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63B87-AE95-45A6-9E34-1C666BB1B5A5}" v="2" dt="2019-11-21T06:55:55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3B963B87-AE95-45A6-9E34-1C666BB1B5A5}"/>
    <pc:docChg chg="custSel modSld">
      <pc:chgData name="Shah, Sagar K" userId="fa50c65f-8fcc-4135-a911-de09ff961ba6" providerId="ADAL" clId="{3B963B87-AE95-45A6-9E34-1C666BB1B5A5}" dt="2019-11-21T23:07:03.914" v="1609" actId="20577"/>
      <pc:docMkLst>
        <pc:docMk/>
      </pc:docMkLst>
      <pc:sldChg chg="modSp">
        <pc:chgData name="Shah, Sagar K" userId="fa50c65f-8fcc-4135-a911-de09ff961ba6" providerId="ADAL" clId="{3B963B87-AE95-45A6-9E34-1C666BB1B5A5}" dt="2019-11-21T06:54:54.612" v="22" actId="20577"/>
        <pc:sldMkLst>
          <pc:docMk/>
          <pc:sldMk cId="1571987886" sldId="257"/>
        </pc:sldMkLst>
        <pc:spChg chg="mod">
          <ac:chgData name="Shah, Sagar K" userId="fa50c65f-8fcc-4135-a911-de09ff961ba6" providerId="ADAL" clId="{3B963B87-AE95-45A6-9E34-1C666BB1B5A5}" dt="2019-11-21T06:54:54.612" v="22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3B963B87-AE95-45A6-9E34-1C666BB1B5A5}" dt="2019-11-21T07:31:14.755" v="675" actId="20577"/>
        <pc:sldMkLst>
          <pc:docMk/>
          <pc:sldMk cId="2532322480" sldId="258"/>
        </pc:sldMkLst>
        <pc:spChg chg="mod">
          <ac:chgData name="Shah, Sagar K" userId="fa50c65f-8fcc-4135-a911-de09ff961ba6" providerId="ADAL" clId="{3B963B87-AE95-45A6-9E34-1C666BB1B5A5}" dt="2019-11-21T07:31:14.755" v="675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3B963B87-AE95-45A6-9E34-1C666BB1B5A5}" dt="2019-11-21T18:10:52.845" v="1022" actId="1076"/>
        <pc:sldMkLst>
          <pc:docMk/>
          <pc:sldMk cId="365116116" sldId="259"/>
        </pc:sldMkLst>
        <pc:spChg chg="mod">
          <ac:chgData name="Shah, Sagar K" userId="fa50c65f-8fcc-4135-a911-de09ff961ba6" providerId="ADAL" clId="{3B963B87-AE95-45A6-9E34-1C666BB1B5A5}" dt="2019-11-21T18:10:42.978" v="1020" actId="20577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3B963B87-AE95-45A6-9E34-1C666BB1B5A5}" dt="2019-11-21T18:10:52.845" v="1022" actId="1076"/>
          <ac:picMkLst>
            <pc:docMk/>
            <pc:sldMk cId="365116116" sldId="259"/>
            <ac:picMk id="4" creationId="{8273031D-902E-4B12-ACA9-D201535269CA}"/>
          </ac:picMkLst>
        </pc:picChg>
        <pc:picChg chg="del">
          <ac:chgData name="Shah, Sagar K" userId="fa50c65f-8fcc-4135-a911-de09ff961ba6" providerId="ADAL" clId="{3B963B87-AE95-45A6-9E34-1C666BB1B5A5}" dt="2019-11-21T06:55:50.129" v="30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3B963B87-AE95-45A6-9E34-1C666BB1B5A5}" dt="2019-11-21T23:07:03.914" v="1609" actId="20577"/>
        <pc:sldMkLst>
          <pc:docMk/>
          <pc:sldMk cId="1090551260" sldId="260"/>
        </pc:sldMkLst>
        <pc:spChg chg="mod">
          <ac:chgData name="Shah, Sagar K" userId="fa50c65f-8fcc-4135-a911-de09ff961ba6" providerId="ADAL" clId="{3B963B87-AE95-45A6-9E34-1C666BB1B5A5}" dt="2019-11-21T23:07:03.914" v="1609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3B963B87-AE95-45A6-9E34-1C666BB1B5A5}" dt="2019-11-21T06:55:43.868" v="29" actId="1076"/>
        <pc:sldMkLst>
          <pc:docMk/>
          <pc:sldMk cId="4021446940" sldId="261"/>
        </pc:sldMkLst>
        <pc:spChg chg="del">
          <ac:chgData name="Shah, Sagar K" userId="fa50c65f-8fcc-4135-a911-de09ff961ba6" providerId="ADAL" clId="{3B963B87-AE95-45A6-9E34-1C666BB1B5A5}" dt="2019-11-21T06:55:19.319" v="27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3B963B87-AE95-45A6-9E34-1C666BB1B5A5}" dt="2019-11-21T06:55:29.866" v="28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3B963B87-AE95-45A6-9E34-1C666BB1B5A5}" dt="2019-11-21T06:55:04.811" v="23" actId="478"/>
          <ac:picMkLst>
            <pc:docMk/>
            <pc:sldMk cId="4021446940" sldId="261"/>
            <ac:picMk id="5" creationId="{885C6E2E-1AB8-4B17-A304-BAF3C4258A39}"/>
          </ac:picMkLst>
        </pc:picChg>
        <pc:picChg chg="add mod">
          <ac:chgData name="Shah, Sagar K" userId="fa50c65f-8fcc-4135-a911-de09ff961ba6" providerId="ADAL" clId="{3B963B87-AE95-45A6-9E34-1C666BB1B5A5}" dt="2019-11-21T06:55:43.868" v="29" actId="1076"/>
          <ac:picMkLst>
            <pc:docMk/>
            <pc:sldMk cId="4021446940" sldId="261"/>
            <ac:picMk id="6" creationId="{2ADE4202-B9B3-4CB6-9A03-B832EB79198B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Avoid coupling the sender of a request to its receiver by giving more than one object a chance to handle the request. 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Often the requestor isn’t aware of the object that handles that request. A way to decouple the object that initiates the request from the object that serves it, is the motivation behind using a pattern like chain of responsibility. As the name suggests, the request gets passed along a chain of objects until one of them handles it.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more than one object may handle a request, and the handler isn’t known a priori</a:t>
            </a:r>
          </a:p>
          <a:p>
            <a:pPr lvl="1"/>
            <a:r>
              <a:rPr lang="en-US" dirty="0"/>
              <a:t>When multiple objects can receive the request without either of them being specified explicitly</a:t>
            </a:r>
          </a:p>
          <a:p>
            <a:pPr lvl="1"/>
            <a:r>
              <a:rPr lang="en-US" dirty="0"/>
              <a:t>The set of objects that can handle a request should be specified dynamically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3031D-902E-4B12-ACA9-D2015352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08" y="3715672"/>
            <a:ext cx="588727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8"/>
            <a:ext cx="9690718" cy="45247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Reduced coupling: The requestor doesn’t have to know which object will handle the request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Flexibility: Add or change responsibilities for handling a request by adding to or changing the chain at run-time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Guarantee: The request may fall off the chain without ever being handled. There’s no guarantee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Implementing the successor chain – either using new links or existing links</a:t>
            </a:r>
          </a:p>
          <a:p>
            <a:pPr lvl="1"/>
            <a:r>
              <a:rPr lang="en-US" dirty="0"/>
              <a:t>Connecting successors – should there be a default implementation of </a:t>
            </a:r>
            <a:r>
              <a:rPr lang="en-US"/>
              <a:t>handler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519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E4202-B9B3-4CB6-9A03-B832EB79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8651"/>
            <a:ext cx="9448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222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Chain of Responsibility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2019-11-21T23:07:06Z</dcterms:modified>
</cp:coreProperties>
</file>