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E3F112-AEA3-430A-A8FE-1DA012107312}" v="3" dt="2019-11-22T00:05:16.8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h, Sagar K" userId="fa50c65f-8fcc-4135-a911-de09ff961ba6" providerId="ADAL" clId="{AAE3F112-AEA3-430A-A8FE-1DA012107312}"/>
    <pc:docChg chg="undo custSel modSld">
      <pc:chgData name="Shah, Sagar K" userId="fa50c65f-8fcc-4135-a911-de09ff961ba6" providerId="ADAL" clId="{AAE3F112-AEA3-430A-A8FE-1DA012107312}" dt="2019-11-22T01:13:27.151" v="1641" actId="20577"/>
      <pc:docMkLst>
        <pc:docMk/>
      </pc:docMkLst>
      <pc:sldChg chg="modSp">
        <pc:chgData name="Shah, Sagar K" userId="fa50c65f-8fcc-4135-a911-de09ff961ba6" providerId="ADAL" clId="{AAE3F112-AEA3-430A-A8FE-1DA012107312}" dt="2019-11-21T06:56:25.629" v="7" actId="20577"/>
        <pc:sldMkLst>
          <pc:docMk/>
          <pc:sldMk cId="1571987886" sldId="257"/>
        </pc:sldMkLst>
        <pc:spChg chg="mod">
          <ac:chgData name="Shah, Sagar K" userId="fa50c65f-8fcc-4135-a911-de09ff961ba6" providerId="ADAL" clId="{AAE3F112-AEA3-430A-A8FE-1DA012107312}" dt="2019-11-21T06:56:25.629" v="7" actId="20577"/>
          <ac:spMkLst>
            <pc:docMk/>
            <pc:sldMk cId="1571987886" sldId="257"/>
            <ac:spMk id="2" creationId="{00000000-0000-0000-0000-000000000000}"/>
          </ac:spMkLst>
        </pc:spChg>
      </pc:sldChg>
      <pc:sldChg chg="modSp">
        <pc:chgData name="Shah, Sagar K" userId="fa50c65f-8fcc-4135-a911-de09ff961ba6" providerId="ADAL" clId="{AAE3F112-AEA3-430A-A8FE-1DA012107312}" dt="2019-11-22T00:22:12.658" v="510" actId="20577"/>
        <pc:sldMkLst>
          <pc:docMk/>
          <pc:sldMk cId="2532322480" sldId="258"/>
        </pc:sldMkLst>
        <pc:spChg chg="mod">
          <ac:chgData name="Shah, Sagar K" userId="fa50c65f-8fcc-4135-a911-de09ff961ba6" providerId="ADAL" clId="{AAE3F112-AEA3-430A-A8FE-1DA012107312}" dt="2019-11-22T00:22:12.658" v="510" actId="20577"/>
          <ac:spMkLst>
            <pc:docMk/>
            <pc:sldMk cId="2532322480" sldId="258"/>
            <ac:spMk id="3" creationId="{00000000-0000-0000-0000-000000000000}"/>
          </ac:spMkLst>
        </pc:spChg>
      </pc:sldChg>
      <pc:sldChg chg="addSp delSp modSp">
        <pc:chgData name="Shah, Sagar K" userId="fa50c65f-8fcc-4135-a911-de09ff961ba6" providerId="ADAL" clId="{AAE3F112-AEA3-430A-A8FE-1DA012107312}" dt="2019-11-22T00:44:32.917" v="936" actId="1076"/>
        <pc:sldMkLst>
          <pc:docMk/>
          <pc:sldMk cId="365116116" sldId="259"/>
        </pc:sldMkLst>
        <pc:spChg chg="mod">
          <ac:chgData name="Shah, Sagar K" userId="fa50c65f-8fcc-4135-a911-de09ff961ba6" providerId="ADAL" clId="{AAE3F112-AEA3-430A-A8FE-1DA012107312}" dt="2019-11-22T00:44:28.520" v="935" actId="20577"/>
          <ac:spMkLst>
            <pc:docMk/>
            <pc:sldMk cId="365116116" sldId="259"/>
            <ac:spMk id="3" creationId="{00000000-0000-0000-0000-000000000000}"/>
          </ac:spMkLst>
        </pc:spChg>
        <pc:picChg chg="add mod">
          <ac:chgData name="Shah, Sagar K" userId="fa50c65f-8fcc-4135-a911-de09ff961ba6" providerId="ADAL" clId="{AAE3F112-AEA3-430A-A8FE-1DA012107312}" dt="2019-11-22T00:44:32.917" v="936" actId="1076"/>
          <ac:picMkLst>
            <pc:docMk/>
            <pc:sldMk cId="365116116" sldId="259"/>
            <ac:picMk id="4" creationId="{1F2F4117-58F0-4E35-9AE7-ECA60D21DD8B}"/>
          </ac:picMkLst>
        </pc:picChg>
        <pc:picChg chg="del">
          <ac:chgData name="Shah, Sagar K" userId="fa50c65f-8fcc-4135-a911-de09ff961ba6" providerId="ADAL" clId="{AAE3F112-AEA3-430A-A8FE-1DA012107312}" dt="2019-11-21T06:57:10.587" v="15" actId="478"/>
          <ac:picMkLst>
            <pc:docMk/>
            <pc:sldMk cId="365116116" sldId="259"/>
            <ac:picMk id="7" creationId="{E68C4701-31A5-48EA-9025-81134DBB907A}"/>
          </ac:picMkLst>
        </pc:picChg>
      </pc:sldChg>
      <pc:sldChg chg="modSp">
        <pc:chgData name="Shah, Sagar K" userId="fa50c65f-8fcc-4135-a911-de09ff961ba6" providerId="ADAL" clId="{AAE3F112-AEA3-430A-A8FE-1DA012107312}" dt="2019-11-22T01:13:27.151" v="1641" actId="20577"/>
        <pc:sldMkLst>
          <pc:docMk/>
          <pc:sldMk cId="1090551260" sldId="260"/>
        </pc:sldMkLst>
        <pc:spChg chg="mod">
          <ac:chgData name="Shah, Sagar K" userId="fa50c65f-8fcc-4135-a911-de09ff961ba6" providerId="ADAL" clId="{AAE3F112-AEA3-430A-A8FE-1DA012107312}" dt="2019-11-22T01:13:27.151" v="1641" actId="20577"/>
          <ac:spMkLst>
            <pc:docMk/>
            <pc:sldMk cId="1090551260" sldId="260"/>
            <ac:spMk id="3" creationId="{00000000-0000-0000-0000-000000000000}"/>
          </ac:spMkLst>
        </pc:spChg>
      </pc:sldChg>
      <pc:sldChg chg="addSp delSp modSp">
        <pc:chgData name="Shah, Sagar K" userId="fa50c65f-8fcc-4135-a911-de09ff961ba6" providerId="ADAL" clId="{AAE3F112-AEA3-430A-A8FE-1DA012107312}" dt="2019-11-21T06:57:03.052" v="14" actId="1076"/>
        <pc:sldMkLst>
          <pc:docMk/>
          <pc:sldMk cId="4021446940" sldId="261"/>
        </pc:sldMkLst>
        <pc:spChg chg="del">
          <ac:chgData name="Shah, Sagar K" userId="fa50c65f-8fcc-4135-a911-de09ff961ba6" providerId="ADAL" clId="{AAE3F112-AEA3-430A-A8FE-1DA012107312}" dt="2019-11-21T06:56:49.714" v="11" actId="478"/>
          <ac:spMkLst>
            <pc:docMk/>
            <pc:sldMk cId="4021446940" sldId="261"/>
            <ac:spMk id="2" creationId="{1DC456F2-BAF2-41FF-8466-E3B666A730F2}"/>
          </ac:spMkLst>
        </pc:spChg>
        <pc:spChg chg="mod">
          <ac:chgData name="Shah, Sagar K" userId="fa50c65f-8fcc-4135-a911-de09ff961ba6" providerId="ADAL" clId="{AAE3F112-AEA3-430A-A8FE-1DA012107312}" dt="2019-11-21T06:56:59.216" v="12" actId="1076"/>
          <ac:spMkLst>
            <pc:docMk/>
            <pc:sldMk cId="4021446940" sldId="261"/>
            <ac:spMk id="3" creationId="{B36978B6-B347-4710-9025-2B647DA98BEB}"/>
          </ac:spMkLst>
        </pc:spChg>
        <pc:picChg chg="del">
          <ac:chgData name="Shah, Sagar K" userId="fa50c65f-8fcc-4135-a911-de09ff961ba6" providerId="ADAL" clId="{AAE3F112-AEA3-430A-A8FE-1DA012107312}" dt="2019-11-21T06:56:37.896" v="8" actId="478"/>
          <ac:picMkLst>
            <pc:docMk/>
            <pc:sldMk cId="4021446940" sldId="261"/>
            <ac:picMk id="5" creationId="{885C6E2E-1AB8-4B17-A304-BAF3C4258A39}"/>
          </ac:picMkLst>
        </pc:picChg>
        <pc:picChg chg="add mod">
          <ac:chgData name="Shah, Sagar K" userId="fa50c65f-8fcc-4135-a911-de09ff961ba6" providerId="ADAL" clId="{AAE3F112-AEA3-430A-A8FE-1DA012107312}" dt="2019-11-21T06:57:03.052" v="14" actId="1076"/>
          <ac:picMkLst>
            <pc:docMk/>
            <pc:sldMk cId="4021446940" sldId="261"/>
            <ac:picMk id="6" creationId="{B7C9F13C-2F29-4A52-9750-F90CF5968360}"/>
          </ac:picMkLst>
        </pc:picChg>
      </pc:sldChg>
    </pc:docChg>
  </pc:docChgLst>
  <pc:docChgLst>
    <pc:chgData name="Shah, Sagar K" userId="fa50c65f-8fcc-4135-a911-de09ff961ba6" providerId="ADAL" clId="{4441572C-BF46-4FE3-ACA1-45D5BC6FA3F4}"/>
    <pc:docChg chg="undo redo custSel addSld delSld modSld">
      <pc:chgData name="Shah, Sagar K" userId="fa50c65f-8fcc-4135-a911-de09ff961ba6" providerId="ADAL" clId="{4441572C-BF46-4FE3-ACA1-45D5BC6FA3F4}" dt="2019-11-11T01:54:16.899" v="1091" actId="20577"/>
      <pc:docMkLst>
        <pc:docMk/>
      </pc:docMkLst>
      <pc:sldChg chg="modSp">
        <pc:chgData name="Shah, Sagar K" userId="fa50c65f-8fcc-4135-a911-de09ff961ba6" providerId="ADAL" clId="{4441572C-BF46-4FE3-ACA1-45D5BC6FA3F4}" dt="2019-11-11T00:55:26.730" v="10" actId="20577"/>
        <pc:sldMkLst>
          <pc:docMk/>
          <pc:sldMk cId="1571987886" sldId="257"/>
        </pc:sldMkLst>
        <pc:spChg chg="mod">
          <ac:chgData name="Shah, Sagar K" userId="fa50c65f-8fcc-4135-a911-de09ff961ba6" providerId="ADAL" clId="{4441572C-BF46-4FE3-ACA1-45D5BC6FA3F4}" dt="2019-11-11T00:55:26.730" v="10" actId="20577"/>
          <ac:spMkLst>
            <pc:docMk/>
            <pc:sldMk cId="1571987886" sldId="257"/>
            <ac:spMk id="2" creationId="{00000000-0000-0000-0000-000000000000}"/>
          </ac:spMkLst>
        </pc:spChg>
      </pc:sldChg>
      <pc:sldChg chg="modSp">
        <pc:chgData name="Shah, Sagar K" userId="fa50c65f-8fcc-4135-a911-de09ff961ba6" providerId="ADAL" clId="{4441572C-BF46-4FE3-ACA1-45D5BC6FA3F4}" dt="2019-11-11T01:54:16.899" v="1091" actId="20577"/>
        <pc:sldMkLst>
          <pc:docMk/>
          <pc:sldMk cId="2532322480" sldId="258"/>
        </pc:sldMkLst>
        <pc:spChg chg="mod">
          <ac:chgData name="Shah, Sagar K" userId="fa50c65f-8fcc-4135-a911-de09ff961ba6" providerId="ADAL" clId="{4441572C-BF46-4FE3-ACA1-45D5BC6FA3F4}" dt="2019-11-11T01:54:16.899" v="1091" actId="20577"/>
          <ac:spMkLst>
            <pc:docMk/>
            <pc:sldMk cId="2532322480" sldId="258"/>
            <ac:spMk id="3" creationId="{00000000-0000-0000-0000-000000000000}"/>
          </ac:spMkLst>
        </pc:spChg>
      </pc:sldChg>
      <pc:sldChg chg="addSp delSp modSp">
        <pc:chgData name="Shah, Sagar K" userId="fa50c65f-8fcc-4135-a911-de09ff961ba6" providerId="ADAL" clId="{4441572C-BF46-4FE3-ACA1-45D5BC6FA3F4}" dt="2019-11-11T01:28:42.170" v="422" actId="1076"/>
        <pc:sldMkLst>
          <pc:docMk/>
          <pc:sldMk cId="365116116" sldId="259"/>
        </pc:sldMkLst>
        <pc:spChg chg="mod">
          <ac:chgData name="Shah, Sagar K" userId="fa50c65f-8fcc-4135-a911-de09ff961ba6" providerId="ADAL" clId="{4441572C-BF46-4FE3-ACA1-45D5BC6FA3F4}" dt="2019-11-11T01:28:36.688" v="420" actId="20577"/>
          <ac:spMkLst>
            <pc:docMk/>
            <pc:sldMk cId="365116116" sldId="259"/>
            <ac:spMk id="3" creationId="{00000000-0000-0000-0000-000000000000}"/>
          </ac:spMkLst>
        </pc:spChg>
        <pc:picChg chg="add del mod">
          <ac:chgData name="Shah, Sagar K" userId="fa50c65f-8fcc-4135-a911-de09ff961ba6" providerId="ADAL" clId="{4441572C-BF46-4FE3-ACA1-45D5BC6FA3F4}" dt="2019-11-11T00:56:54.273" v="38" actId="478"/>
          <ac:picMkLst>
            <pc:docMk/>
            <pc:sldMk cId="365116116" sldId="259"/>
            <ac:picMk id="4" creationId="{BFF66952-E5F4-4D53-9372-7D1E2D22E56F}"/>
          </ac:picMkLst>
        </pc:picChg>
        <pc:picChg chg="del">
          <ac:chgData name="Shah, Sagar K" userId="fa50c65f-8fcc-4135-a911-de09ff961ba6" providerId="ADAL" clId="{4441572C-BF46-4FE3-ACA1-45D5BC6FA3F4}" dt="2019-11-11T00:55:44.061" v="11" actId="478"/>
          <ac:picMkLst>
            <pc:docMk/>
            <pc:sldMk cId="365116116" sldId="259"/>
            <ac:picMk id="5" creationId="{AD642C35-4640-40CD-928F-AD334DF7B653}"/>
          </ac:picMkLst>
        </pc:picChg>
        <pc:picChg chg="add mod">
          <ac:chgData name="Shah, Sagar K" userId="fa50c65f-8fcc-4135-a911-de09ff961ba6" providerId="ADAL" clId="{4441572C-BF46-4FE3-ACA1-45D5BC6FA3F4}" dt="2019-11-11T01:28:42.170" v="422" actId="1076"/>
          <ac:picMkLst>
            <pc:docMk/>
            <pc:sldMk cId="365116116" sldId="259"/>
            <ac:picMk id="7" creationId="{E68C4701-31A5-48EA-9025-81134DBB907A}"/>
          </ac:picMkLst>
        </pc:picChg>
      </pc:sldChg>
      <pc:sldChg chg="modSp">
        <pc:chgData name="Shah, Sagar K" userId="fa50c65f-8fcc-4135-a911-de09ff961ba6" providerId="ADAL" clId="{4441572C-BF46-4FE3-ACA1-45D5BC6FA3F4}" dt="2019-11-11T01:38:20.550" v="807" actId="20577"/>
        <pc:sldMkLst>
          <pc:docMk/>
          <pc:sldMk cId="1090551260" sldId="260"/>
        </pc:sldMkLst>
        <pc:spChg chg="mod">
          <ac:chgData name="Shah, Sagar K" userId="fa50c65f-8fcc-4135-a911-de09ff961ba6" providerId="ADAL" clId="{4441572C-BF46-4FE3-ACA1-45D5BC6FA3F4}" dt="2019-11-11T01:38:20.550" v="807" actId="20577"/>
          <ac:spMkLst>
            <pc:docMk/>
            <pc:sldMk cId="1090551260" sldId="260"/>
            <ac:spMk id="3" creationId="{00000000-0000-0000-0000-000000000000}"/>
          </ac:spMkLst>
        </pc:spChg>
      </pc:sldChg>
      <pc:sldChg chg="addSp modSp add">
        <pc:chgData name="Shah, Sagar K" userId="fa50c65f-8fcc-4135-a911-de09ff961ba6" providerId="ADAL" clId="{4441572C-BF46-4FE3-ACA1-45D5BC6FA3F4}" dt="2019-11-11T00:56:39.973" v="37" actId="1076"/>
        <pc:sldMkLst>
          <pc:docMk/>
          <pc:sldMk cId="4021446940" sldId="261"/>
        </pc:sldMkLst>
        <pc:spChg chg="mod">
          <ac:chgData name="Shah, Sagar K" userId="fa50c65f-8fcc-4135-a911-de09ff961ba6" providerId="ADAL" clId="{4441572C-BF46-4FE3-ACA1-45D5BC6FA3F4}" dt="2019-11-11T00:56:32.070" v="33" actId="20577"/>
          <ac:spMkLst>
            <pc:docMk/>
            <pc:sldMk cId="4021446940" sldId="261"/>
            <ac:spMk id="3" creationId="{B36978B6-B347-4710-9025-2B647DA98BEB}"/>
          </ac:spMkLst>
        </pc:spChg>
        <pc:picChg chg="add mod">
          <ac:chgData name="Shah, Sagar K" userId="fa50c65f-8fcc-4135-a911-de09ff961ba6" providerId="ADAL" clId="{4441572C-BF46-4FE3-ACA1-45D5BC6FA3F4}" dt="2019-11-11T00:56:39.973" v="37" actId="1076"/>
          <ac:picMkLst>
            <pc:docMk/>
            <pc:sldMk cId="4021446940" sldId="261"/>
            <ac:picMk id="5" creationId="{885C6E2E-1AB8-4B17-A304-BAF3C4258A3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AD305DE-14ED-4846-8D18-6D907819C0F2}"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1331640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D305DE-14ED-4846-8D18-6D907819C0F2}"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558731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D305DE-14ED-4846-8D18-6D907819C0F2}"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438429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D305DE-14ED-4846-8D18-6D907819C0F2}"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716280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D305DE-14ED-4846-8D18-6D907819C0F2}" type="datetimeFigureOut">
              <a:rPr lang="en-US" smtClean="0"/>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273059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D305DE-14ED-4846-8D18-6D907819C0F2}" type="datetimeFigureOut">
              <a:rPr lang="en-US" smtClean="0"/>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2194635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D305DE-14ED-4846-8D18-6D907819C0F2}" type="datetimeFigureOut">
              <a:rPr lang="en-US" smtClean="0"/>
              <a:t>11/21/2019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185351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D305DE-14ED-4846-8D18-6D907819C0F2}" type="datetimeFigureOut">
              <a:rPr lang="en-US" smtClean="0"/>
              <a:t>11/21/2019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1085761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D305DE-14ED-4846-8D18-6D907819C0F2}" type="datetimeFigureOut">
              <a:rPr lang="en-US" smtClean="0"/>
              <a:t>11/21/2019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5338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D305DE-14ED-4846-8D18-6D907819C0F2}" type="datetimeFigureOut">
              <a:rPr lang="en-US" smtClean="0"/>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2082745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D305DE-14ED-4846-8D18-6D907819C0F2}" type="datetimeFigureOut">
              <a:rPr lang="en-US" smtClean="0"/>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DA163-DF3E-4A35-B4C4-817D1243F589}" type="slidenum">
              <a:rPr lang="en-US" smtClean="0"/>
              <a:t>‹#›</a:t>
            </a:fld>
            <a:endParaRPr lang="en-US"/>
          </a:p>
        </p:txBody>
      </p:sp>
    </p:spTree>
    <p:extLst>
      <p:ext uri="{BB962C8B-B14F-4D97-AF65-F5344CB8AC3E}">
        <p14:creationId xmlns:p14="http://schemas.microsoft.com/office/powerpoint/2010/main" val="2832380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D305DE-14ED-4846-8D18-6D907819C0F2}" type="datetimeFigureOut">
              <a:rPr lang="en-US" smtClean="0"/>
              <a:t>11/21/2019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DDA163-DF3E-4A35-B4C4-817D1243F589}" type="slidenum">
              <a:rPr lang="en-US" smtClean="0"/>
              <a:t>‹#›</a:t>
            </a:fld>
            <a:endParaRPr lang="en-US"/>
          </a:p>
        </p:txBody>
      </p:sp>
    </p:spTree>
    <p:extLst>
      <p:ext uri="{BB962C8B-B14F-4D97-AF65-F5344CB8AC3E}">
        <p14:creationId xmlns:p14="http://schemas.microsoft.com/office/powerpoint/2010/main" val="2261475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Mediator Pattern</a:t>
            </a:r>
          </a:p>
        </p:txBody>
      </p:sp>
      <p:sp>
        <p:nvSpPr>
          <p:cNvPr id="3" name="Content Placeholder 2"/>
          <p:cNvSpPr>
            <a:spLocks noGrp="1"/>
          </p:cNvSpPr>
          <p:nvPr>
            <p:ph idx="1"/>
          </p:nvPr>
        </p:nvSpPr>
        <p:spPr/>
        <p:txBody>
          <a:bodyPr/>
          <a:lstStyle/>
          <a:p>
            <a:r>
              <a:rPr lang="en-US" dirty="0"/>
              <a:t>Intent</a:t>
            </a:r>
          </a:p>
          <a:p>
            <a:r>
              <a:rPr lang="en-US" dirty="0"/>
              <a:t>Motivation</a:t>
            </a:r>
          </a:p>
          <a:p>
            <a:r>
              <a:rPr lang="en-US" dirty="0"/>
              <a:t>Applicability</a:t>
            </a:r>
          </a:p>
          <a:p>
            <a:r>
              <a:rPr lang="en-US" dirty="0"/>
              <a:t>Structure</a:t>
            </a:r>
          </a:p>
          <a:p>
            <a:r>
              <a:rPr lang="en-US" dirty="0"/>
              <a:t>Consequences</a:t>
            </a:r>
          </a:p>
        </p:txBody>
      </p:sp>
    </p:spTree>
    <p:extLst>
      <p:ext uri="{BB962C8B-B14F-4D97-AF65-F5344CB8AC3E}">
        <p14:creationId xmlns:p14="http://schemas.microsoft.com/office/powerpoint/2010/main" val="1571987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32662"/>
            <a:ext cx="10515600" cy="4351338"/>
          </a:xfrm>
        </p:spPr>
        <p:txBody>
          <a:bodyPr/>
          <a:lstStyle/>
          <a:p>
            <a:r>
              <a:rPr lang="en-US" dirty="0"/>
              <a:t>Intent</a:t>
            </a:r>
          </a:p>
          <a:p>
            <a:pPr lvl="1"/>
            <a:r>
              <a:rPr lang="en-US" dirty="0"/>
              <a:t>To allow loose coupling by encapsulating the way disparate sets of objects interact and communicate with each other. This allows for the actions of each object set to vary independently of one another.</a:t>
            </a:r>
          </a:p>
          <a:p>
            <a:r>
              <a:rPr lang="en-US" dirty="0"/>
              <a:t>Motivation</a:t>
            </a:r>
          </a:p>
          <a:p>
            <a:pPr lvl="1"/>
            <a:r>
              <a:rPr lang="en-US" dirty="0"/>
              <a:t>An object oriented design with different classes interacting with each other requires independence. Such frameworks need a mechanism to facilitate the interaction between objects in a manner that they are not aware of each other’s existence. A mediator object realized using mediator pattern can address this issue. </a:t>
            </a:r>
          </a:p>
        </p:txBody>
      </p:sp>
    </p:spTree>
    <p:extLst>
      <p:ext uri="{BB962C8B-B14F-4D97-AF65-F5344CB8AC3E}">
        <p14:creationId xmlns:p14="http://schemas.microsoft.com/office/powerpoint/2010/main" val="2532322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4644" y="902836"/>
            <a:ext cx="10515600" cy="4351338"/>
          </a:xfrm>
        </p:spPr>
        <p:txBody>
          <a:bodyPr/>
          <a:lstStyle/>
          <a:p>
            <a:r>
              <a:rPr lang="en-US" dirty="0"/>
              <a:t>Applicability</a:t>
            </a:r>
          </a:p>
          <a:p>
            <a:pPr lvl="1"/>
            <a:r>
              <a:rPr lang="en-US" dirty="0"/>
              <a:t>When a set of objects communicate in well-defined but complex ways. The resulting interdependencies are unstructured and difficult to understand</a:t>
            </a:r>
          </a:p>
          <a:p>
            <a:pPr lvl="1"/>
            <a:r>
              <a:rPr lang="en-US" dirty="0"/>
              <a:t>When reusing an object is difficult because it refers to and communicates with many other objects</a:t>
            </a:r>
          </a:p>
          <a:p>
            <a:pPr lvl="1"/>
            <a:r>
              <a:rPr lang="en-US" dirty="0"/>
              <a:t>When a behavior that’s distributed between several classes should be customizable without a lot of sub-classing</a:t>
            </a:r>
          </a:p>
          <a:p>
            <a:r>
              <a:rPr lang="en-US" dirty="0"/>
              <a:t>Structure</a:t>
            </a:r>
          </a:p>
          <a:p>
            <a:pPr lvl="1"/>
            <a:endParaRPr lang="en-US" dirty="0"/>
          </a:p>
          <a:p>
            <a:pPr lvl="1"/>
            <a:endParaRPr lang="en-US" dirty="0"/>
          </a:p>
        </p:txBody>
      </p:sp>
      <p:pic>
        <p:nvPicPr>
          <p:cNvPr id="4" name="Picture 3">
            <a:extLst>
              <a:ext uri="{FF2B5EF4-FFF2-40B4-BE49-F238E27FC236}">
                <a16:creationId xmlns:a16="http://schemas.microsoft.com/office/drawing/2014/main" id="{1F2F4117-58F0-4E35-9AE7-ECA60D21DD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6575" y="4263501"/>
            <a:ext cx="6038850" cy="1828800"/>
          </a:xfrm>
          <a:prstGeom prst="rect">
            <a:avLst/>
          </a:prstGeom>
        </p:spPr>
      </p:pic>
    </p:spTree>
    <p:extLst>
      <p:ext uri="{BB962C8B-B14F-4D97-AF65-F5344CB8AC3E}">
        <p14:creationId xmlns:p14="http://schemas.microsoft.com/office/powerpoint/2010/main" val="365116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83599"/>
            <a:ext cx="9667673" cy="4351338"/>
          </a:xfrm>
        </p:spPr>
        <p:txBody>
          <a:bodyPr>
            <a:normAutofit/>
          </a:bodyPr>
          <a:lstStyle/>
          <a:p>
            <a:r>
              <a:rPr lang="en-US" dirty="0"/>
              <a:t>Consequences</a:t>
            </a:r>
          </a:p>
          <a:p>
            <a:pPr lvl="1">
              <a:buFont typeface="Calibri" panose="020F0502020204030204" pitchFamily="34" charset="0"/>
              <a:buChar char="+"/>
            </a:pPr>
            <a:r>
              <a:rPr lang="en-US" dirty="0"/>
              <a:t>Behavior localization: It limits sub-classing</a:t>
            </a:r>
          </a:p>
          <a:p>
            <a:pPr lvl="1">
              <a:buFont typeface="Calibri" panose="020F0502020204030204" pitchFamily="34" charset="0"/>
              <a:buChar char="+"/>
            </a:pPr>
            <a:r>
              <a:rPr lang="en-US" dirty="0"/>
              <a:t>Decoupling: A mediator promotes loose coupling between colleagues</a:t>
            </a:r>
          </a:p>
          <a:p>
            <a:pPr lvl="1">
              <a:buFont typeface="Calibri" panose="020F0502020204030204" pitchFamily="34" charset="0"/>
              <a:buChar char="+"/>
            </a:pPr>
            <a:r>
              <a:rPr lang="en-US" dirty="0"/>
              <a:t>Simplification: It simplifies object protocols, replacing many-to-many interactions with one-to-many interactions</a:t>
            </a:r>
          </a:p>
          <a:p>
            <a:pPr lvl="1">
              <a:buFont typeface="Calibri" panose="020F0502020204030204" pitchFamily="34" charset="0"/>
              <a:buChar char="-"/>
            </a:pPr>
            <a:r>
              <a:rPr lang="en-US" dirty="0"/>
              <a:t>Complexity: Mediator itself can become more complex than any other colleague thus trading complexity of interaction for complexity in itself</a:t>
            </a:r>
          </a:p>
          <a:p>
            <a:r>
              <a:rPr lang="en-US" dirty="0"/>
              <a:t>Implementation</a:t>
            </a:r>
          </a:p>
          <a:p>
            <a:pPr lvl="1"/>
            <a:r>
              <a:rPr lang="en-US" dirty="0"/>
              <a:t>Abstract mediator class isn’t required</a:t>
            </a:r>
          </a:p>
          <a:p>
            <a:pPr lvl="1"/>
            <a:r>
              <a:rPr lang="en-US" dirty="0"/>
              <a:t>One approach for colleague-mediator communication can be realized using observer pattern.</a:t>
            </a:r>
          </a:p>
        </p:txBody>
      </p:sp>
    </p:spTree>
    <p:extLst>
      <p:ext uri="{BB962C8B-B14F-4D97-AF65-F5344CB8AC3E}">
        <p14:creationId xmlns:p14="http://schemas.microsoft.com/office/powerpoint/2010/main" val="1090551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6978B6-B347-4710-9025-2B647DA98BEB}"/>
              </a:ext>
            </a:extLst>
          </p:cNvPr>
          <p:cNvSpPr>
            <a:spLocks noGrp="1"/>
          </p:cNvSpPr>
          <p:nvPr>
            <p:ph idx="1"/>
          </p:nvPr>
        </p:nvSpPr>
        <p:spPr>
          <a:xfrm>
            <a:off x="838199" y="1253331"/>
            <a:ext cx="10515600" cy="4351338"/>
          </a:xfrm>
        </p:spPr>
        <p:txBody>
          <a:bodyPr/>
          <a:lstStyle/>
          <a:p>
            <a:r>
              <a:rPr lang="en-IN" dirty="0"/>
              <a:t>Current Example</a:t>
            </a:r>
          </a:p>
          <a:p>
            <a:endParaRPr lang="en-IN" dirty="0"/>
          </a:p>
        </p:txBody>
      </p:sp>
      <p:pic>
        <p:nvPicPr>
          <p:cNvPr id="6" name="Picture 5">
            <a:extLst>
              <a:ext uri="{FF2B5EF4-FFF2-40B4-BE49-F238E27FC236}">
                <a16:creationId xmlns:a16="http://schemas.microsoft.com/office/drawing/2014/main" id="{B7C9F13C-2F29-4A52-9750-F90CF59683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561" y="2343335"/>
            <a:ext cx="10048875" cy="3733800"/>
          </a:xfrm>
          <a:prstGeom prst="rect">
            <a:avLst/>
          </a:prstGeom>
        </p:spPr>
      </p:pic>
    </p:spTree>
    <p:extLst>
      <p:ext uri="{BB962C8B-B14F-4D97-AF65-F5344CB8AC3E}">
        <p14:creationId xmlns:p14="http://schemas.microsoft.com/office/powerpoint/2010/main" val="4021446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2901</TotalTime>
  <Words>219</Words>
  <Application>Microsoft Office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Mediator Pattern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Sagar Shah</dc:creator>
  <cp:lastModifiedBy>Shah, Sagar K</cp:lastModifiedBy>
  <cp:revision>10</cp:revision>
  <dcterms:created xsi:type="dcterms:W3CDTF">2019-08-28T16:48:02Z</dcterms:created>
  <dcterms:modified xsi:type="dcterms:W3CDTF">2019-11-22T01:13:29Z</dcterms:modified>
</cp:coreProperties>
</file>