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1F64F4-9088-4DE8-B3E5-6DA9AAE0C6A4}" v="2" dt="2019-11-21T06:58:05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4441572C-BF46-4FE3-ACA1-45D5BC6FA3F4}"/>
    <pc:docChg chg="undo redo custSel addSld delSld modSld">
      <pc:chgData name="Shah, Sagar K" userId="fa50c65f-8fcc-4135-a911-de09ff961ba6" providerId="ADAL" clId="{4441572C-BF46-4FE3-ACA1-45D5BC6FA3F4}" dt="2019-11-11T01:54:16.899" v="1091" actId="20577"/>
      <pc:docMkLst>
        <pc:docMk/>
      </pc:docMkLst>
      <pc:sldChg chg="modSp">
        <pc:chgData name="Shah, Sagar K" userId="fa50c65f-8fcc-4135-a911-de09ff961ba6" providerId="ADAL" clId="{4441572C-BF46-4FE3-ACA1-45D5BC6FA3F4}" dt="2019-11-11T00:55:26.730" v="10" actId="20577"/>
        <pc:sldMkLst>
          <pc:docMk/>
          <pc:sldMk cId="1571987886" sldId="257"/>
        </pc:sldMkLst>
        <pc:spChg chg="mod">
          <ac:chgData name="Shah, Sagar K" userId="fa50c65f-8fcc-4135-a911-de09ff961ba6" providerId="ADAL" clId="{4441572C-BF46-4FE3-ACA1-45D5BC6FA3F4}" dt="2019-11-11T00:55:26.730" v="10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4441572C-BF46-4FE3-ACA1-45D5BC6FA3F4}" dt="2019-11-11T01:54:16.899" v="1091" actId="20577"/>
        <pc:sldMkLst>
          <pc:docMk/>
          <pc:sldMk cId="2532322480" sldId="258"/>
        </pc:sldMkLst>
        <pc:spChg chg="mod">
          <ac:chgData name="Shah, Sagar K" userId="fa50c65f-8fcc-4135-a911-de09ff961ba6" providerId="ADAL" clId="{4441572C-BF46-4FE3-ACA1-45D5BC6FA3F4}" dt="2019-11-11T01:54:16.899" v="1091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4441572C-BF46-4FE3-ACA1-45D5BC6FA3F4}" dt="2019-11-11T01:28:42.170" v="422" actId="1076"/>
        <pc:sldMkLst>
          <pc:docMk/>
          <pc:sldMk cId="365116116" sldId="259"/>
        </pc:sldMkLst>
        <pc:spChg chg="mod">
          <ac:chgData name="Shah, Sagar K" userId="fa50c65f-8fcc-4135-a911-de09ff961ba6" providerId="ADAL" clId="{4441572C-BF46-4FE3-ACA1-45D5BC6FA3F4}" dt="2019-11-11T01:28:36.688" v="420" actId="20577"/>
          <ac:spMkLst>
            <pc:docMk/>
            <pc:sldMk cId="365116116" sldId="259"/>
            <ac:spMk id="3" creationId="{00000000-0000-0000-0000-000000000000}"/>
          </ac:spMkLst>
        </pc:spChg>
        <pc:picChg chg="add del mod">
          <ac:chgData name="Shah, Sagar K" userId="fa50c65f-8fcc-4135-a911-de09ff961ba6" providerId="ADAL" clId="{4441572C-BF46-4FE3-ACA1-45D5BC6FA3F4}" dt="2019-11-11T00:56:54.273" v="38" actId="478"/>
          <ac:picMkLst>
            <pc:docMk/>
            <pc:sldMk cId="365116116" sldId="259"/>
            <ac:picMk id="4" creationId="{BFF66952-E5F4-4D53-9372-7D1E2D22E56F}"/>
          </ac:picMkLst>
        </pc:picChg>
        <pc:picChg chg="del">
          <ac:chgData name="Shah, Sagar K" userId="fa50c65f-8fcc-4135-a911-de09ff961ba6" providerId="ADAL" clId="{4441572C-BF46-4FE3-ACA1-45D5BC6FA3F4}" dt="2019-11-11T00:55:44.061" v="11" actId="478"/>
          <ac:picMkLst>
            <pc:docMk/>
            <pc:sldMk cId="365116116" sldId="259"/>
            <ac:picMk id="5" creationId="{AD642C35-4640-40CD-928F-AD334DF7B653}"/>
          </ac:picMkLst>
        </pc:picChg>
        <pc:picChg chg="add mod">
          <ac:chgData name="Shah, Sagar K" userId="fa50c65f-8fcc-4135-a911-de09ff961ba6" providerId="ADAL" clId="{4441572C-BF46-4FE3-ACA1-45D5BC6FA3F4}" dt="2019-11-11T01:28:42.170" v="422" actId="1076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4441572C-BF46-4FE3-ACA1-45D5BC6FA3F4}" dt="2019-11-11T01:38:20.550" v="807" actId="20577"/>
        <pc:sldMkLst>
          <pc:docMk/>
          <pc:sldMk cId="1090551260" sldId="260"/>
        </pc:sldMkLst>
        <pc:spChg chg="mod">
          <ac:chgData name="Shah, Sagar K" userId="fa50c65f-8fcc-4135-a911-de09ff961ba6" providerId="ADAL" clId="{4441572C-BF46-4FE3-ACA1-45D5BC6FA3F4}" dt="2019-11-11T01:38:20.550" v="807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modSp add">
        <pc:chgData name="Shah, Sagar K" userId="fa50c65f-8fcc-4135-a911-de09ff961ba6" providerId="ADAL" clId="{4441572C-BF46-4FE3-ACA1-45D5BC6FA3F4}" dt="2019-11-11T00:56:39.973" v="37" actId="1076"/>
        <pc:sldMkLst>
          <pc:docMk/>
          <pc:sldMk cId="4021446940" sldId="261"/>
        </pc:sldMkLst>
        <pc:spChg chg="mod">
          <ac:chgData name="Shah, Sagar K" userId="fa50c65f-8fcc-4135-a911-de09ff961ba6" providerId="ADAL" clId="{4441572C-BF46-4FE3-ACA1-45D5BC6FA3F4}" dt="2019-11-11T00:56:32.070" v="33" actId="20577"/>
          <ac:spMkLst>
            <pc:docMk/>
            <pc:sldMk cId="4021446940" sldId="261"/>
            <ac:spMk id="3" creationId="{B36978B6-B347-4710-9025-2B647DA98BEB}"/>
          </ac:spMkLst>
        </pc:spChg>
        <pc:picChg chg="add mod">
          <ac:chgData name="Shah, Sagar K" userId="fa50c65f-8fcc-4135-a911-de09ff961ba6" providerId="ADAL" clId="{4441572C-BF46-4FE3-ACA1-45D5BC6FA3F4}" dt="2019-11-11T00:56:39.973" v="37" actId="1076"/>
          <ac:picMkLst>
            <pc:docMk/>
            <pc:sldMk cId="4021446940" sldId="261"/>
            <ac:picMk id="5" creationId="{885C6E2E-1AB8-4B17-A304-BAF3C4258A39}"/>
          </ac:picMkLst>
        </pc:picChg>
      </pc:sldChg>
    </pc:docChg>
  </pc:docChgLst>
  <pc:docChgLst>
    <pc:chgData name="Shah, Sagar K" userId="fa50c65f-8fcc-4135-a911-de09ff961ba6" providerId="ADAL" clId="{6D1F64F4-9088-4DE8-B3E5-6DA9AAE0C6A4}"/>
    <pc:docChg chg="undo custSel modSld">
      <pc:chgData name="Shah, Sagar K" userId="fa50c65f-8fcc-4135-a911-de09ff961ba6" providerId="ADAL" clId="{6D1F64F4-9088-4DE8-B3E5-6DA9AAE0C6A4}" dt="2019-11-22T00:03:50.660" v="1587" actId="20577"/>
      <pc:docMkLst>
        <pc:docMk/>
      </pc:docMkLst>
      <pc:sldChg chg="modSp">
        <pc:chgData name="Shah, Sagar K" userId="fa50c65f-8fcc-4135-a911-de09ff961ba6" providerId="ADAL" clId="{6D1F64F4-9088-4DE8-B3E5-6DA9AAE0C6A4}" dt="2019-11-21T23:45:31.730" v="526" actId="20577"/>
        <pc:sldMkLst>
          <pc:docMk/>
          <pc:sldMk cId="2532322480" sldId="258"/>
        </pc:sldMkLst>
        <pc:spChg chg="mod">
          <ac:chgData name="Shah, Sagar K" userId="fa50c65f-8fcc-4135-a911-de09ff961ba6" providerId="ADAL" clId="{6D1F64F4-9088-4DE8-B3E5-6DA9AAE0C6A4}" dt="2019-11-21T23:45:31.730" v="526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6D1F64F4-9088-4DE8-B3E5-6DA9AAE0C6A4}" dt="2019-11-21T23:52:06.812" v="823" actId="5793"/>
        <pc:sldMkLst>
          <pc:docMk/>
          <pc:sldMk cId="365116116" sldId="259"/>
        </pc:sldMkLst>
        <pc:spChg chg="mod">
          <ac:chgData name="Shah, Sagar K" userId="fa50c65f-8fcc-4135-a911-de09ff961ba6" providerId="ADAL" clId="{6D1F64F4-9088-4DE8-B3E5-6DA9AAE0C6A4}" dt="2019-11-21T23:52:06.812" v="823" actId="5793"/>
          <ac:spMkLst>
            <pc:docMk/>
            <pc:sldMk cId="365116116" sldId="259"/>
            <ac:spMk id="3" creationId="{00000000-0000-0000-0000-000000000000}"/>
          </ac:spMkLst>
        </pc:spChg>
        <pc:picChg chg="add mod">
          <ac:chgData name="Shah, Sagar K" userId="fa50c65f-8fcc-4135-a911-de09ff961ba6" providerId="ADAL" clId="{6D1F64F4-9088-4DE8-B3E5-6DA9AAE0C6A4}" dt="2019-11-21T06:57:54.202" v="3" actId="1076"/>
          <ac:picMkLst>
            <pc:docMk/>
            <pc:sldMk cId="365116116" sldId="259"/>
            <ac:picMk id="4" creationId="{08C29411-8B5E-46C3-ADD0-8BA64EBBAA69}"/>
          </ac:picMkLst>
        </pc:picChg>
        <pc:picChg chg="del">
          <ac:chgData name="Shah, Sagar K" userId="fa50c65f-8fcc-4135-a911-de09ff961ba6" providerId="ADAL" clId="{6D1F64F4-9088-4DE8-B3E5-6DA9AAE0C6A4}" dt="2019-11-21T06:57:35.670" v="0" actId="478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6D1F64F4-9088-4DE8-B3E5-6DA9AAE0C6A4}" dt="2019-11-22T00:03:50.660" v="1587" actId="20577"/>
        <pc:sldMkLst>
          <pc:docMk/>
          <pc:sldMk cId="1090551260" sldId="260"/>
        </pc:sldMkLst>
        <pc:spChg chg="mod">
          <ac:chgData name="Shah, Sagar K" userId="fa50c65f-8fcc-4135-a911-de09ff961ba6" providerId="ADAL" clId="{6D1F64F4-9088-4DE8-B3E5-6DA9AAE0C6A4}" dt="2019-11-22T00:03:50.660" v="1587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6D1F64F4-9088-4DE8-B3E5-6DA9AAE0C6A4}" dt="2019-11-21T06:58:25.414" v="8" actId="1076"/>
        <pc:sldMkLst>
          <pc:docMk/>
          <pc:sldMk cId="4021446940" sldId="261"/>
        </pc:sldMkLst>
        <pc:spChg chg="del">
          <ac:chgData name="Shah, Sagar K" userId="fa50c65f-8fcc-4135-a911-de09ff961ba6" providerId="ADAL" clId="{6D1F64F4-9088-4DE8-B3E5-6DA9AAE0C6A4}" dt="2019-11-21T06:58:14.482" v="7" actId="478"/>
          <ac:spMkLst>
            <pc:docMk/>
            <pc:sldMk cId="4021446940" sldId="261"/>
            <ac:spMk id="2" creationId="{1DC456F2-BAF2-41FF-8466-E3B666A730F2}"/>
          </ac:spMkLst>
        </pc:spChg>
        <pc:spChg chg="mod">
          <ac:chgData name="Shah, Sagar K" userId="fa50c65f-8fcc-4135-a911-de09ff961ba6" providerId="ADAL" clId="{6D1F64F4-9088-4DE8-B3E5-6DA9AAE0C6A4}" dt="2019-11-21T06:58:25.414" v="8" actId="1076"/>
          <ac:spMkLst>
            <pc:docMk/>
            <pc:sldMk cId="4021446940" sldId="261"/>
            <ac:spMk id="3" creationId="{B36978B6-B347-4710-9025-2B647DA98BEB}"/>
          </ac:spMkLst>
        </pc:spChg>
        <pc:picChg chg="del">
          <ac:chgData name="Shah, Sagar K" userId="fa50c65f-8fcc-4135-a911-de09ff961ba6" providerId="ADAL" clId="{6D1F64F4-9088-4DE8-B3E5-6DA9AAE0C6A4}" dt="2019-11-21T06:58:03.652" v="4" actId="478"/>
          <ac:picMkLst>
            <pc:docMk/>
            <pc:sldMk cId="4021446940" sldId="261"/>
            <ac:picMk id="5" creationId="{885C6E2E-1AB8-4B17-A304-BAF3C4258A39}"/>
          </ac:picMkLst>
        </pc:picChg>
        <pc:picChg chg="add mod">
          <ac:chgData name="Shah, Sagar K" userId="fa50c65f-8fcc-4135-a911-de09ff961ba6" providerId="ADAL" clId="{6D1F64F4-9088-4DE8-B3E5-6DA9AAE0C6A4}" dt="2019-11-21T06:58:10.383" v="6" actId="1076"/>
          <ac:picMkLst>
            <pc:docMk/>
            <pc:sldMk cId="4021446940" sldId="261"/>
            <ac:picMk id="6" creationId="{2EDD9441-C6CC-420A-9517-BA325EF872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Capture an object’s internal state so that the object can be restored to this state later.</a:t>
            </a:r>
          </a:p>
          <a:p>
            <a:pPr lvl="1"/>
            <a:endParaRPr lang="en-US" dirty="0"/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Sometimes it’s necessary to record the internal state of an object. Implementing checkpoints and undo mechanisms lets users back out of a tentative operations and/or recover from errors. Saving the state information enable the restoration of objects to their previous states.</a:t>
            </a:r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4" y="902836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When an object’s state must be saved so that it can be restored later, and</a:t>
            </a:r>
          </a:p>
          <a:p>
            <a:pPr lvl="1"/>
            <a:r>
              <a:rPr lang="en-US" dirty="0"/>
              <a:t>A direct interface to obtaining the state would expose implementation details and break the object’s encapsulation.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29411-8B5E-46C3-ADD0-8BA64EBB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66" y="3703957"/>
            <a:ext cx="799259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689" y="819614"/>
            <a:ext cx="9667673" cy="5376999"/>
          </a:xfrm>
        </p:spPr>
        <p:txBody>
          <a:bodyPr>
            <a:normAutofit/>
          </a:bodyPr>
          <a:lstStyle/>
          <a:p>
            <a:r>
              <a:rPr lang="en-US" dirty="0"/>
              <a:t>Consequences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Encapsulation: Memento pattern preserves encapsulation boundaries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Originator simplification: Clients instead of originator manage the state they ask for, removing the burden of storage management from the originator.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State privacy: Ensuring only originator can access the memento’s state can be challenging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Expensive: If mementos are large in size or frequency of their creation is high, the pattern can become expensive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Language support</a:t>
            </a:r>
          </a:p>
          <a:p>
            <a:pPr lvl="1"/>
            <a:r>
              <a:rPr lang="en-US" dirty="0"/>
              <a:t>Storing incremental changes</a:t>
            </a:r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8B6-B347-4710-9025-2B647DA9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45"/>
            <a:ext cx="10515600" cy="4351338"/>
          </a:xfrm>
        </p:spPr>
        <p:txBody>
          <a:bodyPr/>
          <a:lstStyle/>
          <a:p>
            <a:r>
              <a:rPr lang="en-IN" dirty="0"/>
              <a:t>Current Example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D9441-C6CC-420A-9517-BA325EF8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10" y="2225105"/>
            <a:ext cx="9040487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176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Memento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11</cp:revision>
  <dcterms:created xsi:type="dcterms:W3CDTF">2019-08-28T16:48:02Z</dcterms:created>
  <dcterms:modified xsi:type="dcterms:W3CDTF">2019-11-22T00:03:56Z</dcterms:modified>
</cp:coreProperties>
</file>