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56E71-E27F-4435-9142-31CABF1CFF46}" v="6" dt="2019-11-21T23:12:12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D5856E71-E27F-4435-9142-31CABF1CFF46}"/>
    <pc:docChg chg="custSel modSld">
      <pc:chgData name="Shah, Sagar K" userId="fa50c65f-8fcc-4135-a911-de09ff961ba6" providerId="ADAL" clId="{D5856E71-E27F-4435-9142-31CABF1CFF46}" dt="2019-11-21T23:38:18.469" v="928" actId="20577"/>
      <pc:docMkLst>
        <pc:docMk/>
      </pc:docMkLst>
      <pc:sldChg chg="modSp">
        <pc:chgData name="Shah, Sagar K" userId="fa50c65f-8fcc-4135-a911-de09ff961ba6" providerId="ADAL" clId="{D5856E71-E27F-4435-9142-31CABF1CFF46}" dt="2019-11-21T06:59:42.533" v="8" actId="20577"/>
        <pc:sldMkLst>
          <pc:docMk/>
          <pc:sldMk cId="1571987886" sldId="257"/>
        </pc:sldMkLst>
        <pc:spChg chg="mod">
          <ac:chgData name="Shah, Sagar K" userId="fa50c65f-8fcc-4135-a911-de09ff961ba6" providerId="ADAL" clId="{D5856E71-E27F-4435-9142-31CABF1CFF46}" dt="2019-11-21T06:59:42.533" v="8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D5856E71-E27F-4435-9142-31CABF1CFF46}" dt="2019-11-21T23:38:18.469" v="928" actId="20577"/>
        <pc:sldMkLst>
          <pc:docMk/>
          <pc:sldMk cId="2532322480" sldId="258"/>
        </pc:sldMkLst>
        <pc:spChg chg="mod">
          <ac:chgData name="Shah, Sagar K" userId="fa50c65f-8fcc-4135-a911-de09ff961ba6" providerId="ADAL" clId="{D5856E71-E27F-4435-9142-31CABF1CFF46}" dt="2019-11-21T23:38:18.469" v="928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D5856E71-E27F-4435-9142-31CABF1CFF46}" dt="2019-11-21T23:12:41.328" v="175" actId="1076"/>
        <pc:sldMkLst>
          <pc:docMk/>
          <pc:sldMk cId="365116116" sldId="259"/>
        </pc:sldMkLst>
        <pc:spChg chg="mod">
          <ac:chgData name="Shah, Sagar K" userId="fa50c65f-8fcc-4135-a911-de09ff961ba6" providerId="ADAL" clId="{D5856E71-E27F-4435-9142-31CABF1CFF46}" dt="2019-11-21T23:12:32.483" v="172" actId="1076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D5856E71-E27F-4435-9142-31CABF1CFF46}" dt="2019-11-21T06:59:54.911" v="11"/>
          <ac:picMkLst>
            <pc:docMk/>
            <pc:sldMk cId="365116116" sldId="259"/>
            <ac:picMk id="4" creationId="{98D54D6F-8FD4-4C65-9059-D55FE7DD046E}"/>
          </ac:picMkLst>
        </pc:picChg>
        <pc:picChg chg="add mod">
          <ac:chgData name="Shah, Sagar K" userId="fa50c65f-8fcc-4135-a911-de09ff961ba6" providerId="ADAL" clId="{D5856E71-E27F-4435-9142-31CABF1CFF46}" dt="2019-11-21T23:12:41.328" v="175" actId="1076"/>
          <ac:picMkLst>
            <pc:docMk/>
            <pc:sldMk cId="365116116" sldId="259"/>
            <ac:picMk id="6" creationId="{B6A1D086-961F-46F6-A6AB-66005F50DB00}"/>
          </ac:picMkLst>
        </pc:picChg>
        <pc:picChg chg="del">
          <ac:chgData name="Shah, Sagar K" userId="fa50c65f-8fcc-4135-a911-de09ff961ba6" providerId="ADAL" clId="{D5856E71-E27F-4435-9142-31CABF1CFF46}" dt="2019-11-21T06:59:49.341" v="9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D5856E71-E27F-4435-9142-31CABF1CFF46}" dt="2019-11-21T23:34:10.665" v="709" actId="20577"/>
        <pc:sldMkLst>
          <pc:docMk/>
          <pc:sldMk cId="1090551260" sldId="260"/>
        </pc:sldMkLst>
        <pc:spChg chg="mod">
          <ac:chgData name="Shah, Sagar K" userId="fa50c65f-8fcc-4135-a911-de09ff961ba6" providerId="ADAL" clId="{D5856E71-E27F-4435-9142-31CABF1CFF46}" dt="2019-11-21T23:34:10.665" v="709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D5856E71-E27F-4435-9142-31CABF1CFF46}" dt="2019-11-21T07:00:39.783" v="20" actId="1076"/>
        <pc:sldMkLst>
          <pc:docMk/>
          <pc:sldMk cId="4021446940" sldId="261"/>
        </pc:sldMkLst>
        <pc:spChg chg="del">
          <ac:chgData name="Shah, Sagar K" userId="fa50c65f-8fcc-4135-a911-de09ff961ba6" providerId="ADAL" clId="{D5856E71-E27F-4435-9142-31CABF1CFF46}" dt="2019-11-21T07:00:13.192" v="17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D5856E71-E27F-4435-9142-31CABF1CFF46}" dt="2019-11-21T07:00:25.633" v="18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D5856E71-E27F-4435-9142-31CABF1CFF46}" dt="2019-11-21T06:59:58.432" v="12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D5856E71-E27F-4435-9142-31CABF1CFF46}" dt="2019-11-21T07:00:39.783" v="20" actId="1076"/>
          <ac:picMkLst>
            <pc:docMk/>
            <pc:sldMk cId="4021446940" sldId="261"/>
            <ac:picMk id="6" creationId="{35690C54-01DB-46CC-9F0F-7DA4E3F2E91A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Specify the kinds of objects to create using a prototypical instance, and create new objects by copying this prototype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Prototype allows us to hide the complexity of making new instances from the client. The concept is to copy an existing object rather than creating a new instance which may include costly operations.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058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object creation is costly</a:t>
            </a:r>
          </a:p>
          <a:p>
            <a:pPr lvl="1"/>
            <a:r>
              <a:rPr lang="en-US" dirty="0"/>
              <a:t>When dynamic loading is used i.e. the classes to instantiate are specified at run-time</a:t>
            </a:r>
          </a:p>
          <a:p>
            <a:pPr lvl="1"/>
            <a:r>
              <a:rPr lang="en-US" dirty="0"/>
              <a:t>When instances of a class can have one of only a few different combinations of state. It may be more convenient to install a corresponding number of prototypes and clone them rather than instantiating the class manually, each time with the appropriate state.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1D086-961F-46F6-A6AB-66005F50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24" y="3717630"/>
            <a:ext cx="6018951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667673" cy="435133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Dynamic behavior: A client can exhibit dynamic behavior by delegating responsibility to the prototype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Flexibility: Adding and removing products at run-time simply by registering or de-registering a prototypical instance with the client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Overhead: Each subclass must implement the ‘Clone’ operation.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Clone operation considering circular references</a:t>
            </a:r>
          </a:p>
          <a:p>
            <a:pPr lvl="1"/>
            <a:r>
              <a:rPr lang="en-US" dirty="0"/>
              <a:t>Consider implementing a prototype manager that will keep track of the available prototypes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90C54-01DB-46CC-9F0F-7DA4E3F2E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46" y="1878425"/>
            <a:ext cx="6275907" cy="42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202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Prototype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2019-11-21T23:38:20Z</dcterms:modified>
</cp:coreProperties>
</file>