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69" r:id="rId5"/>
    <p:sldId id="271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65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9"/>
    <p:restoredTop sz="59403"/>
  </p:normalViewPr>
  <p:slideViewPr>
    <p:cSldViewPr snapToGrid="0" snapToObjects="1">
      <p:cViewPr>
        <p:scale>
          <a:sx n="80" d="100"/>
          <a:sy n="80" d="100"/>
        </p:scale>
        <p:origin x="4024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96649-EADB-4737-9B3D-4C99E17893BE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67A285F-6116-4C8C-A80C-24387FAF0486}">
      <dgm:prSet/>
      <dgm:spPr/>
      <dgm:t>
        <a:bodyPr/>
        <a:lstStyle/>
        <a:p>
          <a:r>
            <a:rPr lang="en-US"/>
            <a:t>Problem:</a:t>
          </a:r>
        </a:p>
      </dgm:t>
    </dgm:pt>
    <dgm:pt modelId="{55925909-7863-4696-9833-4C7A2FD2C8F3}" type="parTrans" cxnId="{1B32726C-40F8-4BD5-9ECC-E2D9BC261A22}">
      <dgm:prSet/>
      <dgm:spPr/>
      <dgm:t>
        <a:bodyPr/>
        <a:lstStyle/>
        <a:p>
          <a:endParaRPr lang="en-US"/>
        </a:p>
      </dgm:t>
    </dgm:pt>
    <dgm:pt modelId="{56364FCC-1BBF-4A70-B741-C9548E939A39}" type="sibTrans" cxnId="{1B32726C-40F8-4BD5-9ECC-E2D9BC261A22}">
      <dgm:prSet/>
      <dgm:spPr/>
      <dgm:t>
        <a:bodyPr/>
        <a:lstStyle/>
        <a:p>
          <a:endParaRPr lang="en-US"/>
        </a:p>
      </dgm:t>
    </dgm:pt>
    <dgm:pt modelId="{D816B72C-2D60-461D-AB1A-41D776197738}">
      <dgm:prSet/>
      <dgm:spPr/>
      <dgm:t>
        <a:bodyPr/>
        <a:lstStyle/>
        <a:p>
          <a:r>
            <a:rPr lang="en-US"/>
            <a:t>Traditional symptom checkers fail on free-form input</a:t>
          </a:r>
        </a:p>
      </dgm:t>
    </dgm:pt>
    <dgm:pt modelId="{6B2ADB2F-2E4D-45B9-851B-14DD9E02504D}" type="parTrans" cxnId="{E016A2FB-6BB4-4556-8671-F871A5A43E91}">
      <dgm:prSet/>
      <dgm:spPr/>
      <dgm:t>
        <a:bodyPr/>
        <a:lstStyle/>
        <a:p>
          <a:endParaRPr lang="en-US"/>
        </a:p>
      </dgm:t>
    </dgm:pt>
    <dgm:pt modelId="{D2DC1B1C-CDAC-49B1-B1AF-8D6EC5B707DA}" type="sibTrans" cxnId="{E016A2FB-6BB4-4556-8671-F871A5A43E91}">
      <dgm:prSet/>
      <dgm:spPr/>
      <dgm:t>
        <a:bodyPr/>
        <a:lstStyle/>
        <a:p>
          <a:endParaRPr lang="en-US"/>
        </a:p>
      </dgm:t>
    </dgm:pt>
    <dgm:pt modelId="{7AAF6BFC-A765-4855-B71D-208D34EF4684}">
      <dgm:prSet/>
      <dgm:spPr/>
      <dgm:t>
        <a:bodyPr/>
        <a:lstStyle/>
        <a:p>
          <a:r>
            <a:rPr lang="en-US"/>
            <a:t>Importance:</a:t>
          </a:r>
        </a:p>
      </dgm:t>
    </dgm:pt>
    <dgm:pt modelId="{8FC398ED-213C-4C8B-B8E1-0A4AFDCAD54A}" type="parTrans" cxnId="{C58CFF1F-C3E6-45B8-A82C-1E9D52A0C573}">
      <dgm:prSet/>
      <dgm:spPr/>
      <dgm:t>
        <a:bodyPr/>
        <a:lstStyle/>
        <a:p>
          <a:endParaRPr lang="en-US"/>
        </a:p>
      </dgm:t>
    </dgm:pt>
    <dgm:pt modelId="{6B63DCA1-C467-451E-B042-9752C2E3931D}" type="sibTrans" cxnId="{C58CFF1F-C3E6-45B8-A82C-1E9D52A0C573}">
      <dgm:prSet/>
      <dgm:spPr/>
      <dgm:t>
        <a:bodyPr/>
        <a:lstStyle/>
        <a:p>
          <a:endParaRPr lang="en-US"/>
        </a:p>
      </dgm:t>
    </dgm:pt>
    <dgm:pt modelId="{D3F230C3-203C-4435-A8AA-3CDD072A23C2}">
      <dgm:prSet/>
      <dgm:spPr/>
      <dgm:t>
        <a:bodyPr/>
        <a:lstStyle/>
        <a:p>
          <a:r>
            <a:rPr lang="en-US"/>
            <a:t>Mistrust and wrong triage decisions</a:t>
          </a:r>
        </a:p>
      </dgm:t>
    </dgm:pt>
    <dgm:pt modelId="{BCF066C6-60DD-4812-8C13-4987069EFBF7}" type="parTrans" cxnId="{7B9A2A90-9FB4-4BE1-ACDA-1021AEFAA276}">
      <dgm:prSet/>
      <dgm:spPr/>
      <dgm:t>
        <a:bodyPr/>
        <a:lstStyle/>
        <a:p>
          <a:endParaRPr lang="en-US"/>
        </a:p>
      </dgm:t>
    </dgm:pt>
    <dgm:pt modelId="{9D008533-4C9B-483B-83FA-F79822A3FEFA}" type="sibTrans" cxnId="{7B9A2A90-9FB4-4BE1-ACDA-1021AEFAA276}">
      <dgm:prSet/>
      <dgm:spPr/>
      <dgm:t>
        <a:bodyPr/>
        <a:lstStyle/>
        <a:p>
          <a:endParaRPr lang="en-US"/>
        </a:p>
      </dgm:t>
    </dgm:pt>
    <dgm:pt modelId="{8715F1B0-8239-4306-AF52-AA34CEF74B5C}">
      <dgm:prSet/>
      <dgm:spPr/>
      <dgm:t>
        <a:bodyPr/>
        <a:lstStyle/>
        <a:p>
          <a:r>
            <a:rPr lang="en-US"/>
            <a:t>Healthcare AI is high-risk but critical</a:t>
          </a:r>
        </a:p>
      </dgm:t>
    </dgm:pt>
    <dgm:pt modelId="{29369835-F091-41E4-8E9E-2AE724CAECA9}" type="parTrans" cxnId="{BD6E5E21-2E87-4A0F-A66C-6F323F468190}">
      <dgm:prSet/>
      <dgm:spPr/>
      <dgm:t>
        <a:bodyPr/>
        <a:lstStyle/>
        <a:p>
          <a:endParaRPr lang="en-US"/>
        </a:p>
      </dgm:t>
    </dgm:pt>
    <dgm:pt modelId="{0997FD53-0C14-4E26-AAC5-1AFDC355857F}" type="sibTrans" cxnId="{BD6E5E21-2E87-4A0F-A66C-6F323F468190}">
      <dgm:prSet/>
      <dgm:spPr/>
      <dgm:t>
        <a:bodyPr/>
        <a:lstStyle/>
        <a:p>
          <a:endParaRPr lang="en-US"/>
        </a:p>
      </dgm:t>
    </dgm:pt>
    <dgm:pt modelId="{7A2A1602-1EBF-9747-BD91-89BDCF8F3389}" type="pres">
      <dgm:prSet presAssocID="{B5696649-EADB-4737-9B3D-4C99E17893BE}" presName="Name0" presStyleCnt="0">
        <dgm:presLayoutVars>
          <dgm:dir/>
          <dgm:animLvl val="lvl"/>
          <dgm:resizeHandles val="exact"/>
        </dgm:presLayoutVars>
      </dgm:prSet>
      <dgm:spPr/>
    </dgm:pt>
    <dgm:pt modelId="{87083686-7DFE-A542-99EA-3B06A54457CB}" type="pres">
      <dgm:prSet presAssocID="{7AAF6BFC-A765-4855-B71D-208D34EF4684}" presName="boxAndChildren" presStyleCnt="0"/>
      <dgm:spPr/>
    </dgm:pt>
    <dgm:pt modelId="{9EAA01C2-4316-BF43-885B-6691C8DD187E}" type="pres">
      <dgm:prSet presAssocID="{7AAF6BFC-A765-4855-B71D-208D34EF4684}" presName="parentTextBox" presStyleLbl="alignNode1" presStyleIdx="0" presStyleCnt="2"/>
      <dgm:spPr/>
    </dgm:pt>
    <dgm:pt modelId="{67CB722A-8379-E645-B516-4FE8E8884172}" type="pres">
      <dgm:prSet presAssocID="{7AAF6BFC-A765-4855-B71D-208D34EF4684}" presName="descendantBox" presStyleLbl="bgAccFollowNode1" presStyleIdx="0" presStyleCnt="2"/>
      <dgm:spPr/>
    </dgm:pt>
    <dgm:pt modelId="{A1D1F29E-E827-6045-A82E-3883E9F5642C}" type="pres">
      <dgm:prSet presAssocID="{56364FCC-1BBF-4A70-B741-C9548E939A39}" presName="sp" presStyleCnt="0"/>
      <dgm:spPr/>
    </dgm:pt>
    <dgm:pt modelId="{944B9C67-6025-D94A-8780-FD8966CACB25}" type="pres">
      <dgm:prSet presAssocID="{067A285F-6116-4C8C-A80C-24387FAF0486}" presName="arrowAndChildren" presStyleCnt="0"/>
      <dgm:spPr/>
    </dgm:pt>
    <dgm:pt modelId="{CF0A0E57-BA8D-E441-90AC-D15B4D9071B7}" type="pres">
      <dgm:prSet presAssocID="{067A285F-6116-4C8C-A80C-24387FAF0486}" presName="parentTextArrow" presStyleLbl="node1" presStyleIdx="0" presStyleCnt="0"/>
      <dgm:spPr/>
    </dgm:pt>
    <dgm:pt modelId="{95891233-2E64-F441-92A3-1FC45A3996D8}" type="pres">
      <dgm:prSet presAssocID="{067A285F-6116-4C8C-A80C-24387FAF0486}" presName="arrow" presStyleLbl="alignNode1" presStyleIdx="1" presStyleCnt="2"/>
      <dgm:spPr/>
    </dgm:pt>
    <dgm:pt modelId="{67321A91-7417-9748-895F-64729E5E9146}" type="pres">
      <dgm:prSet presAssocID="{067A285F-6116-4C8C-A80C-24387FAF0486}" presName="descendantArrow" presStyleLbl="bgAccFollowNode1" presStyleIdx="1" presStyleCnt="2"/>
      <dgm:spPr/>
    </dgm:pt>
  </dgm:ptLst>
  <dgm:cxnLst>
    <dgm:cxn modelId="{C58CFF1F-C3E6-45B8-A82C-1E9D52A0C573}" srcId="{B5696649-EADB-4737-9B3D-4C99E17893BE}" destId="{7AAF6BFC-A765-4855-B71D-208D34EF4684}" srcOrd="1" destOrd="0" parTransId="{8FC398ED-213C-4C8B-B8E1-0A4AFDCAD54A}" sibTransId="{6B63DCA1-C467-451E-B042-9752C2E3931D}"/>
    <dgm:cxn modelId="{BD6E5E21-2E87-4A0F-A66C-6F323F468190}" srcId="{7AAF6BFC-A765-4855-B71D-208D34EF4684}" destId="{8715F1B0-8239-4306-AF52-AA34CEF74B5C}" srcOrd="1" destOrd="0" parTransId="{29369835-F091-41E4-8E9E-2AE724CAECA9}" sibTransId="{0997FD53-0C14-4E26-AAC5-1AFDC355857F}"/>
    <dgm:cxn modelId="{C3DCAF2B-958F-DA48-A640-34D5AC2D598B}" type="presOf" srcId="{7AAF6BFC-A765-4855-B71D-208D34EF4684}" destId="{9EAA01C2-4316-BF43-885B-6691C8DD187E}" srcOrd="0" destOrd="0" presId="urn:microsoft.com/office/officeart/2016/7/layout/VerticalDownArrowProcess"/>
    <dgm:cxn modelId="{55D1BB30-6EAE-094C-819E-B44B2AB5DEBC}" type="presOf" srcId="{D3F230C3-203C-4435-A8AA-3CDD072A23C2}" destId="{67CB722A-8379-E645-B516-4FE8E8884172}" srcOrd="0" destOrd="0" presId="urn:microsoft.com/office/officeart/2016/7/layout/VerticalDownArrowProcess"/>
    <dgm:cxn modelId="{BD356133-4F53-C34F-BECD-B21C2DAAFB0E}" type="presOf" srcId="{B5696649-EADB-4737-9B3D-4C99E17893BE}" destId="{7A2A1602-1EBF-9747-BD91-89BDCF8F3389}" srcOrd="0" destOrd="0" presId="urn:microsoft.com/office/officeart/2016/7/layout/VerticalDownArrowProcess"/>
    <dgm:cxn modelId="{1B32726C-40F8-4BD5-9ECC-E2D9BC261A22}" srcId="{B5696649-EADB-4737-9B3D-4C99E17893BE}" destId="{067A285F-6116-4C8C-A80C-24387FAF0486}" srcOrd="0" destOrd="0" parTransId="{55925909-7863-4696-9833-4C7A2FD2C8F3}" sibTransId="{56364FCC-1BBF-4A70-B741-C9548E939A39}"/>
    <dgm:cxn modelId="{DD79BD7F-C7C0-694B-96DD-E432CC55F8CC}" type="presOf" srcId="{D816B72C-2D60-461D-AB1A-41D776197738}" destId="{67321A91-7417-9748-895F-64729E5E9146}" srcOrd="0" destOrd="0" presId="urn:microsoft.com/office/officeart/2016/7/layout/VerticalDownArrowProcess"/>
    <dgm:cxn modelId="{A03E3A8C-A20C-614F-BDFD-8A2904599401}" type="presOf" srcId="{8715F1B0-8239-4306-AF52-AA34CEF74B5C}" destId="{67CB722A-8379-E645-B516-4FE8E8884172}" srcOrd="0" destOrd="1" presId="urn:microsoft.com/office/officeart/2016/7/layout/VerticalDownArrowProcess"/>
    <dgm:cxn modelId="{7B9A2A90-9FB4-4BE1-ACDA-1021AEFAA276}" srcId="{7AAF6BFC-A765-4855-B71D-208D34EF4684}" destId="{D3F230C3-203C-4435-A8AA-3CDD072A23C2}" srcOrd="0" destOrd="0" parTransId="{BCF066C6-60DD-4812-8C13-4987069EFBF7}" sibTransId="{9D008533-4C9B-483B-83FA-F79822A3FEFA}"/>
    <dgm:cxn modelId="{0191C4CC-CB90-4942-AC87-372209AC7F6E}" type="presOf" srcId="{067A285F-6116-4C8C-A80C-24387FAF0486}" destId="{95891233-2E64-F441-92A3-1FC45A3996D8}" srcOrd="1" destOrd="0" presId="urn:microsoft.com/office/officeart/2016/7/layout/VerticalDownArrowProcess"/>
    <dgm:cxn modelId="{59F06FEF-68F7-3A40-A9BF-078B1967DB6E}" type="presOf" srcId="{067A285F-6116-4C8C-A80C-24387FAF0486}" destId="{CF0A0E57-BA8D-E441-90AC-D15B4D9071B7}" srcOrd="0" destOrd="0" presId="urn:microsoft.com/office/officeart/2016/7/layout/VerticalDownArrowProcess"/>
    <dgm:cxn modelId="{E016A2FB-6BB4-4556-8671-F871A5A43E91}" srcId="{067A285F-6116-4C8C-A80C-24387FAF0486}" destId="{D816B72C-2D60-461D-AB1A-41D776197738}" srcOrd="0" destOrd="0" parTransId="{6B2ADB2F-2E4D-45B9-851B-14DD9E02504D}" sibTransId="{D2DC1B1C-CDAC-49B1-B1AF-8D6EC5B707DA}"/>
    <dgm:cxn modelId="{31286B47-8DBD-7E40-A25B-464C4F0162BB}" type="presParOf" srcId="{7A2A1602-1EBF-9747-BD91-89BDCF8F3389}" destId="{87083686-7DFE-A542-99EA-3B06A54457CB}" srcOrd="0" destOrd="0" presId="urn:microsoft.com/office/officeart/2016/7/layout/VerticalDownArrowProcess"/>
    <dgm:cxn modelId="{C1C4D198-F240-6648-9802-07C1D67FCAFE}" type="presParOf" srcId="{87083686-7DFE-A542-99EA-3B06A54457CB}" destId="{9EAA01C2-4316-BF43-885B-6691C8DD187E}" srcOrd="0" destOrd="0" presId="urn:microsoft.com/office/officeart/2016/7/layout/VerticalDownArrowProcess"/>
    <dgm:cxn modelId="{71DB6FE9-A846-F24F-B068-E529D269F2BE}" type="presParOf" srcId="{87083686-7DFE-A542-99EA-3B06A54457CB}" destId="{67CB722A-8379-E645-B516-4FE8E8884172}" srcOrd="1" destOrd="0" presId="urn:microsoft.com/office/officeart/2016/7/layout/VerticalDownArrowProcess"/>
    <dgm:cxn modelId="{9B53AAE7-1B2C-2646-81C3-204ACC36F6C6}" type="presParOf" srcId="{7A2A1602-1EBF-9747-BD91-89BDCF8F3389}" destId="{A1D1F29E-E827-6045-A82E-3883E9F5642C}" srcOrd="1" destOrd="0" presId="urn:microsoft.com/office/officeart/2016/7/layout/VerticalDownArrowProcess"/>
    <dgm:cxn modelId="{1046389F-BC82-BE40-B97B-5B2422C95C35}" type="presParOf" srcId="{7A2A1602-1EBF-9747-BD91-89BDCF8F3389}" destId="{944B9C67-6025-D94A-8780-FD8966CACB25}" srcOrd="2" destOrd="0" presId="urn:microsoft.com/office/officeart/2016/7/layout/VerticalDownArrowProcess"/>
    <dgm:cxn modelId="{34503E99-736F-7348-86B5-737DB19CA787}" type="presParOf" srcId="{944B9C67-6025-D94A-8780-FD8966CACB25}" destId="{CF0A0E57-BA8D-E441-90AC-D15B4D9071B7}" srcOrd="0" destOrd="0" presId="urn:microsoft.com/office/officeart/2016/7/layout/VerticalDownArrowProcess"/>
    <dgm:cxn modelId="{1FF4A0CC-896E-A641-BCC7-0ABD7CE7B25A}" type="presParOf" srcId="{944B9C67-6025-D94A-8780-FD8966CACB25}" destId="{95891233-2E64-F441-92A3-1FC45A3996D8}" srcOrd="1" destOrd="0" presId="urn:microsoft.com/office/officeart/2016/7/layout/VerticalDownArrowProcess"/>
    <dgm:cxn modelId="{C975106D-EEAB-7B47-8B66-963476ACC131}" type="presParOf" srcId="{944B9C67-6025-D94A-8780-FD8966CACB25}" destId="{67321A91-7417-9748-895F-64729E5E914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F2F0BD-1CF5-4A1F-9EF2-B779972367F8}" type="doc">
      <dgm:prSet loTypeId="urn:microsoft.com/office/officeart/2005/8/layout/hierarchy1" loCatId="hierarchy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BE10FF50-7DF1-4E00-B0CF-0528774FD05F}">
      <dgm:prSet/>
      <dgm:spPr/>
      <dgm:t>
        <a:bodyPr/>
        <a:lstStyle/>
        <a:p>
          <a:r>
            <a:rPr lang="en-US"/>
            <a:t>Approach:</a:t>
          </a:r>
        </a:p>
      </dgm:t>
    </dgm:pt>
    <dgm:pt modelId="{3F4E05A1-5AB2-4565-9777-FF5056D50505}" type="parTrans" cxnId="{29A2AF99-A150-448C-99DD-C0C4C82DA519}">
      <dgm:prSet/>
      <dgm:spPr/>
      <dgm:t>
        <a:bodyPr/>
        <a:lstStyle/>
        <a:p>
          <a:endParaRPr lang="en-US"/>
        </a:p>
      </dgm:t>
    </dgm:pt>
    <dgm:pt modelId="{6DAC471A-2450-4743-812A-4AD7788C51D9}" type="sibTrans" cxnId="{29A2AF99-A150-448C-99DD-C0C4C82DA519}">
      <dgm:prSet/>
      <dgm:spPr/>
      <dgm:t>
        <a:bodyPr/>
        <a:lstStyle/>
        <a:p>
          <a:endParaRPr lang="en-US"/>
        </a:p>
      </dgm:t>
    </dgm:pt>
    <dgm:pt modelId="{5BC1FD7F-DDEC-4820-8132-F1DC5B8EF0E0}">
      <dgm:prSet/>
      <dgm:spPr/>
      <dgm:t>
        <a:bodyPr/>
        <a:lstStyle/>
        <a:p>
          <a:r>
            <a:rPr lang="en-US"/>
            <a:t>Semantic Search (FAISS embeddings)</a:t>
          </a:r>
        </a:p>
      </dgm:t>
    </dgm:pt>
    <dgm:pt modelId="{BE707656-F166-4524-9793-D7ADD0DBC2D2}" type="parTrans" cxnId="{2303C6D7-3D35-48C4-A6C6-D2307512EDFA}">
      <dgm:prSet/>
      <dgm:spPr/>
      <dgm:t>
        <a:bodyPr/>
        <a:lstStyle/>
        <a:p>
          <a:endParaRPr lang="en-US"/>
        </a:p>
      </dgm:t>
    </dgm:pt>
    <dgm:pt modelId="{A33C0DDA-1793-43F6-A72F-1400E24F60E6}" type="sibTrans" cxnId="{2303C6D7-3D35-48C4-A6C6-D2307512EDFA}">
      <dgm:prSet/>
      <dgm:spPr/>
      <dgm:t>
        <a:bodyPr/>
        <a:lstStyle/>
        <a:p>
          <a:endParaRPr lang="en-US"/>
        </a:p>
      </dgm:t>
    </dgm:pt>
    <dgm:pt modelId="{A1CE229F-0D62-48D1-9282-E23D1329BEFC}">
      <dgm:prSet/>
      <dgm:spPr/>
      <dgm:t>
        <a:bodyPr/>
        <a:lstStyle/>
        <a:p>
          <a:r>
            <a:rPr lang="en-US"/>
            <a:t>Chain-of-Thought Reasoning</a:t>
          </a:r>
        </a:p>
      </dgm:t>
    </dgm:pt>
    <dgm:pt modelId="{F333BA8A-9D46-424E-B015-FA9A508360F0}" type="parTrans" cxnId="{3EEE4C0B-C355-446A-AE9F-836A326EB2BB}">
      <dgm:prSet/>
      <dgm:spPr/>
      <dgm:t>
        <a:bodyPr/>
        <a:lstStyle/>
        <a:p>
          <a:endParaRPr lang="en-US"/>
        </a:p>
      </dgm:t>
    </dgm:pt>
    <dgm:pt modelId="{C19D95E8-2529-4969-B13E-169B582F5FA8}" type="sibTrans" cxnId="{3EEE4C0B-C355-446A-AE9F-836A326EB2BB}">
      <dgm:prSet/>
      <dgm:spPr/>
      <dgm:t>
        <a:bodyPr/>
        <a:lstStyle/>
        <a:p>
          <a:endParaRPr lang="en-US"/>
        </a:p>
      </dgm:t>
    </dgm:pt>
    <dgm:pt modelId="{F7B9C01B-FA03-4DC8-BB19-F1ECE835590B}">
      <dgm:prSet/>
      <dgm:spPr/>
      <dgm:t>
        <a:bodyPr/>
        <a:lstStyle/>
        <a:p>
          <a:r>
            <a:rPr lang="en-US"/>
            <a:t>LangChain for dialogue management</a:t>
          </a:r>
        </a:p>
      </dgm:t>
    </dgm:pt>
    <dgm:pt modelId="{3D863BFE-9420-4BC1-8647-BE04BBB744D1}" type="parTrans" cxnId="{D8D1B283-6AD4-4A39-BA44-142A94B6B482}">
      <dgm:prSet/>
      <dgm:spPr/>
      <dgm:t>
        <a:bodyPr/>
        <a:lstStyle/>
        <a:p>
          <a:endParaRPr lang="en-US"/>
        </a:p>
      </dgm:t>
    </dgm:pt>
    <dgm:pt modelId="{2BA2178A-3C40-449B-8ACD-AC11E7D88C05}" type="sibTrans" cxnId="{D8D1B283-6AD4-4A39-BA44-142A94B6B482}">
      <dgm:prSet/>
      <dgm:spPr/>
      <dgm:t>
        <a:bodyPr/>
        <a:lstStyle/>
        <a:p>
          <a:endParaRPr lang="en-US"/>
        </a:p>
      </dgm:t>
    </dgm:pt>
    <dgm:pt modelId="{9FBA7393-BD66-4E21-AE68-E497CE93EC90}">
      <dgm:prSet/>
      <dgm:spPr/>
      <dgm:t>
        <a:bodyPr/>
        <a:lstStyle/>
        <a:p>
          <a:r>
            <a:rPr lang="en-US"/>
            <a:t>Real-time validation via OpenFDA and PubMed</a:t>
          </a:r>
        </a:p>
      </dgm:t>
    </dgm:pt>
    <dgm:pt modelId="{4398C725-8195-46D3-8339-691F95612C3B}" type="parTrans" cxnId="{77E1E933-A731-475F-A23E-54E29BA733B3}">
      <dgm:prSet/>
      <dgm:spPr/>
      <dgm:t>
        <a:bodyPr/>
        <a:lstStyle/>
        <a:p>
          <a:endParaRPr lang="en-US"/>
        </a:p>
      </dgm:t>
    </dgm:pt>
    <dgm:pt modelId="{C789365D-5761-42B2-BB8E-70F35AC882D4}" type="sibTrans" cxnId="{77E1E933-A731-475F-A23E-54E29BA733B3}">
      <dgm:prSet/>
      <dgm:spPr/>
      <dgm:t>
        <a:bodyPr/>
        <a:lstStyle/>
        <a:p>
          <a:endParaRPr lang="en-US"/>
        </a:p>
      </dgm:t>
    </dgm:pt>
    <dgm:pt modelId="{DF0898C8-D63C-4542-B4A0-4A3651EF89FF}">
      <dgm:prSet/>
      <dgm:spPr/>
      <dgm:t>
        <a:bodyPr/>
        <a:lstStyle/>
        <a:p>
          <a:r>
            <a:rPr lang="en-US" dirty="0"/>
            <a:t>Frontend: </a:t>
          </a:r>
          <a:r>
            <a:rPr lang="en-US" dirty="0" err="1"/>
            <a:t>Streamlit</a:t>
          </a:r>
          <a:endParaRPr lang="en-US" dirty="0"/>
        </a:p>
      </dgm:t>
    </dgm:pt>
    <dgm:pt modelId="{69A26BF9-1A1F-48C2-9540-6E2217F2AC92}" type="parTrans" cxnId="{EE9E652C-A4BF-4246-889A-303CEF966CDE}">
      <dgm:prSet/>
      <dgm:spPr/>
      <dgm:t>
        <a:bodyPr/>
        <a:lstStyle/>
        <a:p>
          <a:endParaRPr lang="en-US"/>
        </a:p>
      </dgm:t>
    </dgm:pt>
    <dgm:pt modelId="{413D5879-0A96-422A-8BC7-03806B265435}" type="sibTrans" cxnId="{EE9E652C-A4BF-4246-889A-303CEF966CDE}">
      <dgm:prSet/>
      <dgm:spPr/>
      <dgm:t>
        <a:bodyPr/>
        <a:lstStyle/>
        <a:p>
          <a:endParaRPr lang="en-US"/>
        </a:p>
      </dgm:t>
    </dgm:pt>
    <dgm:pt modelId="{B79A0883-2E71-0F4B-BF12-4D2AB11007C0}" type="pres">
      <dgm:prSet presAssocID="{9CF2F0BD-1CF5-4A1F-9EF2-B779972367F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7A2B31-164A-B445-A8AC-E85389E433A9}" type="pres">
      <dgm:prSet presAssocID="{BE10FF50-7DF1-4E00-B0CF-0528774FD05F}" presName="hierRoot1" presStyleCnt="0"/>
      <dgm:spPr/>
    </dgm:pt>
    <dgm:pt modelId="{1B9AC677-10CE-D64F-9F0A-1011665C6313}" type="pres">
      <dgm:prSet presAssocID="{BE10FF50-7DF1-4E00-B0CF-0528774FD05F}" presName="composite" presStyleCnt="0"/>
      <dgm:spPr/>
    </dgm:pt>
    <dgm:pt modelId="{25C8DBB3-C3FD-3C46-AF49-3F0E4052C869}" type="pres">
      <dgm:prSet presAssocID="{BE10FF50-7DF1-4E00-B0CF-0528774FD05F}" presName="background" presStyleLbl="node0" presStyleIdx="0" presStyleCnt="2"/>
      <dgm:spPr/>
    </dgm:pt>
    <dgm:pt modelId="{43869BEA-4FA2-804B-95D7-DCBD47B17E3E}" type="pres">
      <dgm:prSet presAssocID="{BE10FF50-7DF1-4E00-B0CF-0528774FD05F}" presName="text" presStyleLbl="fgAcc0" presStyleIdx="0" presStyleCnt="2">
        <dgm:presLayoutVars>
          <dgm:chPref val="3"/>
        </dgm:presLayoutVars>
      </dgm:prSet>
      <dgm:spPr/>
    </dgm:pt>
    <dgm:pt modelId="{56CD313C-188C-4A46-AB77-9B1DA285692E}" type="pres">
      <dgm:prSet presAssocID="{BE10FF50-7DF1-4E00-B0CF-0528774FD05F}" presName="hierChild2" presStyleCnt="0"/>
      <dgm:spPr/>
    </dgm:pt>
    <dgm:pt modelId="{9F671233-5EF8-9A46-884A-FECE469B94D5}" type="pres">
      <dgm:prSet presAssocID="{BE707656-F166-4524-9793-D7ADD0DBC2D2}" presName="Name10" presStyleLbl="parChTrans1D2" presStyleIdx="0" presStyleCnt="4"/>
      <dgm:spPr/>
    </dgm:pt>
    <dgm:pt modelId="{8F16771A-9C0C-034E-AECE-A5379886CAF2}" type="pres">
      <dgm:prSet presAssocID="{5BC1FD7F-DDEC-4820-8132-F1DC5B8EF0E0}" presName="hierRoot2" presStyleCnt="0"/>
      <dgm:spPr/>
    </dgm:pt>
    <dgm:pt modelId="{11577B7E-18E6-CE49-9DED-9ACDF31E57AB}" type="pres">
      <dgm:prSet presAssocID="{5BC1FD7F-DDEC-4820-8132-F1DC5B8EF0E0}" presName="composite2" presStyleCnt="0"/>
      <dgm:spPr/>
    </dgm:pt>
    <dgm:pt modelId="{24A31D5D-8594-9748-9EF8-568AF8FEF70F}" type="pres">
      <dgm:prSet presAssocID="{5BC1FD7F-DDEC-4820-8132-F1DC5B8EF0E0}" presName="background2" presStyleLbl="node2" presStyleIdx="0" presStyleCnt="4"/>
      <dgm:spPr/>
    </dgm:pt>
    <dgm:pt modelId="{7C6209AD-1FC3-CD45-BCE7-CE2D49153810}" type="pres">
      <dgm:prSet presAssocID="{5BC1FD7F-DDEC-4820-8132-F1DC5B8EF0E0}" presName="text2" presStyleLbl="fgAcc2" presStyleIdx="0" presStyleCnt="4">
        <dgm:presLayoutVars>
          <dgm:chPref val="3"/>
        </dgm:presLayoutVars>
      </dgm:prSet>
      <dgm:spPr/>
    </dgm:pt>
    <dgm:pt modelId="{56CE52D1-2BED-0F4B-BAFC-417FA70C5A3E}" type="pres">
      <dgm:prSet presAssocID="{5BC1FD7F-DDEC-4820-8132-F1DC5B8EF0E0}" presName="hierChild3" presStyleCnt="0"/>
      <dgm:spPr/>
    </dgm:pt>
    <dgm:pt modelId="{A13161F7-CBC2-C94B-B9CE-F63D946ECF7F}" type="pres">
      <dgm:prSet presAssocID="{F333BA8A-9D46-424E-B015-FA9A508360F0}" presName="Name10" presStyleLbl="parChTrans1D2" presStyleIdx="1" presStyleCnt="4"/>
      <dgm:spPr/>
    </dgm:pt>
    <dgm:pt modelId="{9909AB10-713C-5841-B6ED-F2DCEA087971}" type="pres">
      <dgm:prSet presAssocID="{A1CE229F-0D62-48D1-9282-E23D1329BEFC}" presName="hierRoot2" presStyleCnt="0"/>
      <dgm:spPr/>
    </dgm:pt>
    <dgm:pt modelId="{9012B0AE-BB7D-7E48-B2F3-0021CA354B6B}" type="pres">
      <dgm:prSet presAssocID="{A1CE229F-0D62-48D1-9282-E23D1329BEFC}" presName="composite2" presStyleCnt="0"/>
      <dgm:spPr/>
    </dgm:pt>
    <dgm:pt modelId="{A98E287C-7EDD-0847-AF13-4506D89DDC7D}" type="pres">
      <dgm:prSet presAssocID="{A1CE229F-0D62-48D1-9282-E23D1329BEFC}" presName="background2" presStyleLbl="node2" presStyleIdx="1" presStyleCnt="4"/>
      <dgm:spPr/>
    </dgm:pt>
    <dgm:pt modelId="{E49FDA20-DB05-8E4F-B449-891F44E1344B}" type="pres">
      <dgm:prSet presAssocID="{A1CE229F-0D62-48D1-9282-E23D1329BEFC}" presName="text2" presStyleLbl="fgAcc2" presStyleIdx="1" presStyleCnt="4">
        <dgm:presLayoutVars>
          <dgm:chPref val="3"/>
        </dgm:presLayoutVars>
      </dgm:prSet>
      <dgm:spPr/>
    </dgm:pt>
    <dgm:pt modelId="{9C136844-18BB-004F-A928-93FE9456C7B6}" type="pres">
      <dgm:prSet presAssocID="{A1CE229F-0D62-48D1-9282-E23D1329BEFC}" presName="hierChild3" presStyleCnt="0"/>
      <dgm:spPr/>
    </dgm:pt>
    <dgm:pt modelId="{3DCAB1DB-721F-B249-9845-DF0012EFCDC9}" type="pres">
      <dgm:prSet presAssocID="{3D863BFE-9420-4BC1-8647-BE04BBB744D1}" presName="Name10" presStyleLbl="parChTrans1D2" presStyleIdx="2" presStyleCnt="4"/>
      <dgm:spPr/>
    </dgm:pt>
    <dgm:pt modelId="{9A0100FB-C1E3-B24E-BB4B-E6F70A6FBFA9}" type="pres">
      <dgm:prSet presAssocID="{F7B9C01B-FA03-4DC8-BB19-F1ECE835590B}" presName="hierRoot2" presStyleCnt="0"/>
      <dgm:spPr/>
    </dgm:pt>
    <dgm:pt modelId="{4B1FAF01-EE19-F546-B963-A78434FCBE9C}" type="pres">
      <dgm:prSet presAssocID="{F7B9C01B-FA03-4DC8-BB19-F1ECE835590B}" presName="composite2" presStyleCnt="0"/>
      <dgm:spPr/>
    </dgm:pt>
    <dgm:pt modelId="{C140169D-9D45-FF4A-B7CB-88FE7DCCFF6C}" type="pres">
      <dgm:prSet presAssocID="{F7B9C01B-FA03-4DC8-BB19-F1ECE835590B}" presName="background2" presStyleLbl="node2" presStyleIdx="2" presStyleCnt="4"/>
      <dgm:spPr/>
    </dgm:pt>
    <dgm:pt modelId="{D6A042E8-C948-7F4F-99BB-3670A574CC61}" type="pres">
      <dgm:prSet presAssocID="{F7B9C01B-FA03-4DC8-BB19-F1ECE835590B}" presName="text2" presStyleLbl="fgAcc2" presStyleIdx="2" presStyleCnt="4">
        <dgm:presLayoutVars>
          <dgm:chPref val="3"/>
        </dgm:presLayoutVars>
      </dgm:prSet>
      <dgm:spPr/>
    </dgm:pt>
    <dgm:pt modelId="{23F5A22C-82FA-7344-A97D-1C9934D72FEC}" type="pres">
      <dgm:prSet presAssocID="{F7B9C01B-FA03-4DC8-BB19-F1ECE835590B}" presName="hierChild3" presStyleCnt="0"/>
      <dgm:spPr/>
    </dgm:pt>
    <dgm:pt modelId="{0D700E34-B296-1E49-894F-950ECB6233A0}" type="pres">
      <dgm:prSet presAssocID="{4398C725-8195-46D3-8339-691F95612C3B}" presName="Name10" presStyleLbl="parChTrans1D2" presStyleIdx="3" presStyleCnt="4"/>
      <dgm:spPr/>
    </dgm:pt>
    <dgm:pt modelId="{2A50682A-6D79-4E4B-A4DA-8A00FE3C8452}" type="pres">
      <dgm:prSet presAssocID="{9FBA7393-BD66-4E21-AE68-E497CE93EC90}" presName="hierRoot2" presStyleCnt="0"/>
      <dgm:spPr/>
    </dgm:pt>
    <dgm:pt modelId="{EE9AB26C-2374-174D-B775-F96DDC3574A8}" type="pres">
      <dgm:prSet presAssocID="{9FBA7393-BD66-4E21-AE68-E497CE93EC90}" presName="composite2" presStyleCnt="0"/>
      <dgm:spPr/>
    </dgm:pt>
    <dgm:pt modelId="{90D84800-F653-6F4A-8E87-3B0CD5262297}" type="pres">
      <dgm:prSet presAssocID="{9FBA7393-BD66-4E21-AE68-E497CE93EC90}" presName="background2" presStyleLbl="node2" presStyleIdx="3" presStyleCnt="4"/>
      <dgm:spPr/>
    </dgm:pt>
    <dgm:pt modelId="{9C891937-2DA5-1344-BBC4-4192E0EA03CF}" type="pres">
      <dgm:prSet presAssocID="{9FBA7393-BD66-4E21-AE68-E497CE93EC90}" presName="text2" presStyleLbl="fgAcc2" presStyleIdx="3" presStyleCnt="4">
        <dgm:presLayoutVars>
          <dgm:chPref val="3"/>
        </dgm:presLayoutVars>
      </dgm:prSet>
      <dgm:spPr/>
    </dgm:pt>
    <dgm:pt modelId="{116F278B-5A2E-8144-AF9F-30E421416CB2}" type="pres">
      <dgm:prSet presAssocID="{9FBA7393-BD66-4E21-AE68-E497CE93EC90}" presName="hierChild3" presStyleCnt="0"/>
      <dgm:spPr/>
    </dgm:pt>
    <dgm:pt modelId="{0DFFA295-91B7-9245-BDD7-AE0EEE7CD798}" type="pres">
      <dgm:prSet presAssocID="{DF0898C8-D63C-4542-B4A0-4A3651EF89FF}" presName="hierRoot1" presStyleCnt="0"/>
      <dgm:spPr/>
    </dgm:pt>
    <dgm:pt modelId="{DF5B7AB6-E2A2-094B-928C-824AB34FFEF8}" type="pres">
      <dgm:prSet presAssocID="{DF0898C8-D63C-4542-B4A0-4A3651EF89FF}" presName="composite" presStyleCnt="0"/>
      <dgm:spPr/>
    </dgm:pt>
    <dgm:pt modelId="{E9E850A0-8AA6-A74A-9CCF-6C531E0C0F4A}" type="pres">
      <dgm:prSet presAssocID="{DF0898C8-D63C-4542-B4A0-4A3651EF89FF}" presName="background" presStyleLbl="node0" presStyleIdx="1" presStyleCnt="2"/>
      <dgm:spPr/>
    </dgm:pt>
    <dgm:pt modelId="{23E92949-AFFF-9844-8CDC-94AA17F279D9}" type="pres">
      <dgm:prSet presAssocID="{DF0898C8-D63C-4542-B4A0-4A3651EF89FF}" presName="text" presStyleLbl="fgAcc0" presStyleIdx="1" presStyleCnt="2">
        <dgm:presLayoutVars>
          <dgm:chPref val="3"/>
        </dgm:presLayoutVars>
      </dgm:prSet>
      <dgm:spPr/>
    </dgm:pt>
    <dgm:pt modelId="{943AD265-1F15-8E44-82B6-33436B4D4D0A}" type="pres">
      <dgm:prSet presAssocID="{DF0898C8-D63C-4542-B4A0-4A3651EF89FF}" presName="hierChild2" presStyleCnt="0"/>
      <dgm:spPr/>
    </dgm:pt>
  </dgm:ptLst>
  <dgm:cxnLst>
    <dgm:cxn modelId="{F2C3C707-4C20-824A-B196-14A9E7A04DF0}" type="presOf" srcId="{A1CE229F-0D62-48D1-9282-E23D1329BEFC}" destId="{E49FDA20-DB05-8E4F-B449-891F44E1344B}" srcOrd="0" destOrd="0" presId="urn:microsoft.com/office/officeart/2005/8/layout/hierarchy1"/>
    <dgm:cxn modelId="{E1F7FB08-2F07-0A40-8979-7939BDEA5661}" type="presOf" srcId="{BE10FF50-7DF1-4E00-B0CF-0528774FD05F}" destId="{43869BEA-4FA2-804B-95D7-DCBD47B17E3E}" srcOrd="0" destOrd="0" presId="urn:microsoft.com/office/officeart/2005/8/layout/hierarchy1"/>
    <dgm:cxn modelId="{3EEE4C0B-C355-446A-AE9F-836A326EB2BB}" srcId="{BE10FF50-7DF1-4E00-B0CF-0528774FD05F}" destId="{A1CE229F-0D62-48D1-9282-E23D1329BEFC}" srcOrd="1" destOrd="0" parTransId="{F333BA8A-9D46-424E-B015-FA9A508360F0}" sibTransId="{C19D95E8-2529-4969-B13E-169B582F5FA8}"/>
    <dgm:cxn modelId="{78168819-05B7-CC41-8CFA-90CCA4E9E9C3}" type="presOf" srcId="{4398C725-8195-46D3-8339-691F95612C3B}" destId="{0D700E34-B296-1E49-894F-950ECB6233A0}" srcOrd="0" destOrd="0" presId="urn:microsoft.com/office/officeart/2005/8/layout/hierarchy1"/>
    <dgm:cxn modelId="{5FE01222-FF48-7D4C-9B77-A2ED617DBEF1}" type="presOf" srcId="{3D863BFE-9420-4BC1-8647-BE04BBB744D1}" destId="{3DCAB1DB-721F-B249-9845-DF0012EFCDC9}" srcOrd="0" destOrd="0" presId="urn:microsoft.com/office/officeart/2005/8/layout/hierarchy1"/>
    <dgm:cxn modelId="{F5D20223-5670-654B-A1A1-FEBD6FFD05A5}" type="presOf" srcId="{DF0898C8-D63C-4542-B4A0-4A3651EF89FF}" destId="{23E92949-AFFF-9844-8CDC-94AA17F279D9}" srcOrd="0" destOrd="0" presId="urn:microsoft.com/office/officeart/2005/8/layout/hierarchy1"/>
    <dgm:cxn modelId="{EC568D29-0771-9445-BB6E-EA127458694A}" type="presOf" srcId="{5BC1FD7F-DDEC-4820-8132-F1DC5B8EF0E0}" destId="{7C6209AD-1FC3-CD45-BCE7-CE2D49153810}" srcOrd="0" destOrd="0" presId="urn:microsoft.com/office/officeart/2005/8/layout/hierarchy1"/>
    <dgm:cxn modelId="{EE9E652C-A4BF-4246-889A-303CEF966CDE}" srcId="{9CF2F0BD-1CF5-4A1F-9EF2-B779972367F8}" destId="{DF0898C8-D63C-4542-B4A0-4A3651EF89FF}" srcOrd="1" destOrd="0" parTransId="{69A26BF9-1A1F-48C2-9540-6E2217F2AC92}" sibTransId="{413D5879-0A96-422A-8BC7-03806B265435}"/>
    <dgm:cxn modelId="{E791172F-E703-2447-AEB0-3BE723BB4443}" type="presOf" srcId="{F333BA8A-9D46-424E-B015-FA9A508360F0}" destId="{A13161F7-CBC2-C94B-B9CE-F63D946ECF7F}" srcOrd="0" destOrd="0" presId="urn:microsoft.com/office/officeart/2005/8/layout/hierarchy1"/>
    <dgm:cxn modelId="{77E1E933-A731-475F-A23E-54E29BA733B3}" srcId="{BE10FF50-7DF1-4E00-B0CF-0528774FD05F}" destId="{9FBA7393-BD66-4E21-AE68-E497CE93EC90}" srcOrd="3" destOrd="0" parTransId="{4398C725-8195-46D3-8339-691F95612C3B}" sibTransId="{C789365D-5761-42B2-BB8E-70F35AC882D4}"/>
    <dgm:cxn modelId="{0416C172-8D8E-774D-820F-E07559D6E39C}" type="presOf" srcId="{BE707656-F166-4524-9793-D7ADD0DBC2D2}" destId="{9F671233-5EF8-9A46-884A-FECE469B94D5}" srcOrd="0" destOrd="0" presId="urn:microsoft.com/office/officeart/2005/8/layout/hierarchy1"/>
    <dgm:cxn modelId="{9F296583-2DDB-5A4C-8983-9E2C10AD302E}" type="presOf" srcId="{9CF2F0BD-1CF5-4A1F-9EF2-B779972367F8}" destId="{B79A0883-2E71-0F4B-BF12-4D2AB11007C0}" srcOrd="0" destOrd="0" presId="urn:microsoft.com/office/officeart/2005/8/layout/hierarchy1"/>
    <dgm:cxn modelId="{D8D1B283-6AD4-4A39-BA44-142A94B6B482}" srcId="{BE10FF50-7DF1-4E00-B0CF-0528774FD05F}" destId="{F7B9C01B-FA03-4DC8-BB19-F1ECE835590B}" srcOrd="2" destOrd="0" parTransId="{3D863BFE-9420-4BC1-8647-BE04BBB744D1}" sibTransId="{2BA2178A-3C40-449B-8ACD-AC11E7D88C05}"/>
    <dgm:cxn modelId="{29A2AF99-A150-448C-99DD-C0C4C82DA519}" srcId="{9CF2F0BD-1CF5-4A1F-9EF2-B779972367F8}" destId="{BE10FF50-7DF1-4E00-B0CF-0528774FD05F}" srcOrd="0" destOrd="0" parTransId="{3F4E05A1-5AB2-4565-9777-FF5056D50505}" sibTransId="{6DAC471A-2450-4743-812A-4AD7788C51D9}"/>
    <dgm:cxn modelId="{3C4F1DCD-88B6-464F-BE74-FAA748DB0C05}" type="presOf" srcId="{F7B9C01B-FA03-4DC8-BB19-F1ECE835590B}" destId="{D6A042E8-C948-7F4F-99BB-3670A574CC61}" srcOrd="0" destOrd="0" presId="urn:microsoft.com/office/officeart/2005/8/layout/hierarchy1"/>
    <dgm:cxn modelId="{CDC5AACD-0155-5643-8CB3-EAE317AB5005}" type="presOf" srcId="{9FBA7393-BD66-4E21-AE68-E497CE93EC90}" destId="{9C891937-2DA5-1344-BBC4-4192E0EA03CF}" srcOrd="0" destOrd="0" presId="urn:microsoft.com/office/officeart/2005/8/layout/hierarchy1"/>
    <dgm:cxn modelId="{2303C6D7-3D35-48C4-A6C6-D2307512EDFA}" srcId="{BE10FF50-7DF1-4E00-B0CF-0528774FD05F}" destId="{5BC1FD7F-DDEC-4820-8132-F1DC5B8EF0E0}" srcOrd="0" destOrd="0" parTransId="{BE707656-F166-4524-9793-D7ADD0DBC2D2}" sibTransId="{A33C0DDA-1793-43F6-A72F-1400E24F60E6}"/>
    <dgm:cxn modelId="{C8E8D3AA-E8D2-004A-92EB-3B8DA6BF3DCF}" type="presParOf" srcId="{B79A0883-2E71-0F4B-BF12-4D2AB11007C0}" destId="{8F7A2B31-164A-B445-A8AC-E85389E433A9}" srcOrd="0" destOrd="0" presId="urn:microsoft.com/office/officeart/2005/8/layout/hierarchy1"/>
    <dgm:cxn modelId="{67F3F3D8-C035-264B-B787-ECF27A172EB3}" type="presParOf" srcId="{8F7A2B31-164A-B445-A8AC-E85389E433A9}" destId="{1B9AC677-10CE-D64F-9F0A-1011665C6313}" srcOrd="0" destOrd="0" presId="urn:microsoft.com/office/officeart/2005/8/layout/hierarchy1"/>
    <dgm:cxn modelId="{683CD77E-F203-0E4B-9342-92E460793C04}" type="presParOf" srcId="{1B9AC677-10CE-D64F-9F0A-1011665C6313}" destId="{25C8DBB3-C3FD-3C46-AF49-3F0E4052C869}" srcOrd="0" destOrd="0" presId="urn:microsoft.com/office/officeart/2005/8/layout/hierarchy1"/>
    <dgm:cxn modelId="{17EF8D17-F9EE-C74E-8086-06130336CC0D}" type="presParOf" srcId="{1B9AC677-10CE-D64F-9F0A-1011665C6313}" destId="{43869BEA-4FA2-804B-95D7-DCBD47B17E3E}" srcOrd="1" destOrd="0" presId="urn:microsoft.com/office/officeart/2005/8/layout/hierarchy1"/>
    <dgm:cxn modelId="{754DB2BF-071E-4D43-ABAF-4CD595BA57ED}" type="presParOf" srcId="{8F7A2B31-164A-B445-A8AC-E85389E433A9}" destId="{56CD313C-188C-4A46-AB77-9B1DA285692E}" srcOrd="1" destOrd="0" presId="urn:microsoft.com/office/officeart/2005/8/layout/hierarchy1"/>
    <dgm:cxn modelId="{A005B83E-D544-014C-8D44-4A181709A23C}" type="presParOf" srcId="{56CD313C-188C-4A46-AB77-9B1DA285692E}" destId="{9F671233-5EF8-9A46-884A-FECE469B94D5}" srcOrd="0" destOrd="0" presId="urn:microsoft.com/office/officeart/2005/8/layout/hierarchy1"/>
    <dgm:cxn modelId="{DEE28797-BD1C-F143-8E1B-0A1A228E556F}" type="presParOf" srcId="{56CD313C-188C-4A46-AB77-9B1DA285692E}" destId="{8F16771A-9C0C-034E-AECE-A5379886CAF2}" srcOrd="1" destOrd="0" presId="urn:microsoft.com/office/officeart/2005/8/layout/hierarchy1"/>
    <dgm:cxn modelId="{FE20D182-5EFA-0E4D-9242-60D68690BAFA}" type="presParOf" srcId="{8F16771A-9C0C-034E-AECE-A5379886CAF2}" destId="{11577B7E-18E6-CE49-9DED-9ACDF31E57AB}" srcOrd="0" destOrd="0" presId="urn:microsoft.com/office/officeart/2005/8/layout/hierarchy1"/>
    <dgm:cxn modelId="{CBC272A3-061F-B54E-9590-2AE313C029ED}" type="presParOf" srcId="{11577B7E-18E6-CE49-9DED-9ACDF31E57AB}" destId="{24A31D5D-8594-9748-9EF8-568AF8FEF70F}" srcOrd="0" destOrd="0" presId="urn:microsoft.com/office/officeart/2005/8/layout/hierarchy1"/>
    <dgm:cxn modelId="{F6812F3D-C724-1C4B-8642-B307076111DA}" type="presParOf" srcId="{11577B7E-18E6-CE49-9DED-9ACDF31E57AB}" destId="{7C6209AD-1FC3-CD45-BCE7-CE2D49153810}" srcOrd="1" destOrd="0" presId="urn:microsoft.com/office/officeart/2005/8/layout/hierarchy1"/>
    <dgm:cxn modelId="{CBA5CABA-7F64-384B-97AA-22098766BFF6}" type="presParOf" srcId="{8F16771A-9C0C-034E-AECE-A5379886CAF2}" destId="{56CE52D1-2BED-0F4B-BAFC-417FA70C5A3E}" srcOrd="1" destOrd="0" presId="urn:microsoft.com/office/officeart/2005/8/layout/hierarchy1"/>
    <dgm:cxn modelId="{3163AC42-1E0F-F44E-92CC-07CBF83B9745}" type="presParOf" srcId="{56CD313C-188C-4A46-AB77-9B1DA285692E}" destId="{A13161F7-CBC2-C94B-B9CE-F63D946ECF7F}" srcOrd="2" destOrd="0" presId="urn:microsoft.com/office/officeart/2005/8/layout/hierarchy1"/>
    <dgm:cxn modelId="{1D74B851-20F1-964E-82F3-1B873FDA33A7}" type="presParOf" srcId="{56CD313C-188C-4A46-AB77-9B1DA285692E}" destId="{9909AB10-713C-5841-B6ED-F2DCEA087971}" srcOrd="3" destOrd="0" presId="urn:microsoft.com/office/officeart/2005/8/layout/hierarchy1"/>
    <dgm:cxn modelId="{2DC078EC-DC5F-A84B-A10D-A8AD1B73B18E}" type="presParOf" srcId="{9909AB10-713C-5841-B6ED-F2DCEA087971}" destId="{9012B0AE-BB7D-7E48-B2F3-0021CA354B6B}" srcOrd="0" destOrd="0" presId="urn:microsoft.com/office/officeart/2005/8/layout/hierarchy1"/>
    <dgm:cxn modelId="{1F2D0E40-0E4E-7444-8263-27EC565F1BEC}" type="presParOf" srcId="{9012B0AE-BB7D-7E48-B2F3-0021CA354B6B}" destId="{A98E287C-7EDD-0847-AF13-4506D89DDC7D}" srcOrd="0" destOrd="0" presId="urn:microsoft.com/office/officeart/2005/8/layout/hierarchy1"/>
    <dgm:cxn modelId="{583661DE-F364-D249-8DE0-D5C5A34B06C3}" type="presParOf" srcId="{9012B0AE-BB7D-7E48-B2F3-0021CA354B6B}" destId="{E49FDA20-DB05-8E4F-B449-891F44E1344B}" srcOrd="1" destOrd="0" presId="urn:microsoft.com/office/officeart/2005/8/layout/hierarchy1"/>
    <dgm:cxn modelId="{9CF880B3-690D-9346-B11C-8817BFE57CF9}" type="presParOf" srcId="{9909AB10-713C-5841-B6ED-F2DCEA087971}" destId="{9C136844-18BB-004F-A928-93FE9456C7B6}" srcOrd="1" destOrd="0" presId="urn:microsoft.com/office/officeart/2005/8/layout/hierarchy1"/>
    <dgm:cxn modelId="{2DD74C1A-E64E-EA4C-B926-70B3DF6EDA69}" type="presParOf" srcId="{56CD313C-188C-4A46-AB77-9B1DA285692E}" destId="{3DCAB1DB-721F-B249-9845-DF0012EFCDC9}" srcOrd="4" destOrd="0" presId="urn:microsoft.com/office/officeart/2005/8/layout/hierarchy1"/>
    <dgm:cxn modelId="{F3E94DAD-F181-3A4E-869B-FC329EF6CBA8}" type="presParOf" srcId="{56CD313C-188C-4A46-AB77-9B1DA285692E}" destId="{9A0100FB-C1E3-B24E-BB4B-E6F70A6FBFA9}" srcOrd="5" destOrd="0" presId="urn:microsoft.com/office/officeart/2005/8/layout/hierarchy1"/>
    <dgm:cxn modelId="{85771EDC-4A90-D148-8981-1FDEA5D337FA}" type="presParOf" srcId="{9A0100FB-C1E3-B24E-BB4B-E6F70A6FBFA9}" destId="{4B1FAF01-EE19-F546-B963-A78434FCBE9C}" srcOrd="0" destOrd="0" presId="urn:microsoft.com/office/officeart/2005/8/layout/hierarchy1"/>
    <dgm:cxn modelId="{579DC716-52E4-8C45-B1AA-E28B7599AB09}" type="presParOf" srcId="{4B1FAF01-EE19-F546-B963-A78434FCBE9C}" destId="{C140169D-9D45-FF4A-B7CB-88FE7DCCFF6C}" srcOrd="0" destOrd="0" presId="urn:microsoft.com/office/officeart/2005/8/layout/hierarchy1"/>
    <dgm:cxn modelId="{22C099DA-7930-CD47-9C2B-9DCB583F4E96}" type="presParOf" srcId="{4B1FAF01-EE19-F546-B963-A78434FCBE9C}" destId="{D6A042E8-C948-7F4F-99BB-3670A574CC61}" srcOrd="1" destOrd="0" presId="urn:microsoft.com/office/officeart/2005/8/layout/hierarchy1"/>
    <dgm:cxn modelId="{09CD5831-5EA0-9E45-B7CA-A361A1A4ABDF}" type="presParOf" srcId="{9A0100FB-C1E3-B24E-BB4B-E6F70A6FBFA9}" destId="{23F5A22C-82FA-7344-A97D-1C9934D72FEC}" srcOrd="1" destOrd="0" presId="urn:microsoft.com/office/officeart/2005/8/layout/hierarchy1"/>
    <dgm:cxn modelId="{E9FE2E08-3B3D-9642-B647-19E383CD0ABC}" type="presParOf" srcId="{56CD313C-188C-4A46-AB77-9B1DA285692E}" destId="{0D700E34-B296-1E49-894F-950ECB6233A0}" srcOrd="6" destOrd="0" presId="urn:microsoft.com/office/officeart/2005/8/layout/hierarchy1"/>
    <dgm:cxn modelId="{9EAD3098-A8A3-8242-A1EA-41A985F2052E}" type="presParOf" srcId="{56CD313C-188C-4A46-AB77-9B1DA285692E}" destId="{2A50682A-6D79-4E4B-A4DA-8A00FE3C8452}" srcOrd="7" destOrd="0" presId="urn:microsoft.com/office/officeart/2005/8/layout/hierarchy1"/>
    <dgm:cxn modelId="{5D58014F-B873-DF49-AD9F-0DBC931A812B}" type="presParOf" srcId="{2A50682A-6D79-4E4B-A4DA-8A00FE3C8452}" destId="{EE9AB26C-2374-174D-B775-F96DDC3574A8}" srcOrd="0" destOrd="0" presId="urn:microsoft.com/office/officeart/2005/8/layout/hierarchy1"/>
    <dgm:cxn modelId="{BE469C11-C24D-AE4A-8B25-3AF6F83550EE}" type="presParOf" srcId="{EE9AB26C-2374-174D-B775-F96DDC3574A8}" destId="{90D84800-F653-6F4A-8E87-3B0CD5262297}" srcOrd="0" destOrd="0" presId="urn:microsoft.com/office/officeart/2005/8/layout/hierarchy1"/>
    <dgm:cxn modelId="{3A5B605C-2272-A642-9043-7911B79BD37A}" type="presParOf" srcId="{EE9AB26C-2374-174D-B775-F96DDC3574A8}" destId="{9C891937-2DA5-1344-BBC4-4192E0EA03CF}" srcOrd="1" destOrd="0" presId="urn:microsoft.com/office/officeart/2005/8/layout/hierarchy1"/>
    <dgm:cxn modelId="{7C896452-2837-D445-85B2-64DEA29D8E2A}" type="presParOf" srcId="{2A50682A-6D79-4E4B-A4DA-8A00FE3C8452}" destId="{116F278B-5A2E-8144-AF9F-30E421416CB2}" srcOrd="1" destOrd="0" presId="urn:microsoft.com/office/officeart/2005/8/layout/hierarchy1"/>
    <dgm:cxn modelId="{C465F300-6F6C-CE4A-92C6-970A8A5EB214}" type="presParOf" srcId="{B79A0883-2E71-0F4B-BF12-4D2AB11007C0}" destId="{0DFFA295-91B7-9245-BDD7-AE0EEE7CD798}" srcOrd="1" destOrd="0" presId="urn:microsoft.com/office/officeart/2005/8/layout/hierarchy1"/>
    <dgm:cxn modelId="{3A0B0BE8-7DA0-BF46-AEDE-765184E32FEB}" type="presParOf" srcId="{0DFFA295-91B7-9245-BDD7-AE0EEE7CD798}" destId="{DF5B7AB6-E2A2-094B-928C-824AB34FFEF8}" srcOrd="0" destOrd="0" presId="urn:microsoft.com/office/officeart/2005/8/layout/hierarchy1"/>
    <dgm:cxn modelId="{E36C423D-BE7C-6D49-A8E7-15DD70C36C7D}" type="presParOf" srcId="{DF5B7AB6-E2A2-094B-928C-824AB34FFEF8}" destId="{E9E850A0-8AA6-A74A-9CCF-6C531E0C0F4A}" srcOrd="0" destOrd="0" presId="urn:microsoft.com/office/officeart/2005/8/layout/hierarchy1"/>
    <dgm:cxn modelId="{3873601A-4E58-F34D-85DD-FF3CB521CD9C}" type="presParOf" srcId="{DF5B7AB6-E2A2-094B-928C-824AB34FFEF8}" destId="{23E92949-AFFF-9844-8CDC-94AA17F279D9}" srcOrd="1" destOrd="0" presId="urn:microsoft.com/office/officeart/2005/8/layout/hierarchy1"/>
    <dgm:cxn modelId="{CAAB0409-B159-0F4B-9F36-37AD545FE94B}" type="presParOf" srcId="{0DFFA295-91B7-9245-BDD7-AE0EEE7CD798}" destId="{943AD265-1F15-8E44-82B6-33436B4D4D0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0590F-1AE2-4D11-A36E-6552DF6F069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8CAE6-B2CE-469E-BA44-BEB0CFC127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FAISS-based vector embeddings</a:t>
          </a:r>
        </a:p>
      </dgm:t>
    </dgm:pt>
    <dgm:pt modelId="{0A22B444-BB1E-4DF2-A027-DFC5E6EC0CBC}" type="parTrans" cxnId="{79A711C8-311F-4C8D-8758-290D99172EAD}">
      <dgm:prSet/>
      <dgm:spPr/>
      <dgm:t>
        <a:bodyPr/>
        <a:lstStyle/>
        <a:p>
          <a:endParaRPr lang="en-US"/>
        </a:p>
      </dgm:t>
    </dgm:pt>
    <dgm:pt modelId="{C4788C71-C245-42F6-9C8D-7569FD123199}" type="sibTrans" cxnId="{79A711C8-311F-4C8D-8758-290D99172EAD}">
      <dgm:prSet/>
      <dgm:spPr/>
      <dgm:t>
        <a:bodyPr/>
        <a:lstStyle/>
        <a:p>
          <a:endParaRPr lang="en-US"/>
        </a:p>
      </dgm:t>
    </dgm:pt>
    <dgm:pt modelId="{5B02642E-FD74-4C59-9113-B05F69F054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Flexible matching to symptom database</a:t>
          </a:r>
        </a:p>
      </dgm:t>
    </dgm:pt>
    <dgm:pt modelId="{6C1E0E37-0857-415F-BABE-988DC47D9081}" type="parTrans" cxnId="{F33C4B97-4340-41C8-A57E-799675C4598C}">
      <dgm:prSet/>
      <dgm:spPr/>
      <dgm:t>
        <a:bodyPr/>
        <a:lstStyle/>
        <a:p>
          <a:endParaRPr lang="en-US"/>
        </a:p>
      </dgm:t>
    </dgm:pt>
    <dgm:pt modelId="{A33495E8-A894-4472-A879-DFB9FA5CB948}" type="sibTrans" cxnId="{F33C4B97-4340-41C8-A57E-799675C4598C}">
      <dgm:prSet/>
      <dgm:spPr/>
      <dgm:t>
        <a:bodyPr/>
        <a:lstStyle/>
        <a:p>
          <a:endParaRPr lang="en-US"/>
        </a:p>
      </dgm:t>
    </dgm:pt>
    <dgm:pt modelId="{E39DF83D-69C7-4483-AFC7-5CA054CE7F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Handles variability in patient language</a:t>
          </a:r>
        </a:p>
      </dgm:t>
    </dgm:pt>
    <dgm:pt modelId="{2FD5E6D2-5500-4CEE-A1D1-97E247CDB113}" type="parTrans" cxnId="{F1FE529F-277D-4D63-8736-81233FBE4BED}">
      <dgm:prSet/>
      <dgm:spPr/>
      <dgm:t>
        <a:bodyPr/>
        <a:lstStyle/>
        <a:p>
          <a:endParaRPr lang="en-US"/>
        </a:p>
      </dgm:t>
    </dgm:pt>
    <dgm:pt modelId="{50F65148-2A17-4FD8-8C8D-93B73544F313}" type="sibTrans" cxnId="{F1FE529F-277D-4D63-8736-81233FBE4BED}">
      <dgm:prSet/>
      <dgm:spPr/>
      <dgm:t>
        <a:bodyPr/>
        <a:lstStyle/>
        <a:p>
          <a:endParaRPr lang="en-US"/>
        </a:p>
      </dgm:t>
    </dgm:pt>
    <dgm:pt modelId="{066985AB-BA6C-428C-B266-43E8775A99C0}" type="pres">
      <dgm:prSet presAssocID="{7E50590F-1AE2-4D11-A36E-6552DF6F069F}" presName="root" presStyleCnt="0">
        <dgm:presLayoutVars>
          <dgm:dir/>
          <dgm:resizeHandles val="exact"/>
        </dgm:presLayoutVars>
      </dgm:prSet>
      <dgm:spPr/>
    </dgm:pt>
    <dgm:pt modelId="{69099FC0-2B76-4675-B3BF-234A0803437A}" type="pres">
      <dgm:prSet presAssocID="{D068CAE6-B2CE-469E-BA44-BEB0CFC1276C}" presName="compNode" presStyleCnt="0"/>
      <dgm:spPr/>
    </dgm:pt>
    <dgm:pt modelId="{FB766489-C8FF-4402-802F-67645D164AF1}" type="pres">
      <dgm:prSet presAssocID="{D068CAE6-B2CE-469E-BA44-BEB0CFC1276C}" presName="bgRect" presStyleLbl="bgShp" presStyleIdx="0" presStyleCnt="3"/>
      <dgm:spPr/>
    </dgm:pt>
    <dgm:pt modelId="{D0ED4BA8-3CE6-4D3A-88BB-4B3A1A9D42FE}" type="pres">
      <dgm:prSet presAssocID="{D068CAE6-B2CE-469E-BA44-BEB0CFC127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B23800-AE29-410C-BD25-5405029F8F57}" type="pres">
      <dgm:prSet presAssocID="{D068CAE6-B2CE-469E-BA44-BEB0CFC1276C}" presName="spaceRect" presStyleCnt="0"/>
      <dgm:spPr/>
    </dgm:pt>
    <dgm:pt modelId="{DB37F737-285C-4EEF-BE0F-1B8BBDA2B43A}" type="pres">
      <dgm:prSet presAssocID="{D068CAE6-B2CE-469E-BA44-BEB0CFC1276C}" presName="parTx" presStyleLbl="revTx" presStyleIdx="0" presStyleCnt="3">
        <dgm:presLayoutVars>
          <dgm:chMax val="0"/>
          <dgm:chPref val="0"/>
        </dgm:presLayoutVars>
      </dgm:prSet>
      <dgm:spPr/>
    </dgm:pt>
    <dgm:pt modelId="{CD17A10E-F3BB-4B69-9BDE-3492AE527832}" type="pres">
      <dgm:prSet presAssocID="{C4788C71-C245-42F6-9C8D-7569FD123199}" presName="sibTrans" presStyleCnt="0"/>
      <dgm:spPr/>
    </dgm:pt>
    <dgm:pt modelId="{B8C997F2-BEA3-4A06-93CF-F36735265FF9}" type="pres">
      <dgm:prSet presAssocID="{5B02642E-FD74-4C59-9113-B05F69F054BB}" presName="compNode" presStyleCnt="0"/>
      <dgm:spPr/>
    </dgm:pt>
    <dgm:pt modelId="{321ECFA3-E9BB-4213-AB23-13886826817D}" type="pres">
      <dgm:prSet presAssocID="{5B02642E-FD74-4C59-9113-B05F69F054BB}" presName="bgRect" presStyleLbl="bgShp" presStyleIdx="1" presStyleCnt="3"/>
      <dgm:spPr/>
    </dgm:pt>
    <dgm:pt modelId="{11BFF5AA-3B83-446E-B5E5-E62FC7B9D3DC}" type="pres">
      <dgm:prSet presAssocID="{5B02642E-FD74-4C59-9113-B05F69F054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76186FA-DA34-4420-A6F4-23AAB3094BEA}" type="pres">
      <dgm:prSet presAssocID="{5B02642E-FD74-4C59-9113-B05F69F054BB}" presName="spaceRect" presStyleCnt="0"/>
      <dgm:spPr/>
    </dgm:pt>
    <dgm:pt modelId="{8EE2BA1A-1D15-411C-A4D7-F008C390763C}" type="pres">
      <dgm:prSet presAssocID="{5B02642E-FD74-4C59-9113-B05F69F054BB}" presName="parTx" presStyleLbl="revTx" presStyleIdx="1" presStyleCnt="3">
        <dgm:presLayoutVars>
          <dgm:chMax val="0"/>
          <dgm:chPref val="0"/>
        </dgm:presLayoutVars>
      </dgm:prSet>
      <dgm:spPr/>
    </dgm:pt>
    <dgm:pt modelId="{88ED4E0E-7755-43B5-B70A-5581D62E7EFE}" type="pres">
      <dgm:prSet presAssocID="{A33495E8-A894-4472-A879-DFB9FA5CB948}" presName="sibTrans" presStyleCnt="0"/>
      <dgm:spPr/>
    </dgm:pt>
    <dgm:pt modelId="{E51B8975-1E5A-4D45-B5F6-9B230E5E01D1}" type="pres">
      <dgm:prSet presAssocID="{E39DF83D-69C7-4483-AFC7-5CA054CE7F04}" presName="compNode" presStyleCnt="0"/>
      <dgm:spPr/>
    </dgm:pt>
    <dgm:pt modelId="{A3E0091A-BC9C-41B2-B2DD-D072CB677483}" type="pres">
      <dgm:prSet presAssocID="{E39DF83D-69C7-4483-AFC7-5CA054CE7F04}" presName="bgRect" presStyleLbl="bgShp" presStyleIdx="2" presStyleCnt="3"/>
      <dgm:spPr/>
    </dgm:pt>
    <dgm:pt modelId="{2F7457B8-7D3A-419C-8EA0-96590BEE0A97}" type="pres">
      <dgm:prSet presAssocID="{E39DF83D-69C7-4483-AFC7-5CA054CE7F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B4EFEEE-1CCC-47E7-94F4-10C832479848}" type="pres">
      <dgm:prSet presAssocID="{E39DF83D-69C7-4483-AFC7-5CA054CE7F04}" presName="spaceRect" presStyleCnt="0"/>
      <dgm:spPr/>
    </dgm:pt>
    <dgm:pt modelId="{86903C17-F052-45D6-84CF-4F12240443E6}" type="pres">
      <dgm:prSet presAssocID="{E39DF83D-69C7-4483-AFC7-5CA054CE7F0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EE0B938-7B94-4F18-915B-AB98B02FC3E6}" type="presOf" srcId="{7E50590F-1AE2-4D11-A36E-6552DF6F069F}" destId="{066985AB-BA6C-428C-B266-43E8775A99C0}" srcOrd="0" destOrd="0" presId="urn:microsoft.com/office/officeart/2018/2/layout/IconVerticalSolidList"/>
    <dgm:cxn modelId="{DD0EAD90-CF88-4E2F-9CA7-D66B9FA4D31C}" type="presOf" srcId="{5B02642E-FD74-4C59-9113-B05F69F054BB}" destId="{8EE2BA1A-1D15-411C-A4D7-F008C390763C}" srcOrd="0" destOrd="0" presId="urn:microsoft.com/office/officeart/2018/2/layout/IconVerticalSolidList"/>
    <dgm:cxn modelId="{F33C4B97-4340-41C8-A57E-799675C4598C}" srcId="{7E50590F-1AE2-4D11-A36E-6552DF6F069F}" destId="{5B02642E-FD74-4C59-9113-B05F69F054BB}" srcOrd="1" destOrd="0" parTransId="{6C1E0E37-0857-415F-BABE-988DC47D9081}" sibTransId="{A33495E8-A894-4472-A879-DFB9FA5CB948}"/>
    <dgm:cxn modelId="{F1FE529F-277D-4D63-8736-81233FBE4BED}" srcId="{7E50590F-1AE2-4D11-A36E-6552DF6F069F}" destId="{E39DF83D-69C7-4483-AFC7-5CA054CE7F04}" srcOrd="2" destOrd="0" parTransId="{2FD5E6D2-5500-4CEE-A1D1-97E247CDB113}" sibTransId="{50F65148-2A17-4FD8-8C8D-93B73544F313}"/>
    <dgm:cxn modelId="{827D85B2-11E0-465E-9CFA-4381A85809E6}" type="presOf" srcId="{E39DF83D-69C7-4483-AFC7-5CA054CE7F04}" destId="{86903C17-F052-45D6-84CF-4F12240443E6}" srcOrd="0" destOrd="0" presId="urn:microsoft.com/office/officeart/2018/2/layout/IconVerticalSolidList"/>
    <dgm:cxn modelId="{79A711C8-311F-4C8D-8758-290D99172EAD}" srcId="{7E50590F-1AE2-4D11-A36E-6552DF6F069F}" destId="{D068CAE6-B2CE-469E-BA44-BEB0CFC1276C}" srcOrd="0" destOrd="0" parTransId="{0A22B444-BB1E-4DF2-A027-DFC5E6EC0CBC}" sibTransId="{C4788C71-C245-42F6-9C8D-7569FD123199}"/>
    <dgm:cxn modelId="{B76982DF-A297-477C-A880-1FFE18FA222B}" type="presOf" srcId="{D068CAE6-B2CE-469E-BA44-BEB0CFC1276C}" destId="{DB37F737-285C-4EEF-BE0F-1B8BBDA2B43A}" srcOrd="0" destOrd="0" presId="urn:microsoft.com/office/officeart/2018/2/layout/IconVerticalSolidList"/>
    <dgm:cxn modelId="{9216FE1B-4A49-4043-BDDE-ADDC831609AB}" type="presParOf" srcId="{066985AB-BA6C-428C-B266-43E8775A99C0}" destId="{69099FC0-2B76-4675-B3BF-234A0803437A}" srcOrd="0" destOrd="0" presId="urn:microsoft.com/office/officeart/2018/2/layout/IconVerticalSolidList"/>
    <dgm:cxn modelId="{DADB4F4E-4191-4B5D-B08E-A228408DA081}" type="presParOf" srcId="{69099FC0-2B76-4675-B3BF-234A0803437A}" destId="{FB766489-C8FF-4402-802F-67645D164AF1}" srcOrd="0" destOrd="0" presId="urn:microsoft.com/office/officeart/2018/2/layout/IconVerticalSolidList"/>
    <dgm:cxn modelId="{575D15DC-A1A2-4412-A656-BD873A29AB32}" type="presParOf" srcId="{69099FC0-2B76-4675-B3BF-234A0803437A}" destId="{D0ED4BA8-3CE6-4D3A-88BB-4B3A1A9D42FE}" srcOrd="1" destOrd="0" presId="urn:microsoft.com/office/officeart/2018/2/layout/IconVerticalSolidList"/>
    <dgm:cxn modelId="{9F6A7D46-0082-4119-87C2-965664F2DB8E}" type="presParOf" srcId="{69099FC0-2B76-4675-B3BF-234A0803437A}" destId="{B5B23800-AE29-410C-BD25-5405029F8F57}" srcOrd="2" destOrd="0" presId="urn:microsoft.com/office/officeart/2018/2/layout/IconVerticalSolidList"/>
    <dgm:cxn modelId="{C3857E73-7CB9-41FF-9AA7-57990C045F0C}" type="presParOf" srcId="{69099FC0-2B76-4675-B3BF-234A0803437A}" destId="{DB37F737-285C-4EEF-BE0F-1B8BBDA2B43A}" srcOrd="3" destOrd="0" presId="urn:microsoft.com/office/officeart/2018/2/layout/IconVerticalSolidList"/>
    <dgm:cxn modelId="{8989CBFB-8327-4CE2-B326-47EACFA26D1E}" type="presParOf" srcId="{066985AB-BA6C-428C-B266-43E8775A99C0}" destId="{CD17A10E-F3BB-4B69-9BDE-3492AE527832}" srcOrd="1" destOrd="0" presId="urn:microsoft.com/office/officeart/2018/2/layout/IconVerticalSolidList"/>
    <dgm:cxn modelId="{C8C750CA-56E8-4658-9C15-19EE25883857}" type="presParOf" srcId="{066985AB-BA6C-428C-B266-43E8775A99C0}" destId="{B8C997F2-BEA3-4A06-93CF-F36735265FF9}" srcOrd="2" destOrd="0" presId="urn:microsoft.com/office/officeart/2018/2/layout/IconVerticalSolidList"/>
    <dgm:cxn modelId="{20A331BC-443A-4664-9095-210D6A815B27}" type="presParOf" srcId="{B8C997F2-BEA3-4A06-93CF-F36735265FF9}" destId="{321ECFA3-E9BB-4213-AB23-13886826817D}" srcOrd="0" destOrd="0" presId="urn:microsoft.com/office/officeart/2018/2/layout/IconVerticalSolidList"/>
    <dgm:cxn modelId="{914B09C2-C8F7-44A6-BDF4-6BE0BAE8D636}" type="presParOf" srcId="{B8C997F2-BEA3-4A06-93CF-F36735265FF9}" destId="{11BFF5AA-3B83-446E-B5E5-E62FC7B9D3DC}" srcOrd="1" destOrd="0" presId="urn:microsoft.com/office/officeart/2018/2/layout/IconVerticalSolidList"/>
    <dgm:cxn modelId="{25915796-DF47-4D40-BBAD-2CCE1AD3F84D}" type="presParOf" srcId="{B8C997F2-BEA3-4A06-93CF-F36735265FF9}" destId="{776186FA-DA34-4420-A6F4-23AAB3094BEA}" srcOrd="2" destOrd="0" presId="urn:microsoft.com/office/officeart/2018/2/layout/IconVerticalSolidList"/>
    <dgm:cxn modelId="{953AA995-08B3-4E5C-8EDC-DD5990623C62}" type="presParOf" srcId="{B8C997F2-BEA3-4A06-93CF-F36735265FF9}" destId="{8EE2BA1A-1D15-411C-A4D7-F008C390763C}" srcOrd="3" destOrd="0" presId="urn:microsoft.com/office/officeart/2018/2/layout/IconVerticalSolidList"/>
    <dgm:cxn modelId="{4B0A04BD-1C08-4D39-A9C4-2E661BD8DC45}" type="presParOf" srcId="{066985AB-BA6C-428C-B266-43E8775A99C0}" destId="{88ED4E0E-7755-43B5-B70A-5581D62E7EFE}" srcOrd="3" destOrd="0" presId="urn:microsoft.com/office/officeart/2018/2/layout/IconVerticalSolidList"/>
    <dgm:cxn modelId="{01C56736-8AC4-4168-8561-E7A017897D5E}" type="presParOf" srcId="{066985AB-BA6C-428C-B266-43E8775A99C0}" destId="{E51B8975-1E5A-4D45-B5F6-9B230E5E01D1}" srcOrd="4" destOrd="0" presId="urn:microsoft.com/office/officeart/2018/2/layout/IconVerticalSolidList"/>
    <dgm:cxn modelId="{60FEC7A0-E4E9-4A3D-8D74-83D957CE1D78}" type="presParOf" srcId="{E51B8975-1E5A-4D45-B5F6-9B230E5E01D1}" destId="{A3E0091A-BC9C-41B2-B2DD-D072CB677483}" srcOrd="0" destOrd="0" presId="urn:microsoft.com/office/officeart/2018/2/layout/IconVerticalSolidList"/>
    <dgm:cxn modelId="{A4003B92-D13D-4F68-9CAF-26A2F69BC98C}" type="presParOf" srcId="{E51B8975-1E5A-4D45-B5F6-9B230E5E01D1}" destId="{2F7457B8-7D3A-419C-8EA0-96590BEE0A97}" srcOrd="1" destOrd="0" presId="urn:microsoft.com/office/officeart/2018/2/layout/IconVerticalSolidList"/>
    <dgm:cxn modelId="{92C5CD67-FF2A-459E-AD3E-187AB3589637}" type="presParOf" srcId="{E51B8975-1E5A-4D45-B5F6-9B230E5E01D1}" destId="{5B4EFEEE-1CCC-47E7-94F4-10C832479848}" srcOrd="2" destOrd="0" presId="urn:microsoft.com/office/officeart/2018/2/layout/IconVerticalSolidList"/>
    <dgm:cxn modelId="{89DCF094-134A-480E-B454-50E8EA5BAF0B}" type="presParOf" srcId="{E51B8975-1E5A-4D45-B5F6-9B230E5E01D1}" destId="{86903C17-F052-45D6-84CF-4F12240443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437C91-1A8E-4795-945F-136C5BE6EECA}" type="doc">
      <dgm:prSet loTypeId="urn:microsoft.com/office/officeart/2018/2/layout/IconCircle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E9890A4-B4C0-42A4-9021-8174D017C0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92% Semantic Matching Accuracy</a:t>
          </a:r>
        </a:p>
      </dgm:t>
    </dgm:pt>
    <dgm:pt modelId="{88DE9A0B-AF15-4EB8-ACA1-F0A1EDCEF595}" type="parTrans" cxnId="{8949F570-99C1-4FA3-AC53-60B293A1C6EE}">
      <dgm:prSet/>
      <dgm:spPr/>
      <dgm:t>
        <a:bodyPr/>
        <a:lstStyle/>
        <a:p>
          <a:endParaRPr lang="en-US"/>
        </a:p>
      </dgm:t>
    </dgm:pt>
    <dgm:pt modelId="{1E9BBC6E-62D0-4A62-9F8E-36C5BFDCE26C}" type="sibTrans" cxnId="{8949F570-99C1-4FA3-AC53-60B293A1C6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162299-7361-4866-B6C0-FF4BCC75CE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Successful External Data Enrichment</a:t>
          </a:r>
        </a:p>
      </dgm:t>
    </dgm:pt>
    <dgm:pt modelId="{8FFD798F-16F4-4703-9046-30DCC6FB926D}" type="parTrans" cxnId="{7DA96834-2587-4AA0-9D0B-F18395117490}">
      <dgm:prSet/>
      <dgm:spPr/>
      <dgm:t>
        <a:bodyPr/>
        <a:lstStyle/>
        <a:p>
          <a:endParaRPr lang="en-US"/>
        </a:p>
      </dgm:t>
    </dgm:pt>
    <dgm:pt modelId="{7E2AB9EF-B028-4CF8-930C-A4E4271BF6F4}" type="sibTrans" cxnId="{7DA96834-2587-4AA0-9D0B-F183951174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9CE86B-DAE9-4FC9-B1C3-E413A05B2D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Robust Symptom Clustering</a:t>
          </a:r>
        </a:p>
      </dgm:t>
    </dgm:pt>
    <dgm:pt modelId="{50FEB167-AF79-4081-AF00-1000E779DA82}" type="parTrans" cxnId="{6DDE6A77-2536-433B-AF5D-C6CBB3CFDB1B}">
      <dgm:prSet/>
      <dgm:spPr/>
      <dgm:t>
        <a:bodyPr/>
        <a:lstStyle/>
        <a:p>
          <a:endParaRPr lang="en-US"/>
        </a:p>
      </dgm:t>
    </dgm:pt>
    <dgm:pt modelId="{B4CB4F51-84A3-4D8E-919A-F52DBE1C1F47}" type="sibTrans" cxnId="{6DDE6A77-2536-433B-AF5D-C6CBB3CFDB1B}">
      <dgm:prSet/>
      <dgm:spPr/>
      <dgm:t>
        <a:bodyPr/>
        <a:lstStyle/>
        <a:p>
          <a:endParaRPr lang="en-US"/>
        </a:p>
      </dgm:t>
    </dgm:pt>
    <dgm:pt modelId="{F33FAB73-7A45-4CBE-BAEF-59CEAF51D51B}" type="pres">
      <dgm:prSet presAssocID="{12437C91-1A8E-4795-945F-136C5BE6EECA}" presName="root" presStyleCnt="0">
        <dgm:presLayoutVars>
          <dgm:dir/>
          <dgm:resizeHandles val="exact"/>
        </dgm:presLayoutVars>
      </dgm:prSet>
      <dgm:spPr/>
    </dgm:pt>
    <dgm:pt modelId="{728684E7-ED39-4ED7-AFD4-AC889EABE178}" type="pres">
      <dgm:prSet presAssocID="{12437C91-1A8E-4795-945F-136C5BE6EECA}" presName="container" presStyleCnt="0">
        <dgm:presLayoutVars>
          <dgm:dir/>
          <dgm:resizeHandles val="exact"/>
        </dgm:presLayoutVars>
      </dgm:prSet>
      <dgm:spPr/>
    </dgm:pt>
    <dgm:pt modelId="{D15314C0-E854-4BFF-9D1F-BDC1F34FAF19}" type="pres">
      <dgm:prSet presAssocID="{5E9890A4-B4C0-42A4-9021-8174D017C010}" presName="compNode" presStyleCnt="0"/>
      <dgm:spPr/>
    </dgm:pt>
    <dgm:pt modelId="{1D2D85E4-E705-4A17-94B8-97E80922F714}" type="pres">
      <dgm:prSet presAssocID="{5E9890A4-B4C0-42A4-9021-8174D017C010}" presName="iconBgRect" presStyleLbl="bgShp" presStyleIdx="0" presStyleCnt="3"/>
      <dgm:spPr/>
    </dgm:pt>
    <dgm:pt modelId="{D7B92170-1606-49EA-A801-3159F9524521}" type="pres">
      <dgm:prSet presAssocID="{5E9890A4-B4C0-42A4-9021-8174D017C0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1E0638D-AF6E-4F17-9AF4-5B6A6430D03C}" type="pres">
      <dgm:prSet presAssocID="{5E9890A4-B4C0-42A4-9021-8174D017C010}" presName="spaceRect" presStyleCnt="0"/>
      <dgm:spPr/>
    </dgm:pt>
    <dgm:pt modelId="{1C27F49B-7C20-4952-AC72-FD88015591D4}" type="pres">
      <dgm:prSet presAssocID="{5E9890A4-B4C0-42A4-9021-8174D017C010}" presName="textRect" presStyleLbl="revTx" presStyleIdx="0" presStyleCnt="3">
        <dgm:presLayoutVars>
          <dgm:chMax val="1"/>
          <dgm:chPref val="1"/>
        </dgm:presLayoutVars>
      </dgm:prSet>
      <dgm:spPr/>
    </dgm:pt>
    <dgm:pt modelId="{6263A492-FFD7-4C78-BD05-31E017FB1C62}" type="pres">
      <dgm:prSet presAssocID="{1E9BBC6E-62D0-4A62-9F8E-36C5BFDCE26C}" presName="sibTrans" presStyleLbl="sibTrans2D1" presStyleIdx="0" presStyleCnt="0"/>
      <dgm:spPr/>
    </dgm:pt>
    <dgm:pt modelId="{A45E8238-BBE9-431F-B5EF-F569EA6995B4}" type="pres">
      <dgm:prSet presAssocID="{D4162299-7361-4866-B6C0-FF4BCC75CEE7}" presName="compNode" presStyleCnt="0"/>
      <dgm:spPr/>
    </dgm:pt>
    <dgm:pt modelId="{DF22EB4D-0144-4D6D-BA77-476D4FE0EAFC}" type="pres">
      <dgm:prSet presAssocID="{D4162299-7361-4866-B6C0-FF4BCC75CEE7}" presName="iconBgRect" presStyleLbl="bgShp" presStyleIdx="1" presStyleCnt="3"/>
      <dgm:spPr/>
    </dgm:pt>
    <dgm:pt modelId="{875D1EF7-919A-4ED9-8E18-0441849617EA}" type="pres">
      <dgm:prSet presAssocID="{D4162299-7361-4866-B6C0-FF4BCC75CE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B32214-2B3A-45BD-BA2F-5DB693044630}" type="pres">
      <dgm:prSet presAssocID="{D4162299-7361-4866-B6C0-FF4BCC75CEE7}" presName="spaceRect" presStyleCnt="0"/>
      <dgm:spPr/>
    </dgm:pt>
    <dgm:pt modelId="{CB4815E0-DE10-4833-8FEE-0CA284878EDA}" type="pres">
      <dgm:prSet presAssocID="{D4162299-7361-4866-B6C0-FF4BCC75CEE7}" presName="textRect" presStyleLbl="revTx" presStyleIdx="1" presStyleCnt="3">
        <dgm:presLayoutVars>
          <dgm:chMax val="1"/>
          <dgm:chPref val="1"/>
        </dgm:presLayoutVars>
      </dgm:prSet>
      <dgm:spPr/>
    </dgm:pt>
    <dgm:pt modelId="{9010E03E-4A82-48EC-927F-6466AC388A00}" type="pres">
      <dgm:prSet presAssocID="{7E2AB9EF-B028-4CF8-930C-A4E4271BF6F4}" presName="sibTrans" presStyleLbl="sibTrans2D1" presStyleIdx="0" presStyleCnt="0"/>
      <dgm:spPr/>
    </dgm:pt>
    <dgm:pt modelId="{6FE1784B-CE0B-4506-8CB9-98FCB0BB5EAF}" type="pres">
      <dgm:prSet presAssocID="{7E9CE86B-DAE9-4FC9-B1C3-E413A05B2D72}" presName="compNode" presStyleCnt="0"/>
      <dgm:spPr/>
    </dgm:pt>
    <dgm:pt modelId="{32D4D5E4-2C23-45AA-B600-4639A46C1A7B}" type="pres">
      <dgm:prSet presAssocID="{7E9CE86B-DAE9-4FC9-B1C3-E413A05B2D72}" presName="iconBgRect" presStyleLbl="bgShp" presStyleIdx="2" presStyleCnt="3"/>
      <dgm:spPr/>
    </dgm:pt>
    <dgm:pt modelId="{6F444FC2-7548-4677-8577-7C4538F6728A}" type="pres">
      <dgm:prSet presAssocID="{7E9CE86B-DAE9-4FC9-B1C3-E413A05B2D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073E64E2-9428-4DA4-B257-A35A50CE790D}" type="pres">
      <dgm:prSet presAssocID="{7E9CE86B-DAE9-4FC9-B1C3-E413A05B2D72}" presName="spaceRect" presStyleCnt="0"/>
      <dgm:spPr/>
    </dgm:pt>
    <dgm:pt modelId="{5EB84CE5-62F6-4A91-9A9F-FF193546B5E3}" type="pres">
      <dgm:prSet presAssocID="{7E9CE86B-DAE9-4FC9-B1C3-E413A05B2D7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FF0910-C124-4EFC-B321-8CFB885C762A}" type="presOf" srcId="{7E9CE86B-DAE9-4FC9-B1C3-E413A05B2D72}" destId="{5EB84CE5-62F6-4A91-9A9F-FF193546B5E3}" srcOrd="0" destOrd="0" presId="urn:microsoft.com/office/officeart/2018/2/layout/IconCircleList"/>
    <dgm:cxn modelId="{3ED12317-7866-4EBC-8C1A-71C44492BFC2}" type="presOf" srcId="{5E9890A4-B4C0-42A4-9021-8174D017C010}" destId="{1C27F49B-7C20-4952-AC72-FD88015591D4}" srcOrd="0" destOrd="0" presId="urn:microsoft.com/office/officeart/2018/2/layout/IconCircleList"/>
    <dgm:cxn modelId="{D563232D-068C-4837-81D0-9B05A40D953E}" type="presOf" srcId="{1E9BBC6E-62D0-4A62-9F8E-36C5BFDCE26C}" destId="{6263A492-FFD7-4C78-BD05-31E017FB1C62}" srcOrd="0" destOrd="0" presId="urn:microsoft.com/office/officeart/2018/2/layout/IconCircleList"/>
    <dgm:cxn modelId="{7DA96834-2587-4AA0-9D0B-F18395117490}" srcId="{12437C91-1A8E-4795-945F-136C5BE6EECA}" destId="{D4162299-7361-4866-B6C0-FF4BCC75CEE7}" srcOrd="1" destOrd="0" parTransId="{8FFD798F-16F4-4703-9046-30DCC6FB926D}" sibTransId="{7E2AB9EF-B028-4CF8-930C-A4E4271BF6F4}"/>
    <dgm:cxn modelId="{8949F570-99C1-4FA3-AC53-60B293A1C6EE}" srcId="{12437C91-1A8E-4795-945F-136C5BE6EECA}" destId="{5E9890A4-B4C0-42A4-9021-8174D017C010}" srcOrd="0" destOrd="0" parTransId="{88DE9A0B-AF15-4EB8-ACA1-F0A1EDCEF595}" sibTransId="{1E9BBC6E-62D0-4A62-9F8E-36C5BFDCE26C}"/>
    <dgm:cxn modelId="{6DDE6A77-2536-433B-AF5D-C6CBB3CFDB1B}" srcId="{12437C91-1A8E-4795-945F-136C5BE6EECA}" destId="{7E9CE86B-DAE9-4FC9-B1C3-E413A05B2D72}" srcOrd="2" destOrd="0" parTransId="{50FEB167-AF79-4081-AF00-1000E779DA82}" sibTransId="{B4CB4F51-84A3-4D8E-919A-F52DBE1C1F47}"/>
    <dgm:cxn modelId="{1CA5449D-0EC1-40B9-BFE4-7E149E2953B4}" type="presOf" srcId="{7E2AB9EF-B028-4CF8-930C-A4E4271BF6F4}" destId="{9010E03E-4A82-48EC-927F-6466AC388A00}" srcOrd="0" destOrd="0" presId="urn:microsoft.com/office/officeart/2018/2/layout/IconCircleList"/>
    <dgm:cxn modelId="{F1EABAC2-8626-4509-B41B-E8035DE2CE9D}" type="presOf" srcId="{D4162299-7361-4866-B6C0-FF4BCC75CEE7}" destId="{CB4815E0-DE10-4833-8FEE-0CA284878EDA}" srcOrd="0" destOrd="0" presId="urn:microsoft.com/office/officeart/2018/2/layout/IconCircleList"/>
    <dgm:cxn modelId="{7D96AFF8-4F4E-41FA-A192-36F49A040293}" type="presOf" srcId="{12437C91-1A8E-4795-945F-136C5BE6EECA}" destId="{F33FAB73-7A45-4CBE-BAEF-59CEAF51D51B}" srcOrd="0" destOrd="0" presId="urn:microsoft.com/office/officeart/2018/2/layout/IconCircleList"/>
    <dgm:cxn modelId="{023AD90B-460C-45B9-8877-CC9A3EB0F4D1}" type="presParOf" srcId="{F33FAB73-7A45-4CBE-BAEF-59CEAF51D51B}" destId="{728684E7-ED39-4ED7-AFD4-AC889EABE178}" srcOrd="0" destOrd="0" presId="urn:microsoft.com/office/officeart/2018/2/layout/IconCircleList"/>
    <dgm:cxn modelId="{798D29F0-B5ED-450F-8850-1ADD91FB8C45}" type="presParOf" srcId="{728684E7-ED39-4ED7-AFD4-AC889EABE178}" destId="{D15314C0-E854-4BFF-9D1F-BDC1F34FAF19}" srcOrd="0" destOrd="0" presId="urn:microsoft.com/office/officeart/2018/2/layout/IconCircleList"/>
    <dgm:cxn modelId="{FD272E0E-8F75-46C3-BB74-514033A7C027}" type="presParOf" srcId="{D15314C0-E854-4BFF-9D1F-BDC1F34FAF19}" destId="{1D2D85E4-E705-4A17-94B8-97E80922F714}" srcOrd="0" destOrd="0" presId="urn:microsoft.com/office/officeart/2018/2/layout/IconCircleList"/>
    <dgm:cxn modelId="{E8F2C207-9230-43C8-BF4A-12A34CFF33AE}" type="presParOf" srcId="{D15314C0-E854-4BFF-9D1F-BDC1F34FAF19}" destId="{D7B92170-1606-49EA-A801-3159F9524521}" srcOrd="1" destOrd="0" presId="urn:microsoft.com/office/officeart/2018/2/layout/IconCircleList"/>
    <dgm:cxn modelId="{1BF58FF1-35C6-4191-ACDE-CAA17618E45F}" type="presParOf" srcId="{D15314C0-E854-4BFF-9D1F-BDC1F34FAF19}" destId="{E1E0638D-AF6E-4F17-9AF4-5B6A6430D03C}" srcOrd="2" destOrd="0" presId="urn:microsoft.com/office/officeart/2018/2/layout/IconCircleList"/>
    <dgm:cxn modelId="{B3872922-C215-474B-8B56-491A096A0461}" type="presParOf" srcId="{D15314C0-E854-4BFF-9D1F-BDC1F34FAF19}" destId="{1C27F49B-7C20-4952-AC72-FD88015591D4}" srcOrd="3" destOrd="0" presId="urn:microsoft.com/office/officeart/2018/2/layout/IconCircleList"/>
    <dgm:cxn modelId="{78047D64-6CFC-44B3-839A-C1B10B28EF3A}" type="presParOf" srcId="{728684E7-ED39-4ED7-AFD4-AC889EABE178}" destId="{6263A492-FFD7-4C78-BD05-31E017FB1C62}" srcOrd="1" destOrd="0" presId="urn:microsoft.com/office/officeart/2018/2/layout/IconCircleList"/>
    <dgm:cxn modelId="{4CE81CE8-1F11-40E7-89CB-E3C40E82BBD7}" type="presParOf" srcId="{728684E7-ED39-4ED7-AFD4-AC889EABE178}" destId="{A45E8238-BBE9-431F-B5EF-F569EA6995B4}" srcOrd="2" destOrd="0" presId="urn:microsoft.com/office/officeart/2018/2/layout/IconCircleList"/>
    <dgm:cxn modelId="{BD02EDB9-AF69-4C03-9132-C27CA2704042}" type="presParOf" srcId="{A45E8238-BBE9-431F-B5EF-F569EA6995B4}" destId="{DF22EB4D-0144-4D6D-BA77-476D4FE0EAFC}" srcOrd="0" destOrd="0" presId="urn:microsoft.com/office/officeart/2018/2/layout/IconCircleList"/>
    <dgm:cxn modelId="{EA8C514B-65EF-4BC0-BEDE-848118452346}" type="presParOf" srcId="{A45E8238-BBE9-431F-B5EF-F569EA6995B4}" destId="{875D1EF7-919A-4ED9-8E18-0441849617EA}" srcOrd="1" destOrd="0" presId="urn:microsoft.com/office/officeart/2018/2/layout/IconCircleList"/>
    <dgm:cxn modelId="{46610D97-38D9-4C16-ABD1-9F0AE5B2C1C6}" type="presParOf" srcId="{A45E8238-BBE9-431F-B5EF-F569EA6995B4}" destId="{E4B32214-2B3A-45BD-BA2F-5DB693044630}" srcOrd="2" destOrd="0" presId="urn:microsoft.com/office/officeart/2018/2/layout/IconCircleList"/>
    <dgm:cxn modelId="{7E924624-520D-4A8A-8AFD-D988841A44E9}" type="presParOf" srcId="{A45E8238-BBE9-431F-B5EF-F569EA6995B4}" destId="{CB4815E0-DE10-4833-8FEE-0CA284878EDA}" srcOrd="3" destOrd="0" presId="urn:microsoft.com/office/officeart/2018/2/layout/IconCircleList"/>
    <dgm:cxn modelId="{A6730B80-6C04-4D69-A1A3-9323DD9EB978}" type="presParOf" srcId="{728684E7-ED39-4ED7-AFD4-AC889EABE178}" destId="{9010E03E-4A82-48EC-927F-6466AC388A00}" srcOrd="3" destOrd="0" presId="urn:microsoft.com/office/officeart/2018/2/layout/IconCircleList"/>
    <dgm:cxn modelId="{D0A035C6-FC3F-4144-BFA8-BB714A3542F0}" type="presParOf" srcId="{728684E7-ED39-4ED7-AFD4-AC889EABE178}" destId="{6FE1784B-CE0B-4506-8CB9-98FCB0BB5EAF}" srcOrd="4" destOrd="0" presId="urn:microsoft.com/office/officeart/2018/2/layout/IconCircleList"/>
    <dgm:cxn modelId="{8DCCC6DA-9CDD-4C52-B643-31C358B2EA52}" type="presParOf" srcId="{6FE1784B-CE0B-4506-8CB9-98FCB0BB5EAF}" destId="{32D4D5E4-2C23-45AA-B600-4639A46C1A7B}" srcOrd="0" destOrd="0" presId="urn:microsoft.com/office/officeart/2018/2/layout/IconCircleList"/>
    <dgm:cxn modelId="{DF51CECE-F1A8-410C-830F-66C639ABE224}" type="presParOf" srcId="{6FE1784B-CE0B-4506-8CB9-98FCB0BB5EAF}" destId="{6F444FC2-7548-4677-8577-7C4538F6728A}" srcOrd="1" destOrd="0" presId="urn:microsoft.com/office/officeart/2018/2/layout/IconCircleList"/>
    <dgm:cxn modelId="{79324B4F-6606-44ED-894F-E2CBD0AFFEEC}" type="presParOf" srcId="{6FE1784B-CE0B-4506-8CB9-98FCB0BB5EAF}" destId="{073E64E2-9428-4DA4-B257-A35A50CE790D}" srcOrd="2" destOrd="0" presId="urn:microsoft.com/office/officeart/2018/2/layout/IconCircleList"/>
    <dgm:cxn modelId="{1FF6181B-3824-43C9-9DA6-FDCF76DE1B28}" type="presParOf" srcId="{6FE1784B-CE0B-4506-8CB9-98FCB0BB5EAF}" destId="{5EB84CE5-62F6-4A91-9A9F-FF193546B5E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CF2EC8-8803-4CE8-AC4A-3380393D885A}" type="doc">
      <dgm:prSet loTypeId="urn:microsoft.com/office/officeart/2018/2/layout/Icon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A14B5F5-FCFD-4314-B186-F487AB8681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Expand symptom and rare disease coverage</a:t>
          </a:r>
        </a:p>
      </dgm:t>
    </dgm:pt>
    <dgm:pt modelId="{51D75468-52E4-429C-8752-FE9DA4EEBFF5}" type="parTrans" cxnId="{4847CBE5-679D-48A9-9D1E-6B62B17288FE}">
      <dgm:prSet/>
      <dgm:spPr/>
      <dgm:t>
        <a:bodyPr/>
        <a:lstStyle/>
        <a:p>
          <a:endParaRPr lang="en-US"/>
        </a:p>
      </dgm:t>
    </dgm:pt>
    <dgm:pt modelId="{2DCA65FA-F10B-4EF5-B54D-A8D089B8ED44}" type="sibTrans" cxnId="{4847CBE5-679D-48A9-9D1E-6B62B17288FE}">
      <dgm:prSet/>
      <dgm:spPr/>
      <dgm:t>
        <a:bodyPr/>
        <a:lstStyle/>
        <a:p>
          <a:endParaRPr lang="en-US"/>
        </a:p>
      </dgm:t>
    </dgm:pt>
    <dgm:pt modelId="{F364E203-8EE1-4AFB-84EE-000A534F68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 WHO, CDC real-time feeds</a:t>
          </a:r>
        </a:p>
      </dgm:t>
    </dgm:pt>
    <dgm:pt modelId="{7ED87332-999B-4937-8395-D638BB6B1392}" type="parTrans" cxnId="{C938C2FF-2E80-4318-817E-50D0F1C28917}">
      <dgm:prSet/>
      <dgm:spPr/>
      <dgm:t>
        <a:bodyPr/>
        <a:lstStyle/>
        <a:p>
          <a:endParaRPr lang="en-US"/>
        </a:p>
      </dgm:t>
    </dgm:pt>
    <dgm:pt modelId="{D15A0A2B-D111-42B7-9796-ECA3D6297535}" type="sibTrans" cxnId="{C938C2FF-2E80-4318-817E-50D0F1C28917}">
      <dgm:prSet/>
      <dgm:spPr/>
      <dgm:t>
        <a:bodyPr/>
        <a:lstStyle/>
        <a:p>
          <a:endParaRPr lang="en-US"/>
        </a:p>
      </dgm:t>
    </dgm:pt>
    <dgm:pt modelId="{FFD65223-65C0-4AB0-8CB6-0AEF773C62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Mobile-first and multilingual expansion</a:t>
          </a:r>
        </a:p>
      </dgm:t>
    </dgm:pt>
    <dgm:pt modelId="{6C698D17-196E-447F-8873-F77D0E95269C}" type="parTrans" cxnId="{773CDEA0-D108-45EF-B2E0-4783CFBAC5EE}">
      <dgm:prSet/>
      <dgm:spPr/>
      <dgm:t>
        <a:bodyPr/>
        <a:lstStyle/>
        <a:p>
          <a:endParaRPr lang="en-US"/>
        </a:p>
      </dgm:t>
    </dgm:pt>
    <dgm:pt modelId="{333B79C7-6661-4F59-BBAB-AC389AD47693}" type="sibTrans" cxnId="{773CDEA0-D108-45EF-B2E0-4783CFBAC5EE}">
      <dgm:prSet/>
      <dgm:spPr/>
      <dgm:t>
        <a:bodyPr/>
        <a:lstStyle/>
        <a:p>
          <a:endParaRPr lang="en-US"/>
        </a:p>
      </dgm:t>
    </dgm:pt>
    <dgm:pt modelId="{A225D0F5-20FD-467B-BB47-D96B061709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Clinical validation studies</a:t>
          </a:r>
        </a:p>
      </dgm:t>
    </dgm:pt>
    <dgm:pt modelId="{B8050F93-D45B-434A-BE8F-599A2B594333}" type="parTrans" cxnId="{82474EA7-C323-4D80-8087-5C6E4FD3B8F5}">
      <dgm:prSet/>
      <dgm:spPr/>
      <dgm:t>
        <a:bodyPr/>
        <a:lstStyle/>
        <a:p>
          <a:endParaRPr lang="en-US"/>
        </a:p>
      </dgm:t>
    </dgm:pt>
    <dgm:pt modelId="{0AA334BF-38DD-49D2-9C15-910609D41234}" type="sibTrans" cxnId="{82474EA7-C323-4D80-8087-5C6E4FD3B8F5}">
      <dgm:prSet/>
      <dgm:spPr/>
      <dgm:t>
        <a:bodyPr/>
        <a:lstStyle/>
        <a:p>
          <a:endParaRPr lang="en-US"/>
        </a:p>
      </dgm:t>
    </dgm:pt>
    <dgm:pt modelId="{895661F2-E98B-4331-BC04-E146B4674D6E}" type="pres">
      <dgm:prSet presAssocID="{B4CF2EC8-8803-4CE8-AC4A-3380393D885A}" presName="root" presStyleCnt="0">
        <dgm:presLayoutVars>
          <dgm:dir/>
          <dgm:resizeHandles val="exact"/>
        </dgm:presLayoutVars>
      </dgm:prSet>
      <dgm:spPr/>
    </dgm:pt>
    <dgm:pt modelId="{25CDA97F-A9B9-49A5-BAD6-049F727982E4}" type="pres">
      <dgm:prSet presAssocID="{CA14B5F5-FCFD-4314-B186-F487AB86818D}" presName="compNode" presStyleCnt="0"/>
      <dgm:spPr/>
    </dgm:pt>
    <dgm:pt modelId="{B352A4C8-C42D-4771-836D-817E06FA9BFF}" type="pres">
      <dgm:prSet presAssocID="{CA14B5F5-FCFD-4314-B186-F487AB8681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9F79E41-0B74-42BB-A9FE-B0B3BC4FED87}" type="pres">
      <dgm:prSet presAssocID="{CA14B5F5-FCFD-4314-B186-F487AB86818D}" presName="spaceRect" presStyleCnt="0"/>
      <dgm:spPr/>
    </dgm:pt>
    <dgm:pt modelId="{D489A197-C6C5-43EC-B775-F65034C961EF}" type="pres">
      <dgm:prSet presAssocID="{CA14B5F5-FCFD-4314-B186-F487AB86818D}" presName="textRect" presStyleLbl="revTx" presStyleIdx="0" presStyleCnt="4">
        <dgm:presLayoutVars>
          <dgm:chMax val="1"/>
          <dgm:chPref val="1"/>
        </dgm:presLayoutVars>
      </dgm:prSet>
      <dgm:spPr/>
    </dgm:pt>
    <dgm:pt modelId="{5BA9CF19-B2DF-46A9-A51A-31C98303D703}" type="pres">
      <dgm:prSet presAssocID="{2DCA65FA-F10B-4EF5-B54D-A8D089B8ED44}" presName="sibTrans" presStyleCnt="0"/>
      <dgm:spPr/>
    </dgm:pt>
    <dgm:pt modelId="{6BE8B6AF-6B9C-46B2-8709-2E54D68B6EB9}" type="pres">
      <dgm:prSet presAssocID="{F364E203-8EE1-4AFB-84EE-000A534F6820}" presName="compNode" presStyleCnt="0"/>
      <dgm:spPr/>
    </dgm:pt>
    <dgm:pt modelId="{0ABEA7FD-A3E6-4182-AABC-F3CA3899A45B}" type="pres">
      <dgm:prSet presAssocID="{F364E203-8EE1-4AFB-84EE-000A534F682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5B1ACC2-85D7-42FB-858E-2BF32E03D3D6}" type="pres">
      <dgm:prSet presAssocID="{F364E203-8EE1-4AFB-84EE-000A534F6820}" presName="spaceRect" presStyleCnt="0"/>
      <dgm:spPr/>
    </dgm:pt>
    <dgm:pt modelId="{48AC5031-9E07-4475-A66F-BDFB4499617E}" type="pres">
      <dgm:prSet presAssocID="{F364E203-8EE1-4AFB-84EE-000A534F6820}" presName="textRect" presStyleLbl="revTx" presStyleIdx="1" presStyleCnt="4">
        <dgm:presLayoutVars>
          <dgm:chMax val="1"/>
          <dgm:chPref val="1"/>
        </dgm:presLayoutVars>
      </dgm:prSet>
      <dgm:spPr/>
    </dgm:pt>
    <dgm:pt modelId="{F5335AEF-50D2-451E-AA93-4A874E5A56D8}" type="pres">
      <dgm:prSet presAssocID="{D15A0A2B-D111-42B7-9796-ECA3D6297535}" presName="sibTrans" presStyleCnt="0"/>
      <dgm:spPr/>
    </dgm:pt>
    <dgm:pt modelId="{AFE6C952-416B-4307-98E3-275E87D8A9FC}" type="pres">
      <dgm:prSet presAssocID="{FFD65223-65C0-4AB0-8CB6-0AEF773C62CF}" presName="compNode" presStyleCnt="0"/>
      <dgm:spPr/>
    </dgm:pt>
    <dgm:pt modelId="{346855E7-B5DE-4521-8CDF-BB18170C7695}" type="pres">
      <dgm:prSet presAssocID="{FFD65223-65C0-4AB0-8CB6-0AEF773C62C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373A6A3-E9B3-4B6C-9EFC-036DA6659B05}" type="pres">
      <dgm:prSet presAssocID="{FFD65223-65C0-4AB0-8CB6-0AEF773C62CF}" presName="spaceRect" presStyleCnt="0"/>
      <dgm:spPr/>
    </dgm:pt>
    <dgm:pt modelId="{0C414ED9-0EC9-409F-A830-DC1FE9EEFC41}" type="pres">
      <dgm:prSet presAssocID="{FFD65223-65C0-4AB0-8CB6-0AEF773C62CF}" presName="textRect" presStyleLbl="revTx" presStyleIdx="2" presStyleCnt="4">
        <dgm:presLayoutVars>
          <dgm:chMax val="1"/>
          <dgm:chPref val="1"/>
        </dgm:presLayoutVars>
      </dgm:prSet>
      <dgm:spPr/>
    </dgm:pt>
    <dgm:pt modelId="{83A5993E-A702-4EDD-BD22-5237700643F5}" type="pres">
      <dgm:prSet presAssocID="{333B79C7-6661-4F59-BBAB-AC389AD47693}" presName="sibTrans" presStyleCnt="0"/>
      <dgm:spPr/>
    </dgm:pt>
    <dgm:pt modelId="{ABD8B549-F30D-4EE5-8622-745E4E67B578}" type="pres">
      <dgm:prSet presAssocID="{A225D0F5-20FD-467B-BB47-D96B061709DD}" presName="compNode" presStyleCnt="0"/>
      <dgm:spPr/>
    </dgm:pt>
    <dgm:pt modelId="{9205EBA3-899A-4954-BE45-2CC0DAFAD3F4}" type="pres">
      <dgm:prSet presAssocID="{A225D0F5-20FD-467B-BB47-D96B061709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F2B38C-0B54-46AA-88DD-A83846E267AA}" type="pres">
      <dgm:prSet presAssocID="{A225D0F5-20FD-467B-BB47-D96B061709DD}" presName="spaceRect" presStyleCnt="0"/>
      <dgm:spPr/>
    </dgm:pt>
    <dgm:pt modelId="{B1CAA5DF-7325-48D3-B414-03B05A13E6D4}" type="pres">
      <dgm:prSet presAssocID="{A225D0F5-20FD-467B-BB47-D96B061709D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4EAC91E-AD44-4DFA-AB64-DBBD3DE3FAA1}" type="presOf" srcId="{B4CF2EC8-8803-4CE8-AC4A-3380393D885A}" destId="{895661F2-E98B-4331-BC04-E146B4674D6E}" srcOrd="0" destOrd="0" presId="urn:microsoft.com/office/officeart/2018/2/layout/IconLabelList"/>
    <dgm:cxn modelId="{F821BC62-33D3-4B0D-AB50-5CD3DE005196}" type="presOf" srcId="{FFD65223-65C0-4AB0-8CB6-0AEF773C62CF}" destId="{0C414ED9-0EC9-409F-A830-DC1FE9EEFC41}" srcOrd="0" destOrd="0" presId="urn:microsoft.com/office/officeart/2018/2/layout/IconLabelList"/>
    <dgm:cxn modelId="{C354B56F-3E01-4B8B-8F93-FE820CB95145}" type="presOf" srcId="{F364E203-8EE1-4AFB-84EE-000A534F6820}" destId="{48AC5031-9E07-4475-A66F-BDFB4499617E}" srcOrd="0" destOrd="0" presId="urn:microsoft.com/office/officeart/2018/2/layout/IconLabelList"/>
    <dgm:cxn modelId="{773CDEA0-D108-45EF-B2E0-4783CFBAC5EE}" srcId="{B4CF2EC8-8803-4CE8-AC4A-3380393D885A}" destId="{FFD65223-65C0-4AB0-8CB6-0AEF773C62CF}" srcOrd="2" destOrd="0" parTransId="{6C698D17-196E-447F-8873-F77D0E95269C}" sibTransId="{333B79C7-6661-4F59-BBAB-AC389AD47693}"/>
    <dgm:cxn modelId="{82474EA7-C323-4D80-8087-5C6E4FD3B8F5}" srcId="{B4CF2EC8-8803-4CE8-AC4A-3380393D885A}" destId="{A225D0F5-20FD-467B-BB47-D96B061709DD}" srcOrd="3" destOrd="0" parTransId="{B8050F93-D45B-434A-BE8F-599A2B594333}" sibTransId="{0AA334BF-38DD-49D2-9C15-910609D41234}"/>
    <dgm:cxn modelId="{F64FDFB2-0BD3-465B-BC72-8275F0194760}" type="presOf" srcId="{CA14B5F5-FCFD-4314-B186-F487AB86818D}" destId="{D489A197-C6C5-43EC-B775-F65034C961EF}" srcOrd="0" destOrd="0" presId="urn:microsoft.com/office/officeart/2018/2/layout/IconLabelList"/>
    <dgm:cxn modelId="{4847CBE5-679D-48A9-9D1E-6B62B17288FE}" srcId="{B4CF2EC8-8803-4CE8-AC4A-3380393D885A}" destId="{CA14B5F5-FCFD-4314-B186-F487AB86818D}" srcOrd="0" destOrd="0" parTransId="{51D75468-52E4-429C-8752-FE9DA4EEBFF5}" sibTransId="{2DCA65FA-F10B-4EF5-B54D-A8D089B8ED44}"/>
    <dgm:cxn modelId="{DE727AEF-EF45-4A94-BD74-3DB3287DB097}" type="presOf" srcId="{A225D0F5-20FD-467B-BB47-D96B061709DD}" destId="{B1CAA5DF-7325-48D3-B414-03B05A13E6D4}" srcOrd="0" destOrd="0" presId="urn:microsoft.com/office/officeart/2018/2/layout/IconLabelList"/>
    <dgm:cxn modelId="{C938C2FF-2E80-4318-817E-50D0F1C28917}" srcId="{B4CF2EC8-8803-4CE8-AC4A-3380393D885A}" destId="{F364E203-8EE1-4AFB-84EE-000A534F6820}" srcOrd="1" destOrd="0" parTransId="{7ED87332-999B-4937-8395-D638BB6B1392}" sibTransId="{D15A0A2B-D111-42B7-9796-ECA3D6297535}"/>
    <dgm:cxn modelId="{7D815692-A0BB-41C5-B453-9C9E8A8F6B09}" type="presParOf" srcId="{895661F2-E98B-4331-BC04-E146B4674D6E}" destId="{25CDA97F-A9B9-49A5-BAD6-049F727982E4}" srcOrd="0" destOrd="0" presId="urn:microsoft.com/office/officeart/2018/2/layout/IconLabelList"/>
    <dgm:cxn modelId="{ED9B7362-C01B-4772-BC6D-0797F56DF330}" type="presParOf" srcId="{25CDA97F-A9B9-49A5-BAD6-049F727982E4}" destId="{B352A4C8-C42D-4771-836D-817E06FA9BFF}" srcOrd="0" destOrd="0" presId="urn:microsoft.com/office/officeart/2018/2/layout/IconLabelList"/>
    <dgm:cxn modelId="{0761B48B-98B0-4E4F-84B0-A9BB78E6BFE9}" type="presParOf" srcId="{25CDA97F-A9B9-49A5-BAD6-049F727982E4}" destId="{E9F79E41-0B74-42BB-A9FE-B0B3BC4FED87}" srcOrd="1" destOrd="0" presId="urn:microsoft.com/office/officeart/2018/2/layout/IconLabelList"/>
    <dgm:cxn modelId="{93839BD8-FEE3-44FB-9127-940D55358B57}" type="presParOf" srcId="{25CDA97F-A9B9-49A5-BAD6-049F727982E4}" destId="{D489A197-C6C5-43EC-B775-F65034C961EF}" srcOrd="2" destOrd="0" presId="urn:microsoft.com/office/officeart/2018/2/layout/IconLabelList"/>
    <dgm:cxn modelId="{A31E75B7-D438-41FA-9ED0-4066A56C68F7}" type="presParOf" srcId="{895661F2-E98B-4331-BC04-E146B4674D6E}" destId="{5BA9CF19-B2DF-46A9-A51A-31C98303D703}" srcOrd="1" destOrd="0" presId="urn:microsoft.com/office/officeart/2018/2/layout/IconLabelList"/>
    <dgm:cxn modelId="{93A7C061-C9BC-4858-9A30-0ABA6F91A493}" type="presParOf" srcId="{895661F2-E98B-4331-BC04-E146B4674D6E}" destId="{6BE8B6AF-6B9C-46B2-8709-2E54D68B6EB9}" srcOrd="2" destOrd="0" presId="urn:microsoft.com/office/officeart/2018/2/layout/IconLabelList"/>
    <dgm:cxn modelId="{98267B08-E47F-4283-A8BB-AB011BE2A29F}" type="presParOf" srcId="{6BE8B6AF-6B9C-46B2-8709-2E54D68B6EB9}" destId="{0ABEA7FD-A3E6-4182-AABC-F3CA3899A45B}" srcOrd="0" destOrd="0" presId="urn:microsoft.com/office/officeart/2018/2/layout/IconLabelList"/>
    <dgm:cxn modelId="{074FB243-87A4-4A3A-A9E8-2F6388471206}" type="presParOf" srcId="{6BE8B6AF-6B9C-46B2-8709-2E54D68B6EB9}" destId="{55B1ACC2-85D7-42FB-858E-2BF32E03D3D6}" srcOrd="1" destOrd="0" presId="urn:microsoft.com/office/officeart/2018/2/layout/IconLabelList"/>
    <dgm:cxn modelId="{72EB10FC-5E3D-455E-9FD9-AFE58AD6D516}" type="presParOf" srcId="{6BE8B6AF-6B9C-46B2-8709-2E54D68B6EB9}" destId="{48AC5031-9E07-4475-A66F-BDFB4499617E}" srcOrd="2" destOrd="0" presId="urn:microsoft.com/office/officeart/2018/2/layout/IconLabelList"/>
    <dgm:cxn modelId="{AB3B0ABC-A74D-48C2-B660-EE2F372F5BC9}" type="presParOf" srcId="{895661F2-E98B-4331-BC04-E146B4674D6E}" destId="{F5335AEF-50D2-451E-AA93-4A874E5A56D8}" srcOrd="3" destOrd="0" presId="urn:microsoft.com/office/officeart/2018/2/layout/IconLabelList"/>
    <dgm:cxn modelId="{1678AC3B-7D27-42C6-B87D-AE26A2BD5F39}" type="presParOf" srcId="{895661F2-E98B-4331-BC04-E146B4674D6E}" destId="{AFE6C952-416B-4307-98E3-275E87D8A9FC}" srcOrd="4" destOrd="0" presId="urn:microsoft.com/office/officeart/2018/2/layout/IconLabelList"/>
    <dgm:cxn modelId="{C51EE6AE-F5BC-4B76-9334-810C9132FF80}" type="presParOf" srcId="{AFE6C952-416B-4307-98E3-275E87D8A9FC}" destId="{346855E7-B5DE-4521-8CDF-BB18170C7695}" srcOrd="0" destOrd="0" presId="urn:microsoft.com/office/officeart/2018/2/layout/IconLabelList"/>
    <dgm:cxn modelId="{BE907159-1D04-4030-887D-3BEB31F2FB62}" type="presParOf" srcId="{AFE6C952-416B-4307-98E3-275E87D8A9FC}" destId="{8373A6A3-E9B3-4B6C-9EFC-036DA6659B05}" srcOrd="1" destOrd="0" presId="urn:microsoft.com/office/officeart/2018/2/layout/IconLabelList"/>
    <dgm:cxn modelId="{A0372054-66A8-4A37-9D95-C4CAAFFF2A23}" type="presParOf" srcId="{AFE6C952-416B-4307-98E3-275E87D8A9FC}" destId="{0C414ED9-0EC9-409F-A830-DC1FE9EEFC41}" srcOrd="2" destOrd="0" presId="urn:microsoft.com/office/officeart/2018/2/layout/IconLabelList"/>
    <dgm:cxn modelId="{19CFB3A4-5483-4172-B5B7-035C3E9F0CE7}" type="presParOf" srcId="{895661F2-E98B-4331-BC04-E146B4674D6E}" destId="{83A5993E-A702-4EDD-BD22-5237700643F5}" srcOrd="5" destOrd="0" presId="urn:microsoft.com/office/officeart/2018/2/layout/IconLabelList"/>
    <dgm:cxn modelId="{3634A4CD-6B1C-4013-8755-E52D1BF7166B}" type="presParOf" srcId="{895661F2-E98B-4331-BC04-E146B4674D6E}" destId="{ABD8B549-F30D-4EE5-8622-745E4E67B578}" srcOrd="6" destOrd="0" presId="urn:microsoft.com/office/officeart/2018/2/layout/IconLabelList"/>
    <dgm:cxn modelId="{67CC6671-7BFF-4B32-A0BA-81276D9A38A5}" type="presParOf" srcId="{ABD8B549-F30D-4EE5-8622-745E4E67B578}" destId="{9205EBA3-899A-4954-BE45-2CC0DAFAD3F4}" srcOrd="0" destOrd="0" presId="urn:microsoft.com/office/officeart/2018/2/layout/IconLabelList"/>
    <dgm:cxn modelId="{26201972-8DDE-4F58-A197-AA949958B80F}" type="presParOf" srcId="{ABD8B549-F30D-4EE5-8622-745E4E67B578}" destId="{30F2B38C-0B54-46AA-88DD-A83846E267AA}" srcOrd="1" destOrd="0" presId="urn:microsoft.com/office/officeart/2018/2/layout/IconLabelList"/>
    <dgm:cxn modelId="{3AE6C320-09EE-4146-9BBC-A9155FF0D906}" type="presParOf" srcId="{ABD8B549-F30D-4EE5-8622-745E4E67B578}" destId="{B1CAA5DF-7325-48D3-B414-03B05A13E6D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B3F213-E226-4545-A387-D2546FF2BC4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46A68-C954-40E2-B348-EA584CB884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Questions?</a:t>
          </a:r>
        </a:p>
      </dgm:t>
    </dgm:pt>
    <dgm:pt modelId="{5F8A8D29-7589-494F-900F-94514AD6AB3A}" type="parTrans" cxnId="{6A1E3722-92FB-480C-AB9B-3C932D8DC9E8}">
      <dgm:prSet/>
      <dgm:spPr/>
      <dgm:t>
        <a:bodyPr/>
        <a:lstStyle/>
        <a:p>
          <a:endParaRPr lang="en-US"/>
        </a:p>
      </dgm:t>
    </dgm:pt>
    <dgm:pt modelId="{78711763-04D3-46C6-9294-9794F706FDE9}" type="sibTrans" cxnId="{6A1E3722-92FB-480C-AB9B-3C932D8DC9E8}">
      <dgm:prSet/>
      <dgm:spPr/>
      <dgm:t>
        <a:bodyPr/>
        <a:lstStyle/>
        <a:p>
          <a:endParaRPr lang="en-US"/>
        </a:p>
      </dgm:t>
    </dgm:pt>
    <dgm:pt modelId="{9F713F18-A430-42E4-9EF6-7BE3EE2E39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Swarnkar.Satish@Gmail.com</a:t>
          </a:r>
        </a:p>
      </dgm:t>
    </dgm:pt>
    <dgm:pt modelId="{DE67C0EA-F866-4A5B-9657-E488C468D6AA}" type="parTrans" cxnId="{C17026DA-BF68-4B83-AEBB-73192A46C7C0}">
      <dgm:prSet/>
      <dgm:spPr/>
      <dgm:t>
        <a:bodyPr/>
        <a:lstStyle/>
        <a:p>
          <a:endParaRPr lang="en-US"/>
        </a:p>
      </dgm:t>
    </dgm:pt>
    <dgm:pt modelId="{EDB327F4-7477-41B5-91AF-AB85B2122C7F}" type="sibTrans" cxnId="{C17026DA-BF68-4B83-AEBB-73192A46C7C0}">
      <dgm:prSet/>
      <dgm:spPr/>
      <dgm:t>
        <a:bodyPr/>
        <a:lstStyle/>
        <a:p>
          <a:endParaRPr lang="en-US"/>
        </a:p>
      </dgm:t>
    </dgm:pt>
    <dgm:pt modelId="{4AD2EDF6-4B72-4A0A-8C39-C36890E9977D}" type="pres">
      <dgm:prSet presAssocID="{12B3F213-E226-4545-A387-D2546FF2BC41}" presName="root" presStyleCnt="0">
        <dgm:presLayoutVars>
          <dgm:dir/>
          <dgm:resizeHandles val="exact"/>
        </dgm:presLayoutVars>
      </dgm:prSet>
      <dgm:spPr/>
    </dgm:pt>
    <dgm:pt modelId="{B6EB2665-6D69-42E7-A735-62A583E46BC7}" type="pres">
      <dgm:prSet presAssocID="{0DE46A68-C954-40E2-B348-EA584CB88406}" presName="compNode" presStyleCnt="0"/>
      <dgm:spPr/>
    </dgm:pt>
    <dgm:pt modelId="{908314C5-3D49-4173-8226-17B1A2B3D76C}" type="pres">
      <dgm:prSet presAssocID="{0DE46A68-C954-40E2-B348-EA584CB884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4ED7CD1E-52BD-4C44-BF2E-BA3E571721ED}" type="pres">
      <dgm:prSet presAssocID="{0DE46A68-C954-40E2-B348-EA584CB88406}" presName="spaceRect" presStyleCnt="0"/>
      <dgm:spPr/>
    </dgm:pt>
    <dgm:pt modelId="{4555D404-EEC6-4FDA-9DDF-7B7C123A1EB7}" type="pres">
      <dgm:prSet presAssocID="{0DE46A68-C954-40E2-B348-EA584CB88406}" presName="textRect" presStyleLbl="revTx" presStyleIdx="0" presStyleCnt="2">
        <dgm:presLayoutVars>
          <dgm:chMax val="1"/>
          <dgm:chPref val="1"/>
        </dgm:presLayoutVars>
      </dgm:prSet>
      <dgm:spPr/>
    </dgm:pt>
    <dgm:pt modelId="{3597606A-7E04-4FD9-9645-CDC431509310}" type="pres">
      <dgm:prSet presAssocID="{78711763-04D3-46C6-9294-9794F706FDE9}" presName="sibTrans" presStyleCnt="0"/>
      <dgm:spPr/>
    </dgm:pt>
    <dgm:pt modelId="{F831CE49-2DA6-466C-A52D-DF6EE836AB30}" type="pres">
      <dgm:prSet presAssocID="{9F713F18-A430-42E4-9EF6-7BE3EE2E396C}" presName="compNode" presStyleCnt="0"/>
      <dgm:spPr/>
    </dgm:pt>
    <dgm:pt modelId="{C4F79C6B-4B61-4B13-B294-56EFC2377DD3}" type="pres">
      <dgm:prSet presAssocID="{9F713F18-A430-42E4-9EF6-7BE3EE2E39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30F10CD8-1B71-4A96-AA1D-D11FC5C78DE0}" type="pres">
      <dgm:prSet presAssocID="{9F713F18-A430-42E4-9EF6-7BE3EE2E396C}" presName="spaceRect" presStyleCnt="0"/>
      <dgm:spPr/>
    </dgm:pt>
    <dgm:pt modelId="{0A6C7C23-F45A-47BC-9E97-CEC8ADCDC8D2}" type="pres">
      <dgm:prSet presAssocID="{9F713F18-A430-42E4-9EF6-7BE3EE2E396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A1E3722-92FB-480C-AB9B-3C932D8DC9E8}" srcId="{12B3F213-E226-4545-A387-D2546FF2BC41}" destId="{0DE46A68-C954-40E2-B348-EA584CB88406}" srcOrd="0" destOrd="0" parTransId="{5F8A8D29-7589-494F-900F-94514AD6AB3A}" sibTransId="{78711763-04D3-46C6-9294-9794F706FDE9}"/>
    <dgm:cxn modelId="{D6F53947-7D2C-49DE-99A5-6AB53917CAEB}" type="presOf" srcId="{12B3F213-E226-4545-A387-D2546FF2BC41}" destId="{4AD2EDF6-4B72-4A0A-8C39-C36890E9977D}" srcOrd="0" destOrd="0" presId="urn:microsoft.com/office/officeart/2018/2/layout/IconLabelList"/>
    <dgm:cxn modelId="{299E4047-504B-4F42-A3FC-6A82FA16C98E}" type="presOf" srcId="{9F713F18-A430-42E4-9EF6-7BE3EE2E396C}" destId="{0A6C7C23-F45A-47BC-9E97-CEC8ADCDC8D2}" srcOrd="0" destOrd="0" presId="urn:microsoft.com/office/officeart/2018/2/layout/IconLabelList"/>
    <dgm:cxn modelId="{4B8851D9-34AC-4B0B-96D7-9202FD94C3A6}" type="presOf" srcId="{0DE46A68-C954-40E2-B348-EA584CB88406}" destId="{4555D404-EEC6-4FDA-9DDF-7B7C123A1EB7}" srcOrd="0" destOrd="0" presId="urn:microsoft.com/office/officeart/2018/2/layout/IconLabelList"/>
    <dgm:cxn modelId="{C17026DA-BF68-4B83-AEBB-73192A46C7C0}" srcId="{12B3F213-E226-4545-A387-D2546FF2BC41}" destId="{9F713F18-A430-42E4-9EF6-7BE3EE2E396C}" srcOrd="1" destOrd="0" parTransId="{DE67C0EA-F866-4A5B-9657-E488C468D6AA}" sibTransId="{EDB327F4-7477-41B5-91AF-AB85B2122C7F}"/>
    <dgm:cxn modelId="{D54FEE30-EF75-40D0-9055-60F01E7AB558}" type="presParOf" srcId="{4AD2EDF6-4B72-4A0A-8C39-C36890E9977D}" destId="{B6EB2665-6D69-42E7-A735-62A583E46BC7}" srcOrd="0" destOrd="0" presId="urn:microsoft.com/office/officeart/2018/2/layout/IconLabelList"/>
    <dgm:cxn modelId="{4123A27D-F340-4312-A8D7-E82C088CFB9A}" type="presParOf" srcId="{B6EB2665-6D69-42E7-A735-62A583E46BC7}" destId="{908314C5-3D49-4173-8226-17B1A2B3D76C}" srcOrd="0" destOrd="0" presId="urn:microsoft.com/office/officeart/2018/2/layout/IconLabelList"/>
    <dgm:cxn modelId="{205011F1-FD1E-4D0F-BEE8-4380AE1774FC}" type="presParOf" srcId="{B6EB2665-6D69-42E7-A735-62A583E46BC7}" destId="{4ED7CD1E-52BD-4C44-BF2E-BA3E571721ED}" srcOrd="1" destOrd="0" presId="urn:microsoft.com/office/officeart/2018/2/layout/IconLabelList"/>
    <dgm:cxn modelId="{ACEE6F86-6105-4D50-8F5A-99E57D953CF8}" type="presParOf" srcId="{B6EB2665-6D69-42E7-A735-62A583E46BC7}" destId="{4555D404-EEC6-4FDA-9DDF-7B7C123A1EB7}" srcOrd="2" destOrd="0" presId="urn:microsoft.com/office/officeart/2018/2/layout/IconLabelList"/>
    <dgm:cxn modelId="{232828F6-6FE3-4BBC-B86C-AE25D5EFA1FC}" type="presParOf" srcId="{4AD2EDF6-4B72-4A0A-8C39-C36890E9977D}" destId="{3597606A-7E04-4FD9-9645-CDC431509310}" srcOrd="1" destOrd="0" presId="urn:microsoft.com/office/officeart/2018/2/layout/IconLabelList"/>
    <dgm:cxn modelId="{36244CE5-187E-4349-9DC4-51282AF21820}" type="presParOf" srcId="{4AD2EDF6-4B72-4A0A-8C39-C36890E9977D}" destId="{F831CE49-2DA6-466C-A52D-DF6EE836AB30}" srcOrd="2" destOrd="0" presId="urn:microsoft.com/office/officeart/2018/2/layout/IconLabelList"/>
    <dgm:cxn modelId="{05983150-96E2-49F1-AFF1-09F796CB7EF6}" type="presParOf" srcId="{F831CE49-2DA6-466C-A52D-DF6EE836AB30}" destId="{C4F79C6B-4B61-4B13-B294-56EFC2377DD3}" srcOrd="0" destOrd="0" presId="urn:microsoft.com/office/officeart/2018/2/layout/IconLabelList"/>
    <dgm:cxn modelId="{4C7D5307-5ADC-47CC-BCDE-EDEAAB05EE25}" type="presParOf" srcId="{F831CE49-2DA6-466C-A52D-DF6EE836AB30}" destId="{30F10CD8-1B71-4A96-AA1D-D11FC5C78DE0}" srcOrd="1" destOrd="0" presId="urn:microsoft.com/office/officeart/2018/2/layout/IconLabelList"/>
    <dgm:cxn modelId="{E19A12E0-B5BD-46D1-8E54-F4AC4291FB2B}" type="presParOf" srcId="{F831CE49-2DA6-466C-A52D-DF6EE836AB30}" destId="{0A6C7C23-F45A-47BC-9E97-CEC8ADCDC8D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A01C2-4316-BF43-885B-6691C8DD187E}">
      <dsp:nvSpPr>
        <dsp:cNvPr id="0" name=""/>
        <dsp:cNvSpPr/>
      </dsp:nvSpPr>
      <dsp:spPr>
        <a:xfrm>
          <a:off x="0" y="2626263"/>
          <a:ext cx="1971675" cy="17231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184912" rIns="140226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Importance:</a:t>
          </a:r>
        </a:p>
      </dsp:txBody>
      <dsp:txXfrm>
        <a:off x="0" y="2626263"/>
        <a:ext cx="1971675" cy="1723112"/>
      </dsp:txXfrm>
    </dsp:sp>
    <dsp:sp modelId="{67CB722A-8379-E645-B516-4FE8E8884172}">
      <dsp:nvSpPr>
        <dsp:cNvPr id="0" name=""/>
        <dsp:cNvSpPr/>
      </dsp:nvSpPr>
      <dsp:spPr>
        <a:xfrm>
          <a:off x="1971675" y="2626263"/>
          <a:ext cx="5915024" cy="172311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304800" rIns="11998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Mistrust and wrong triage decisions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Healthcare AI is high-risk but critical</a:t>
          </a:r>
        </a:p>
      </dsp:txBody>
      <dsp:txXfrm>
        <a:off x="1971675" y="2626263"/>
        <a:ext cx="5915024" cy="1723112"/>
      </dsp:txXfrm>
    </dsp:sp>
    <dsp:sp modelId="{95891233-2E64-F441-92A3-1FC45A3996D8}">
      <dsp:nvSpPr>
        <dsp:cNvPr id="0" name=""/>
        <dsp:cNvSpPr/>
      </dsp:nvSpPr>
      <dsp:spPr>
        <a:xfrm rot="10800000">
          <a:off x="0" y="1962"/>
          <a:ext cx="1971675" cy="265014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184912" rIns="140226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Problem:</a:t>
          </a:r>
        </a:p>
      </dsp:txBody>
      <dsp:txXfrm rot="-10800000">
        <a:off x="0" y="1962"/>
        <a:ext cx="1971675" cy="1722595"/>
      </dsp:txXfrm>
    </dsp:sp>
    <dsp:sp modelId="{67321A91-7417-9748-895F-64729E5E9146}">
      <dsp:nvSpPr>
        <dsp:cNvPr id="0" name=""/>
        <dsp:cNvSpPr/>
      </dsp:nvSpPr>
      <dsp:spPr>
        <a:xfrm>
          <a:off x="1971675" y="1962"/>
          <a:ext cx="5915024" cy="1722595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304800" rIns="11998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Traditional symptom checkers fail on free-form input</a:t>
          </a:r>
        </a:p>
      </dsp:txBody>
      <dsp:txXfrm>
        <a:off x="1971675" y="1962"/>
        <a:ext cx="5915024" cy="17225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00E34-B296-1E49-894F-950ECB6233A0}">
      <dsp:nvSpPr>
        <dsp:cNvPr id="0" name=""/>
        <dsp:cNvSpPr/>
      </dsp:nvSpPr>
      <dsp:spPr>
        <a:xfrm>
          <a:off x="2418230" y="593434"/>
          <a:ext cx="1711456" cy="271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018"/>
              </a:lnTo>
              <a:lnTo>
                <a:pt x="1711456" y="185018"/>
              </a:lnTo>
              <a:lnTo>
                <a:pt x="1711456" y="27149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AB1DB-721F-B249-9845-DF0012EFCDC9}">
      <dsp:nvSpPr>
        <dsp:cNvPr id="0" name=""/>
        <dsp:cNvSpPr/>
      </dsp:nvSpPr>
      <dsp:spPr>
        <a:xfrm>
          <a:off x="2418230" y="593434"/>
          <a:ext cx="570485" cy="271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018"/>
              </a:lnTo>
              <a:lnTo>
                <a:pt x="570485" y="185018"/>
              </a:lnTo>
              <a:lnTo>
                <a:pt x="570485" y="27149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161F7-CBC2-C94B-B9CE-F63D946ECF7F}">
      <dsp:nvSpPr>
        <dsp:cNvPr id="0" name=""/>
        <dsp:cNvSpPr/>
      </dsp:nvSpPr>
      <dsp:spPr>
        <a:xfrm>
          <a:off x="1847745" y="593434"/>
          <a:ext cx="570485" cy="271499"/>
        </a:xfrm>
        <a:custGeom>
          <a:avLst/>
          <a:gdLst/>
          <a:ahLst/>
          <a:cxnLst/>
          <a:rect l="0" t="0" r="0" b="0"/>
          <a:pathLst>
            <a:path>
              <a:moveTo>
                <a:pt x="570485" y="0"/>
              </a:moveTo>
              <a:lnTo>
                <a:pt x="570485" y="185018"/>
              </a:lnTo>
              <a:lnTo>
                <a:pt x="0" y="185018"/>
              </a:lnTo>
              <a:lnTo>
                <a:pt x="0" y="27149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71233-5EF8-9A46-884A-FECE469B94D5}">
      <dsp:nvSpPr>
        <dsp:cNvPr id="0" name=""/>
        <dsp:cNvSpPr/>
      </dsp:nvSpPr>
      <dsp:spPr>
        <a:xfrm>
          <a:off x="706774" y="593434"/>
          <a:ext cx="1711456" cy="271499"/>
        </a:xfrm>
        <a:custGeom>
          <a:avLst/>
          <a:gdLst/>
          <a:ahLst/>
          <a:cxnLst/>
          <a:rect l="0" t="0" r="0" b="0"/>
          <a:pathLst>
            <a:path>
              <a:moveTo>
                <a:pt x="1711456" y="0"/>
              </a:moveTo>
              <a:lnTo>
                <a:pt x="1711456" y="185018"/>
              </a:lnTo>
              <a:lnTo>
                <a:pt x="0" y="185018"/>
              </a:lnTo>
              <a:lnTo>
                <a:pt x="0" y="27149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8DBB3-C3FD-3C46-AF49-3F0E4052C869}">
      <dsp:nvSpPr>
        <dsp:cNvPr id="0" name=""/>
        <dsp:cNvSpPr/>
      </dsp:nvSpPr>
      <dsp:spPr>
        <a:xfrm>
          <a:off x="1951469" y="648"/>
          <a:ext cx="933521" cy="5927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869BEA-4FA2-804B-95D7-DCBD47B17E3E}">
      <dsp:nvSpPr>
        <dsp:cNvPr id="0" name=""/>
        <dsp:cNvSpPr/>
      </dsp:nvSpPr>
      <dsp:spPr>
        <a:xfrm>
          <a:off x="2055194" y="99186"/>
          <a:ext cx="933521" cy="592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Approach:</a:t>
          </a:r>
        </a:p>
      </dsp:txBody>
      <dsp:txXfrm>
        <a:off x="2072556" y="116548"/>
        <a:ext cx="898797" cy="558062"/>
      </dsp:txXfrm>
    </dsp:sp>
    <dsp:sp modelId="{24A31D5D-8594-9748-9EF8-568AF8FEF70F}">
      <dsp:nvSpPr>
        <dsp:cNvPr id="0" name=""/>
        <dsp:cNvSpPr/>
      </dsp:nvSpPr>
      <dsp:spPr>
        <a:xfrm>
          <a:off x="240013" y="864933"/>
          <a:ext cx="933521" cy="5927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6209AD-1FC3-CD45-BCE7-CE2D49153810}">
      <dsp:nvSpPr>
        <dsp:cNvPr id="0" name=""/>
        <dsp:cNvSpPr/>
      </dsp:nvSpPr>
      <dsp:spPr>
        <a:xfrm>
          <a:off x="343738" y="963472"/>
          <a:ext cx="933521" cy="592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Semantic Search (FAISS embeddings)</a:t>
          </a:r>
        </a:p>
      </dsp:txBody>
      <dsp:txXfrm>
        <a:off x="361100" y="980834"/>
        <a:ext cx="898797" cy="558062"/>
      </dsp:txXfrm>
    </dsp:sp>
    <dsp:sp modelId="{A98E287C-7EDD-0847-AF13-4506D89DDC7D}">
      <dsp:nvSpPr>
        <dsp:cNvPr id="0" name=""/>
        <dsp:cNvSpPr/>
      </dsp:nvSpPr>
      <dsp:spPr>
        <a:xfrm>
          <a:off x="1380984" y="864933"/>
          <a:ext cx="933521" cy="5927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9FDA20-DB05-8E4F-B449-891F44E1344B}">
      <dsp:nvSpPr>
        <dsp:cNvPr id="0" name=""/>
        <dsp:cNvSpPr/>
      </dsp:nvSpPr>
      <dsp:spPr>
        <a:xfrm>
          <a:off x="1484709" y="963472"/>
          <a:ext cx="933521" cy="592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Chain-of-Thought Reasoning</a:t>
          </a:r>
        </a:p>
      </dsp:txBody>
      <dsp:txXfrm>
        <a:off x="1502071" y="980834"/>
        <a:ext cx="898797" cy="558062"/>
      </dsp:txXfrm>
    </dsp:sp>
    <dsp:sp modelId="{C140169D-9D45-FF4A-B7CB-88FE7DCCFF6C}">
      <dsp:nvSpPr>
        <dsp:cNvPr id="0" name=""/>
        <dsp:cNvSpPr/>
      </dsp:nvSpPr>
      <dsp:spPr>
        <a:xfrm>
          <a:off x="2521955" y="864933"/>
          <a:ext cx="933521" cy="5927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A042E8-C948-7F4F-99BB-3670A574CC61}">
      <dsp:nvSpPr>
        <dsp:cNvPr id="0" name=""/>
        <dsp:cNvSpPr/>
      </dsp:nvSpPr>
      <dsp:spPr>
        <a:xfrm>
          <a:off x="2625679" y="963472"/>
          <a:ext cx="933521" cy="592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LangChain for dialogue management</a:t>
          </a:r>
        </a:p>
      </dsp:txBody>
      <dsp:txXfrm>
        <a:off x="2643041" y="980834"/>
        <a:ext cx="898797" cy="558062"/>
      </dsp:txXfrm>
    </dsp:sp>
    <dsp:sp modelId="{90D84800-F653-6F4A-8E87-3B0CD5262297}">
      <dsp:nvSpPr>
        <dsp:cNvPr id="0" name=""/>
        <dsp:cNvSpPr/>
      </dsp:nvSpPr>
      <dsp:spPr>
        <a:xfrm>
          <a:off x="3662925" y="864933"/>
          <a:ext cx="933521" cy="5927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C891937-2DA5-1344-BBC4-4192E0EA03CF}">
      <dsp:nvSpPr>
        <dsp:cNvPr id="0" name=""/>
        <dsp:cNvSpPr/>
      </dsp:nvSpPr>
      <dsp:spPr>
        <a:xfrm>
          <a:off x="3766650" y="963472"/>
          <a:ext cx="933521" cy="592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Real-time validation via OpenFDA and PubMed</a:t>
          </a:r>
        </a:p>
      </dsp:txBody>
      <dsp:txXfrm>
        <a:off x="3784012" y="980834"/>
        <a:ext cx="898797" cy="558062"/>
      </dsp:txXfrm>
    </dsp:sp>
    <dsp:sp modelId="{E9E850A0-8AA6-A74A-9CCF-6C531E0C0F4A}">
      <dsp:nvSpPr>
        <dsp:cNvPr id="0" name=""/>
        <dsp:cNvSpPr/>
      </dsp:nvSpPr>
      <dsp:spPr>
        <a:xfrm>
          <a:off x="3092440" y="648"/>
          <a:ext cx="933521" cy="5927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E92949-AFFF-9844-8CDC-94AA17F279D9}">
      <dsp:nvSpPr>
        <dsp:cNvPr id="0" name=""/>
        <dsp:cNvSpPr/>
      </dsp:nvSpPr>
      <dsp:spPr>
        <a:xfrm>
          <a:off x="3196165" y="99186"/>
          <a:ext cx="933521" cy="592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Frontend: </a:t>
          </a:r>
          <a:r>
            <a:rPr lang="en-US" sz="800" kern="1200" dirty="0" err="1"/>
            <a:t>Streamlit</a:t>
          </a:r>
          <a:endParaRPr lang="en-US" sz="800" kern="1200" dirty="0"/>
        </a:p>
      </dsp:txBody>
      <dsp:txXfrm>
        <a:off x="3213527" y="116548"/>
        <a:ext cx="898797" cy="5580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66489-C8FF-4402-802F-67645D164AF1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D4BA8-3CE6-4D3A-88BB-4B3A1A9D42FE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7F737-285C-4EEF-BE0F-1B8BBDA2B43A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FAISS-based vector embeddings</a:t>
          </a:r>
        </a:p>
      </dsp:txBody>
      <dsp:txXfrm>
        <a:off x="1493203" y="552"/>
        <a:ext cx="6736396" cy="1292816"/>
      </dsp:txXfrm>
    </dsp:sp>
    <dsp:sp modelId="{321ECFA3-E9BB-4213-AB23-13886826817D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FF5AA-3B83-446E-B5E5-E62FC7B9D3DC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2BA1A-1D15-411C-A4D7-F008C390763C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Flexible matching to symptom database</a:t>
          </a:r>
        </a:p>
      </dsp:txBody>
      <dsp:txXfrm>
        <a:off x="1493203" y="1616573"/>
        <a:ext cx="6736396" cy="1292816"/>
      </dsp:txXfrm>
    </dsp:sp>
    <dsp:sp modelId="{A3E0091A-BC9C-41B2-B2DD-D072CB677483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457B8-7D3A-419C-8EA0-96590BEE0A97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03C17-F052-45D6-84CF-4F12240443E6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Handles variability in patient language</a:t>
          </a:r>
        </a:p>
      </dsp:txBody>
      <dsp:txXfrm>
        <a:off x="1493203" y="3232593"/>
        <a:ext cx="6736396" cy="12928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D85E4-E705-4A17-94B8-97E80922F714}">
      <dsp:nvSpPr>
        <dsp:cNvPr id="0" name=""/>
        <dsp:cNvSpPr/>
      </dsp:nvSpPr>
      <dsp:spPr>
        <a:xfrm>
          <a:off x="13749" y="1907472"/>
          <a:ext cx="711018" cy="711018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92170-1606-49EA-A801-3159F9524521}">
      <dsp:nvSpPr>
        <dsp:cNvPr id="0" name=""/>
        <dsp:cNvSpPr/>
      </dsp:nvSpPr>
      <dsp:spPr>
        <a:xfrm>
          <a:off x="163063" y="2056786"/>
          <a:ext cx="412390" cy="4123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7F49B-7C20-4952-AC72-FD88015591D4}">
      <dsp:nvSpPr>
        <dsp:cNvPr id="0" name=""/>
        <dsp:cNvSpPr/>
      </dsp:nvSpPr>
      <dsp:spPr>
        <a:xfrm>
          <a:off x="877128" y="1907472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92% Semantic Matching Accuracy</a:t>
          </a:r>
        </a:p>
      </dsp:txBody>
      <dsp:txXfrm>
        <a:off x="877128" y="1907472"/>
        <a:ext cx="1675971" cy="711018"/>
      </dsp:txXfrm>
    </dsp:sp>
    <dsp:sp modelId="{DF22EB4D-0144-4D6D-BA77-476D4FE0EAFC}">
      <dsp:nvSpPr>
        <dsp:cNvPr id="0" name=""/>
        <dsp:cNvSpPr/>
      </dsp:nvSpPr>
      <dsp:spPr>
        <a:xfrm>
          <a:off x="2845124" y="1907472"/>
          <a:ext cx="711018" cy="711018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D1EF7-919A-4ED9-8E18-0441849617EA}">
      <dsp:nvSpPr>
        <dsp:cNvPr id="0" name=""/>
        <dsp:cNvSpPr/>
      </dsp:nvSpPr>
      <dsp:spPr>
        <a:xfrm>
          <a:off x="2994438" y="2056786"/>
          <a:ext cx="412390" cy="4123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815E0-DE10-4833-8FEE-0CA284878EDA}">
      <dsp:nvSpPr>
        <dsp:cNvPr id="0" name=""/>
        <dsp:cNvSpPr/>
      </dsp:nvSpPr>
      <dsp:spPr>
        <a:xfrm>
          <a:off x="3708504" y="1907472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Successful External Data Enrichment</a:t>
          </a:r>
        </a:p>
      </dsp:txBody>
      <dsp:txXfrm>
        <a:off x="3708504" y="1907472"/>
        <a:ext cx="1675971" cy="711018"/>
      </dsp:txXfrm>
    </dsp:sp>
    <dsp:sp modelId="{32D4D5E4-2C23-45AA-B600-4639A46C1A7B}">
      <dsp:nvSpPr>
        <dsp:cNvPr id="0" name=""/>
        <dsp:cNvSpPr/>
      </dsp:nvSpPr>
      <dsp:spPr>
        <a:xfrm>
          <a:off x="5676500" y="1907472"/>
          <a:ext cx="711018" cy="711018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44FC2-7548-4677-8577-7C4538F6728A}">
      <dsp:nvSpPr>
        <dsp:cNvPr id="0" name=""/>
        <dsp:cNvSpPr/>
      </dsp:nvSpPr>
      <dsp:spPr>
        <a:xfrm>
          <a:off x="5825814" y="2056786"/>
          <a:ext cx="412390" cy="4123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84CE5-62F6-4A91-9A9F-FF193546B5E3}">
      <dsp:nvSpPr>
        <dsp:cNvPr id="0" name=""/>
        <dsp:cNvSpPr/>
      </dsp:nvSpPr>
      <dsp:spPr>
        <a:xfrm>
          <a:off x="6539879" y="1907472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Robust Symptom Clustering</a:t>
          </a:r>
        </a:p>
      </dsp:txBody>
      <dsp:txXfrm>
        <a:off x="6539879" y="1907472"/>
        <a:ext cx="1675971" cy="7110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2A4C8-C42D-4771-836D-817E06FA9BFF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9A197-C6C5-43EC-B775-F65034C961EF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Expand symptom and rare disease coverage</a:t>
          </a:r>
        </a:p>
      </dsp:txBody>
      <dsp:txXfrm>
        <a:off x="42299" y="2443760"/>
        <a:ext cx="1800000" cy="720000"/>
      </dsp:txXfrm>
    </dsp:sp>
    <dsp:sp modelId="{0ABEA7FD-A3E6-4182-AABC-F3CA3899A45B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C5031-9E07-4475-A66F-BDFB4499617E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Integrate WHO, CDC real-time feeds</a:t>
          </a:r>
        </a:p>
      </dsp:txBody>
      <dsp:txXfrm>
        <a:off x="2157300" y="2443760"/>
        <a:ext cx="1800000" cy="720000"/>
      </dsp:txXfrm>
    </dsp:sp>
    <dsp:sp modelId="{346855E7-B5DE-4521-8CDF-BB18170C7695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14ED9-0EC9-409F-A830-DC1FE9EEFC41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Mobile-first and multilingual expansion</a:t>
          </a:r>
        </a:p>
      </dsp:txBody>
      <dsp:txXfrm>
        <a:off x="4272300" y="2443760"/>
        <a:ext cx="1800000" cy="720000"/>
      </dsp:txXfrm>
    </dsp:sp>
    <dsp:sp modelId="{9205EBA3-899A-4954-BE45-2CC0DAFAD3F4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AA5DF-7325-48D3-B414-03B05A13E6D4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Clinical validation studies</a:t>
          </a:r>
        </a:p>
      </dsp:txBody>
      <dsp:txXfrm>
        <a:off x="6387300" y="2443760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314C5-3D49-4173-8226-17B1A2B3D76C}">
      <dsp:nvSpPr>
        <dsp:cNvPr id="0" name=""/>
        <dsp:cNvSpPr/>
      </dsp:nvSpPr>
      <dsp:spPr>
        <a:xfrm>
          <a:off x="1052690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5D404-EEC6-4FDA-9DDF-7B7C123A1EB7}">
      <dsp:nvSpPr>
        <dsp:cNvPr id="0" name=""/>
        <dsp:cNvSpPr/>
      </dsp:nvSpPr>
      <dsp:spPr>
        <a:xfrm>
          <a:off x="16284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Questions?</a:t>
          </a:r>
        </a:p>
      </dsp:txBody>
      <dsp:txXfrm>
        <a:off x="16284" y="2964165"/>
        <a:ext cx="3768750" cy="720000"/>
      </dsp:txXfrm>
    </dsp:sp>
    <dsp:sp modelId="{C4F79C6B-4B61-4B13-B294-56EFC2377DD3}">
      <dsp:nvSpPr>
        <dsp:cNvPr id="0" name=""/>
        <dsp:cNvSpPr/>
      </dsp:nvSpPr>
      <dsp:spPr>
        <a:xfrm>
          <a:off x="5480971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C7C23-F45A-47BC-9E97-CEC8ADCDC8D2}">
      <dsp:nvSpPr>
        <dsp:cNvPr id="0" name=""/>
        <dsp:cNvSpPr/>
      </dsp:nvSpPr>
      <dsp:spPr>
        <a:xfrm>
          <a:off x="4444565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Swarnkar.Satish@Gmail.com</a:t>
          </a:r>
        </a:p>
      </dsp:txBody>
      <dsp:txXfrm>
        <a:off x="4444565" y="2964165"/>
        <a:ext cx="37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95D3C-CF41-1F46-85C1-E9F3294D54A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46BBA-8A89-1C41-907D-0EFC65EB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0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Hello</a:t>
            </a:r>
            <a:br>
              <a:rPr lang="en-US" dirty="0"/>
            </a:br>
            <a:r>
              <a:rPr lang="en-US" dirty="0"/>
              <a:t>I'm Satish Swarnkar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r>
              <a:rPr lang="en-US" dirty="0"/>
              <a:t>Today, I’ll present my project — </a:t>
            </a:r>
            <a:r>
              <a:rPr lang="en-US" b="1" dirty="0"/>
              <a:t>Medical Symptom Advisor</a:t>
            </a:r>
            <a:r>
              <a:rPr lang="en-US" dirty="0"/>
              <a:t>, a high-risk AI system designed for healthcare decision support.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46BBA-8A89-1C41-907D-0EFC65EB5F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3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Given the risks, I added safeguards: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 recommendation is tiered into Emergency, Doctor Visit, or Home Monitoring.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Conditions to flag are highlighted.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46BBA-8A89-1C41-907D-0EFC65EB5F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73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showed over </a:t>
            </a:r>
            <a:r>
              <a:rPr lang="en-US" b="1" dirty="0"/>
              <a:t>90% matching accuracy</a:t>
            </a:r>
            <a:r>
              <a:rPr lang="en-US" dirty="0"/>
              <a:t> for paraphrased symptoms</a:t>
            </a:r>
          </a:p>
          <a:p>
            <a:endParaRPr lang="en-US" dirty="0"/>
          </a:p>
          <a:p>
            <a:r>
              <a:rPr lang="en-US" dirty="0"/>
              <a:t>I was successful in identifying medication risks and getting pertinent articles on the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46BBA-8A89-1C41-907D-0EFC65EB5F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5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items in my roadmap: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46BBA-8A89-1C41-907D-0EFC65EB5F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98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”Here is my email and feel free to ask any questions. Now the DEMO time.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46BBA-8A89-1C41-907D-0EFC65EB5F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35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now show a quick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46BBA-8A89-1C41-907D-0EFC65EB5F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7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motivation for this project was the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serious gap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how traditional symptom checkers work.</a:t>
            </a:r>
            <a:b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fail when users describe symptoms in a natural language. Sometimes they show wrong diagnosis.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Also this where innovation is needed so that patients can trust AI.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46BBA-8A89-1C41-907D-0EFC65EB5F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92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options here</a:t>
            </a:r>
          </a:p>
          <a:p>
            <a:br>
              <a:rPr lang="en-US" dirty="0"/>
            </a:br>
            <a:r>
              <a:rPr lang="en-US" dirty="0"/>
              <a:t>First, semantic search</a:t>
            </a:r>
          </a:p>
          <a:p>
            <a:r>
              <a:rPr lang="en-US" dirty="0"/>
              <a:t>Chain-of-Thought reasoning</a:t>
            </a:r>
          </a:p>
          <a:p>
            <a:r>
              <a:rPr lang="en-US" dirty="0"/>
              <a:t>Agentic AI with </a:t>
            </a:r>
            <a:r>
              <a:rPr lang="en-US" dirty="0" err="1"/>
              <a:t>LangChain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Then I connect using </a:t>
            </a:r>
            <a:r>
              <a:rPr lang="en-US" dirty="0" err="1"/>
              <a:t>OpenFDA</a:t>
            </a:r>
            <a:r>
              <a:rPr lang="en-US" dirty="0"/>
              <a:t> and PubMed APIs to get real-time validation.</a:t>
            </a:r>
          </a:p>
          <a:p>
            <a:br>
              <a:rPr lang="en-US" dirty="0"/>
            </a:br>
            <a:r>
              <a:rPr lang="en-US" dirty="0"/>
              <a:t>The frontend is built in </a:t>
            </a:r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46BBA-8A89-1C41-907D-0EFC65EB5F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1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demonstrate the workflow shortly – but it starts with patients input and…</a:t>
            </a:r>
          </a:p>
          <a:p>
            <a:r>
              <a:rPr lang="en-US" dirty="0"/>
              <a:t> provides triage decision – such as go to doctor or emergency room or monitor at home and then shows additional information and research articles from the internet,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46BBA-8A89-1C41-907D-0EFC65EB5F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94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Chain-of-Thought Reasoning</a:t>
            </a:r>
            <a:r>
              <a:rPr lang="en-US" dirty="0"/>
              <a:t> - Once a symptom match is found, the system asks smart follow-up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46BBA-8A89-1C41-907D-0EFC65EB5F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59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of Semantic Matching – my app uses Facebook’s FAISS -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Facebook AI Similarity Search </a:t>
            </a:r>
            <a:r>
              <a:rPr lang="en-US" dirty="0"/>
              <a:t> embeddings.</a:t>
            </a:r>
          </a:p>
          <a:p>
            <a:br>
              <a:rPr lang="en-US" dirty="0"/>
            </a:br>
            <a:r>
              <a:rPr lang="en-US" dirty="0"/>
              <a:t>The natural query -  feels very flexible and natural to a patient and I will show you that in my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46BBA-8A89-1C41-907D-0EFC65EB5F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26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Agentic AI with  </a:t>
            </a:r>
            <a:r>
              <a:rPr lang="en-US" dirty="0" err="1"/>
              <a:t>LangChain</a:t>
            </a:r>
            <a:r>
              <a:rPr lang="en-US" dirty="0"/>
              <a:t> powers the conversation. It feels natural as if you are conversing with a human.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46BBA-8A89-1C41-907D-0EFC65EB5F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54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integrated APIs from </a:t>
            </a:r>
            <a:r>
              <a:rPr lang="en-US" dirty="0" err="1"/>
              <a:t>OpenFDA</a:t>
            </a:r>
            <a:r>
              <a:rPr lang="en-US" dirty="0"/>
              <a:t> for medication risks and PubMed for the latest 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46BBA-8A89-1C41-907D-0EFC65EB5F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77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To improve transparency, I implemented several visualization that I will show you shortly: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46BBA-8A89-1C41-907D-0EFC65EB5F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8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>
                <a:solidFill>
                  <a:srgbClr val="FFFFFF"/>
                </a:solidFill>
              </a:rPr>
              <a:t>Medical Symptom Advisor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800">
                <a:solidFill>
                  <a:srgbClr val="FFFFFF"/>
                </a:solidFill>
              </a:rPr>
              <a:t>High-Risk AI System for Healthcare Decision Support</a:t>
            </a:r>
          </a:p>
          <a:p>
            <a:pPr algn="r">
              <a:lnSpc>
                <a:spcPct val="90000"/>
              </a:lnSpc>
            </a:pPr>
            <a:r>
              <a:rPr lang="en-US" sz="1800">
                <a:solidFill>
                  <a:srgbClr val="FFFFFF"/>
                </a:solidFill>
              </a:rPr>
              <a:t>Satish Swarnkar</a:t>
            </a:r>
          </a:p>
          <a:p>
            <a:pPr algn="r">
              <a:lnSpc>
                <a:spcPct val="90000"/>
              </a:lnSpc>
            </a:pPr>
            <a:r>
              <a:rPr lang="en-US" sz="1800">
                <a:solidFill>
                  <a:srgbClr val="FFFFFF"/>
                </a:solidFill>
              </a:rPr>
              <a:t>University of Texas at Austin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boratory glassware containing solution">
            <a:extLst>
              <a:ext uri="{FF2B5EF4-FFF2-40B4-BE49-F238E27FC236}">
                <a16:creationId xmlns:a16="http://schemas.microsoft.com/office/drawing/2014/main" id="{184570F4-05AB-1ECF-1A95-60CFEB2801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0051"/>
          <a:stretch/>
        </p:blipFill>
        <p:spPr>
          <a:xfrm>
            <a:off x="3662266" y="10"/>
            <a:ext cx="5481734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5142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178" y="856488"/>
            <a:ext cx="3744468" cy="1243584"/>
          </a:xfrm>
        </p:spPr>
        <p:txBody>
          <a:bodyPr anchor="ctr">
            <a:normAutofit/>
          </a:bodyPr>
          <a:lstStyle/>
          <a:p>
            <a:r>
              <a:rPr lang="en-US" sz="3000"/>
              <a:t>Risk Mitigation Strategies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326" y="2195336"/>
            <a:ext cx="373761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178" y="2522949"/>
            <a:ext cx="3799332" cy="3402363"/>
          </a:xfrm>
        </p:spPr>
        <p:txBody>
          <a:bodyPr anchor="t">
            <a:normAutofit/>
          </a:bodyPr>
          <a:lstStyle/>
          <a:p>
            <a:r>
              <a:rPr lang="en-US" sz="1700"/>
              <a:t>Tiered Triage Recommendations</a:t>
            </a:r>
          </a:p>
          <a:p>
            <a:r>
              <a:rPr lang="en-US" sz="1700"/>
              <a:t>External Validation</a:t>
            </a:r>
          </a:p>
          <a:p>
            <a:r>
              <a:rPr lang="en-US" sz="1700"/>
              <a:t>'Conditions to Flag' Warnings</a:t>
            </a:r>
          </a:p>
          <a:p>
            <a:r>
              <a:rPr lang="en-US" sz="1700"/>
              <a:t>Clear Medical Disclaimers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EC838C-E439-45B1-113D-3C9846233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41013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Directions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DEE332-3F9A-911D-BBB9-92D18EF4C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5208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C88C6C-484E-5523-7334-90A158ABE8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383528"/>
            <a:ext cx="4444491" cy="31675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8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2C2DA3F-1795-FF08-CA33-FFD7B0AE6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9721" y="2471017"/>
            <a:ext cx="1966329" cy="19663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A84C14-61AA-3F4F-BF89-0575340CB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7715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16" y="4883544"/>
            <a:ext cx="2907065" cy="1556907"/>
          </a:xfrm>
        </p:spPr>
        <p:txBody>
          <a:bodyPr anchor="ctr">
            <a:normAutofit/>
          </a:bodyPr>
          <a:lstStyle/>
          <a:p>
            <a:r>
              <a:rPr lang="en-US" sz="2800"/>
              <a:t>Methodology Overview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0"/>
            <a:ext cx="8423809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91815-2781-E246-20F4-C4FD4E540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03" y="1160719"/>
            <a:ext cx="7777234" cy="2274839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17950" y="5666847"/>
            <a:ext cx="1463040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1E72183-1AE8-6D17-7B02-47A289684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504643"/>
              </p:ext>
            </p:extLst>
          </p:nvPr>
        </p:nvGraphicFramePr>
        <p:xfrm>
          <a:off x="3872039" y="4883544"/>
          <a:ext cx="4940186" cy="1556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221" y="479493"/>
            <a:ext cx="4094129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System Architecture</a:t>
            </a:r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diagram of a process&#10;&#10;AI-generated content may be incorrect.">
            <a:extLst>
              <a:ext uri="{FF2B5EF4-FFF2-40B4-BE49-F238E27FC236}">
                <a16:creationId xmlns:a16="http://schemas.microsoft.com/office/drawing/2014/main" id="{C69D28F8-38F7-4BB9-7B04-FD42FDB3E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770" y="511293"/>
            <a:ext cx="2266267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1221" y="1984443"/>
            <a:ext cx="4094129" cy="4192520"/>
          </a:xfrm>
        </p:spPr>
        <p:txBody>
          <a:bodyPr>
            <a:normAutofit/>
          </a:bodyPr>
          <a:lstStyle/>
          <a:p>
            <a:r>
              <a:rPr lang="en-US" dirty="0"/>
              <a:t>Workflow:</a:t>
            </a:r>
          </a:p>
          <a:p>
            <a:pPr lvl="1"/>
            <a:r>
              <a:rPr lang="en-US" dirty="0"/>
              <a:t>Input ➔ Semantic Matching ➔ Clarification ➔ Triage ➔ Validation ➔ Visualization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CBA9D8C0-CA34-845E-6DC2-F436D180D6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39" r="13865" b="1"/>
          <a:stretch/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2866641" cy="1899912"/>
          </a:xfrm>
        </p:spPr>
        <p:txBody>
          <a:bodyPr>
            <a:normAutofit/>
          </a:bodyPr>
          <a:lstStyle/>
          <a:p>
            <a:r>
              <a:rPr lang="en-US" sz="3500" dirty="0"/>
              <a:t>Chain-of-Thought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4201"/>
            <a:ext cx="2866641" cy="3742762"/>
          </a:xfrm>
        </p:spPr>
        <p:txBody>
          <a:bodyPr>
            <a:normAutofit/>
          </a:bodyPr>
          <a:lstStyle/>
          <a:p>
            <a:r>
              <a:rPr lang="en-US" sz="1700" dirty="0"/>
              <a:t>Multi-turn clarifications</a:t>
            </a:r>
          </a:p>
          <a:p>
            <a:r>
              <a:rPr lang="en-US" sz="1700" dirty="0"/>
              <a:t>Dynamically generated questions</a:t>
            </a:r>
          </a:p>
          <a:p>
            <a:r>
              <a:rPr lang="en-US" sz="1700" dirty="0"/>
              <a:t>Improves reasoning transparency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Semantic Symptom Matching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799B8A-C974-40A5-3351-67096F96AA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9184"/>
            <a:ext cx="5170932" cy="1783080"/>
          </a:xfrm>
        </p:spPr>
        <p:txBody>
          <a:bodyPr anchor="b">
            <a:normAutofit/>
          </a:bodyPr>
          <a:lstStyle/>
          <a:p>
            <a:r>
              <a:rPr lang="en-US" sz="4700"/>
              <a:t>Agentic AI with LangChain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13406" y="3458"/>
                  <a:pt x="1273076" y="0"/>
                </a:cubicBezTo>
                <a:cubicBezTo>
                  <a:pt x="1532746" y="-3458"/>
                  <a:pt x="1697408" y="-16840"/>
                  <a:pt x="1909615" y="0"/>
                </a:cubicBezTo>
                <a:cubicBezTo>
                  <a:pt x="2121822" y="16840"/>
                  <a:pt x="2213494" y="-18555"/>
                  <a:pt x="2482499" y="0"/>
                </a:cubicBezTo>
                <a:cubicBezTo>
                  <a:pt x="2751504" y="18555"/>
                  <a:pt x="3004132" y="-28750"/>
                  <a:pt x="3182691" y="0"/>
                </a:cubicBezTo>
                <a:cubicBezTo>
                  <a:pt x="3183133" y="4516"/>
                  <a:pt x="3181864" y="12266"/>
                  <a:pt x="3182691" y="18288"/>
                </a:cubicBezTo>
                <a:cubicBezTo>
                  <a:pt x="2947041" y="16687"/>
                  <a:pt x="2875741" y="22937"/>
                  <a:pt x="2609807" y="18288"/>
                </a:cubicBezTo>
                <a:cubicBezTo>
                  <a:pt x="2343873" y="13639"/>
                  <a:pt x="2331203" y="31729"/>
                  <a:pt x="2068749" y="18288"/>
                </a:cubicBezTo>
                <a:cubicBezTo>
                  <a:pt x="1806295" y="4847"/>
                  <a:pt x="1713773" y="47088"/>
                  <a:pt x="1432211" y="18288"/>
                </a:cubicBezTo>
                <a:cubicBezTo>
                  <a:pt x="1150649" y="-10512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7695" y="-19360"/>
                  <a:pt x="392581" y="-28596"/>
                  <a:pt x="572884" y="0"/>
                </a:cubicBezTo>
                <a:cubicBezTo>
                  <a:pt x="753187" y="28596"/>
                  <a:pt x="922042" y="4121"/>
                  <a:pt x="1113942" y="0"/>
                </a:cubicBezTo>
                <a:cubicBezTo>
                  <a:pt x="1305842" y="-4121"/>
                  <a:pt x="1501806" y="28092"/>
                  <a:pt x="1686826" y="0"/>
                </a:cubicBezTo>
                <a:cubicBezTo>
                  <a:pt x="1871846" y="-28092"/>
                  <a:pt x="2170181" y="-20672"/>
                  <a:pt x="2323364" y="0"/>
                </a:cubicBezTo>
                <a:cubicBezTo>
                  <a:pt x="2476547" y="20672"/>
                  <a:pt x="2919163" y="6097"/>
                  <a:pt x="3182691" y="0"/>
                </a:cubicBezTo>
                <a:cubicBezTo>
                  <a:pt x="3183268" y="4624"/>
                  <a:pt x="3183510" y="11191"/>
                  <a:pt x="3182691" y="18288"/>
                </a:cubicBezTo>
                <a:cubicBezTo>
                  <a:pt x="3026064" y="-10849"/>
                  <a:pt x="2775005" y="23067"/>
                  <a:pt x="2546153" y="18288"/>
                </a:cubicBezTo>
                <a:cubicBezTo>
                  <a:pt x="2317301" y="13509"/>
                  <a:pt x="2164351" y="-9884"/>
                  <a:pt x="1845961" y="18288"/>
                </a:cubicBezTo>
                <a:cubicBezTo>
                  <a:pt x="1527571" y="46460"/>
                  <a:pt x="1455006" y="5824"/>
                  <a:pt x="1304903" y="18288"/>
                </a:cubicBezTo>
                <a:cubicBezTo>
                  <a:pt x="1154800" y="30752"/>
                  <a:pt x="942107" y="-12056"/>
                  <a:pt x="604711" y="18288"/>
                </a:cubicBezTo>
                <a:cubicBezTo>
                  <a:pt x="267315" y="48632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706624"/>
            <a:ext cx="5170932" cy="3483864"/>
          </a:xfrm>
        </p:spPr>
        <p:txBody>
          <a:bodyPr>
            <a:normAutofit/>
          </a:bodyPr>
          <a:lstStyle/>
          <a:p>
            <a:r>
              <a:rPr lang="en-US" sz="1900"/>
              <a:t>Conversational Retrieval Chain</a:t>
            </a:r>
          </a:p>
          <a:p>
            <a:r>
              <a:rPr lang="en-US" sz="1900"/>
              <a:t>Manages multi-turn conversations</a:t>
            </a:r>
          </a:p>
          <a:p>
            <a:r>
              <a:rPr lang="en-US" sz="1900"/>
              <a:t>Prevents context loss and repetition</a:t>
            </a:r>
          </a:p>
        </p:txBody>
      </p:sp>
      <p:pic>
        <p:nvPicPr>
          <p:cNvPr id="7" name="Picture 6" descr="A screenshot of a chat&#10;&#10;AI-generated content may be incorrect.">
            <a:extLst>
              <a:ext uri="{FF2B5EF4-FFF2-40B4-BE49-F238E27FC236}">
                <a16:creationId xmlns:a16="http://schemas.microsoft.com/office/drawing/2014/main" id="{1F066C41-8EC4-015B-0FE2-350EDE095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095" y="329183"/>
            <a:ext cx="1972231" cy="3429969"/>
          </a:xfrm>
          <a:prstGeom prst="rect">
            <a:avLst/>
          </a:prstGeom>
        </p:spPr>
      </p:pic>
      <p:pic>
        <p:nvPicPr>
          <p:cNvPr id="5" name="Picture 4" descr="3D rendering of game pieces tied together with a rope">
            <a:extLst>
              <a:ext uri="{FF2B5EF4-FFF2-40B4-BE49-F238E27FC236}">
                <a16:creationId xmlns:a16="http://schemas.microsoft.com/office/drawing/2014/main" id="{E2D9C11F-A46A-BB24-AE33-0F83455971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014" b="-1"/>
          <a:stretch/>
        </p:blipFill>
        <p:spPr>
          <a:xfrm>
            <a:off x="6061789" y="4079193"/>
            <a:ext cx="2669127" cy="21762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1"/>
            <a:ext cx="3719703" cy="1642969"/>
          </a:xfrm>
        </p:spPr>
        <p:txBody>
          <a:bodyPr anchor="b">
            <a:normAutofit/>
          </a:bodyPr>
          <a:lstStyle/>
          <a:p>
            <a:r>
              <a:rPr lang="en-US" sz="3500"/>
              <a:t>External Medical 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97" y="2418408"/>
            <a:ext cx="3719703" cy="3522569"/>
          </a:xfrm>
        </p:spPr>
        <p:txBody>
          <a:bodyPr anchor="t">
            <a:normAutofit/>
          </a:bodyPr>
          <a:lstStyle/>
          <a:p>
            <a:r>
              <a:rPr lang="en-US" sz="1700"/>
              <a:t>OpenFDA for adverse event reports</a:t>
            </a:r>
          </a:p>
          <a:p>
            <a:r>
              <a:rPr lang="en-US" sz="1700"/>
              <a:t>PubMed for medical literature</a:t>
            </a:r>
          </a:p>
          <a:p>
            <a:r>
              <a:rPr lang="en-US" sz="1700"/>
              <a:t>Strengthens evidence grounding</a:t>
            </a:r>
          </a:p>
        </p:txBody>
      </p:sp>
      <p:pic>
        <p:nvPicPr>
          <p:cNvPr id="4" name="Picture 3" descr="A screenshot of a medical research report&#10;&#10;AI-generated content may be incorrect.">
            <a:extLst>
              <a:ext uri="{FF2B5EF4-FFF2-40B4-BE49-F238E27FC236}">
                <a16:creationId xmlns:a16="http://schemas.microsoft.com/office/drawing/2014/main" id="{90F36BD1-BB7C-A101-D79E-94F85D5D8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597" y="489118"/>
            <a:ext cx="3580235" cy="54660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9467C-3225-D668-9C0D-F498D921D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76" y="4394882"/>
            <a:ext cx="2021840" cy="11887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EA1A7-07FD-88D7-5EE0-91EBF5934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804" y="4394882"/>
            <a:ext cx="2339617" cy="11887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79" y="633619"/>
            <a:ext cx="409336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8" y="978408"/>
            <a:ext cx="3455289" cy="1106424"/>
          </a:xfrm>
        </p:spPr>
        <p:txBody>
          <a:bodyPr>
            <a:normAutofit/>
          </a:bodyPr>
          <a:lstStyle/>
          <a:p>
            <a:r>
              <a:rPr lang="en-US" sz="2500"/>
              <a:t>Visualization Capabilities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3" y="1181536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2" y="2185416"/>
            <a:ext cx="3334863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4" y="2368296"/>
            <a:ext cx="3455289" cy="3502152"/>
          </a:xfrm>
        </p:spPr>
        <p:txBody>
          <a:bodyPr>
            <a:normAutofit/>
          </a:bodyPr>
          <a:lstStyle/>
          <a:p>
            <a:r>
              <a:rPr lang="en-US" sz="1600"/>
              <a:t>Cosine Similarity Heatmaps</a:t>
            </a:r>
          </a:p>
          <a:p>
            <a:r>
              <a:rPr lang="en-US" sz="1600"/>
              <a:t>t-SNE Projections</a:t>
            </a:r>
          </a:p>
          <a:p>
            <a:r>
              <a:rPr lang="en-US" sz="1600"/>
              <a:t>Symptom Network Graphs</a:t>
            </a:r>
          </a:p>
          <a:p>
            <a:r>
              <a:rPr lang="en-US" sz="1600"/>
              <a:t>PCA Dimension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2C41E-5010-910D-C480-00694B71B4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" r="10555" b="3"/>
          <a:stretch/>
        </p:blipFill>
        <p:spPr>
          <a:xfrm>
            <a:off x="4743449" y="10"/>
            <a:ext cx="4093363" cy="33375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04EDF0-FB91-701B-E9D3-FE616D90A9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7078"/>
          <a:stretch/>
        </p:blipFill>
        <p:spPr>
          <a:xfrm>
            <a:off x="4743442" y="3520439"/>
            <a:ext cx="4093363" cy="33375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577</Words>
  <Application>Microsoft Macintosh PowerPoint</Application>
  <PresentationFormat>On-screen Show (4:3)</PresentationFormat>
  <Paragraphs>104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Google Sans</vt:lpstr>
      <vt:lpstr>Times New Roman</vt:lpstr>
      <vt:lpstr>Office Theme</vt:lpstr>
      <vt:lpstr>Medical Symptom Advisor</vt:lpstr>
      <vt:lpstr>Introduction</vt:lpstr>
      <vt:lpstr>Methodology Overview</vt:lpstr>
      <vt:lpstr>System Architecture</vt:lpstr>
      <vt:lpstr>Chain-of-Thought Reasoning</vt:lpstr>
      <vt:lpstr>Semantic Symptom Matching</vt:lpstr>
      <vt:lpstr>Agentic AI with LangChain</vt:lpstr>
      <vt:lpstr>External Medical Data Integration</vt:lpstr>
      <vt:lpstr>Visualization Capabilities</vt:lpstr>
      <vt:lpstr>Risk Mitigation Strategies</vt:lpstr>
      <vt:lpstr>Results</vt:lpstr>
      <vt:lpstr>Future Directions</vt:lpstr>
      <vt:lpstr>Thank You</vt:lpstr>
      <vt:lpstr>Live Demo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Swarnkar, Satish</cp:lastModifiedBy>
  <cp:revision>10</cp:revision>
  <dcterms:created xsi:type="dcterms:W3CDTF">2013-01-27T09:14:16Z</dcterms:created>
  <dcterms:modified xsi:type="dcterms:W3CDTF">2025-04-29T03:55:38Z</dcterms:modified>
  <cp:category/>
</cp:coreProperties>
</file>