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66" r:id="rId15"/>
    <p:sldId id="275" r:id="rId16"/>
    <p:sldId id="281" r:id="rId17"/>
    <p:sldId id="263" r:id="rId18"/>
    <p:sldId id="258" r:id="rId19"/>
    <p:sldId id="257" r:id="rId20"/>
    <p:sldId id="259" r:id="rId21"/>
    <p:sldId id="260" r:id="rId22"/>
    <p:sldId id="278" r:id="rId23"/>
    <p:sldId id="279" r:id="rId24"/>
    <p:sldId id="280" r:id="rId25"/>
    <p:sldId id="282" r:id="rId26"/>
    <p:sldId id="286" r:id="rId27"/>
    <p:sldId id="285" r:id="rId28"/>
    <p:sldId id="287" r:id="rId29"/>
    <p:sldId id="283" r:id="rId30"/>
    <p:sldId id="284" r:id="rId31"/>
    <p:sldId id="288" r:id="rId32"/>
    <p:sldId id="277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F4C01-AA75-474E-9304-6739B8E8290B}" v="4" dt="2022-11-12T20:56:2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Işıl Peten" userId="7f7374aa1bd119d8" providerId="LiveId" clId="{46ADEA49-D264-46A2-8D9C-AC6B318BC194}"/>
    <pc:docChg chg="custSel addSld modSld sldOrd">
      <pc:chgData name="Merve Işıl Peten" userId="7f7374aa1bd119d8" providerId="LiveId" clId="{46ADEA49-D264-46A2-8D9C-AC6B318BC194}" dt="2022-11-11T07:44:41.474" v="677" actId="20577"/>
      <pc:docMkLst>
        <pc:docMk/>
      </pc:docMkLst>
      <pc:sldChg chg="modSp new mod">
        <pc:chgData name="Merve Işıl Peten" userId="7f7374aa1bd119d8" providerId="LiveId" clId="{46ADEA49-D264-46A2-8D9C-AC6B318BC194}" dt="2022-11-09T20:23:29.343" v="670" actId="20577"/>
        <pc:sldMkLst>
          <pc:docMk/>
          <pc:sldMk cId="2781130521" sldId="256"/>
        </pc:sldMkLst>
        <pc:spChg chg="mod">
          <ac:chgData name="Merve Işıl Peten" userId="7f7374aa1bd119d8" providerId="LiveId" clId="{46ADEA49-D264-46A2-8D9C-AC6B318BC194}" dt="2022-11-09T20:23:29.343" v="670" actId="20577"/>
          <ac:spMkLst>
            <pc:docMk/>
            <pc:sldMk cId="2781130521" sldId="256"/>
            <ac:spMk id="2" creationId="{1F3935D8-C9F7-79EC-110B-43B99E543E3D}"/>
          </ac:spMkLst>
        </pc:spChg>
      </pc:sldChg>
      <pc:sldChg chg="modSp new mod ord">
        <pc:chgData name="Merve Işıl Peten" userId="7f7374aa1bd119d8" providerId="LiveId" clId="{46ADEA49-D264-46A2-8D9C-AC6B318BC194}" dt="2022-11-11T07:44:41.474" v="677" actId="20577"/>
        <pc:sldMkLst>
          <pc:docMk/>
          <pc:sldMk cId="3160920808" sldId="257"/>
        </pc:sldMkLst>
        <pc:spChg chg="mod">
          <ac:chgData name="Merve Işıl Peten" userId="7f7374aa1bd119d8" providerId="LiveId" clId="{46ADEA49-D264-46A2-8D9C-AC6B318BC194}" dt="2022-11-09T15:05:38.359" v="306" actId="790"/>
          <ac:spMkLst>
            <pc:docMk/>
            <pc:sldMk cId="3160920808" sldId="257"/>
            <ac:spMk id="2" creationId="{AE420616-86CD-5015-AA36-A67FA36EA8B1}"/>
          </ac:spMkLst>
        </pc:spChg>
        <pc:spChg chg="mod">
          <ac:chgData name="Merve Işıl Peten" userId="7f7374aa1bd119d8" providerId="LiveId" clId="{46ADEA49-D264-46A2-8D9C-AC6B318BC194}" dt="2022-11-11T07:44:41.474" v="677" actId="20577"/>
          <ac:spMkLst>
            <pc:docMk/>
            <pc:sldMk cId="3160920808" sldId="257"/>
            <ac:spMk id="3" creationId="{A099E7C7-C1A1-41DE-85F2-6660ADB1441F}"/>
          </ac:spMkLst>
        </pc:spChg>
      </pc:sldChg>
      <pc:sldChg chg="modSp new mod">
        <pc:chgData name="Merve Işıl Peten" userId="7f7374aa1bd119d8" providerId="LiveId" clId="{46ADEA49-D264-46A2-8D9C-AC6B318BC194}" dt="2022-11-09T19:01:15.657" v="600" actId="20577"/>
        <pc:sldMkLst>
          <pc:docMk/>
          <pc:sldMk cId="2263169020" sldId="258"/>
        </pc:sldMkLst>
        <pc:spChg chg="mod">
          <ac:chgData name="Merve Işıl Peten" userId="7f7374aa1bd119d8" providerId="LiveId" clId="{46ADEA49-D264-46A2-8D9C-AC6B318BC194}" dt="2022-11-09T15:05:22.437" v="305" actId="790"/>
          <ac:spMkLst>
            <pc:docMk/>
            <pc:sldMk cId="2263169020" sldId="258"/>
            <ac:spMk id="2" creationId="{8051EDAA-F1A3-5159-370B-CF6BAAFFE438}"/>
          </ac:spMkLst>
        </pc:spChg>
        <pc:spChg chg="mod">
          <ac:chgData name="Merve Işıl Peten" userId="7f7374aa1bd119d8" providerId="LiveId" clId="{46ADEA49-D264-46A2-8D9C-AC6B318BC194}" dt="2022-11-09T19:01:15.657" v="600" actId="20577"/>
          <ac:spMkLst>
            <pc:docMk/>
            <pc:sldMk cId="2263169020" sldId="258"/>
            <ac:spMk id="3" creationId="{38E97DD3-2554-FE7D-E193-A163517306D1}"/>
          </ac:spMkLst>
        </pc:spChg>
      </pc:sldChg>
      <pc:sldChg chg="modSp new mod">
        <pc:chgData name="Merve Işıl Peten" userId="7f7374aa1bd119d8" providerId="LiveId" clId="{46ADEA49-D264-46A2-8D9C-AC6B318BC194}" dt="2022-11-09T19:01:36.716" v="651" actId="20577"/>
        <pc:sldMkLst>
          <pc:docMk/>
          <pc:sldMk cId="882823229" sldId="259"/>
        </pc:sldMkLst>
        <pc:spChg chg="mod">
          <ac:chgData name="Merve Işıl Peten" userId="7f7374aa1bd119d8" providerId="LiveId" clId="{46ADEA49-D264-46A2-8D9C-AC6B318BC194}" dt="2022-11-09T19:01:36.716" v="651" actId="20577"/>
          <ac:spMkLst>
            <pc:docMk/>
            <pc:sldMk cId="882823229" sldId="259"/>
            <ac:spMk id="3" creationId="{B6DA1624-9FE7-0BE4-2128-8C745F0FF645}"/>
          </ac:spMkLst>
        </pc:spChg>
      </pc:sldChg>
      <pc:sldChg chg="modSp new mod">
        <pc:chgData name="Merve Işıl Peten" userId="7f7374aa1bd119d8" providerId="LiveId" clId="{46ADEA49-D264-46A2-8D9C-AC6B318BC194}" dt="2022-11-09T20:23:41.230" v="675" actId="20577"/>
        <pc:sldMkLst>
          <pc:docMk/>
          <pc:sldMk cId="126147425" sldId="260"/>
        </pc:sldMkLst>
        <pc:spChg chg="mod">
          <ac:chgData name="Merve Işıl Peten" userId="7f7374aa1bd119d8" providerId="LiveId" clId="{46ADEA49-D264-46A2-8D9C-AC6B318BC194}" dt="2022-11-09T20:23:41.230" v="675" actId="20577"/>
          <ac:spMkLst>
            <pc:docMk/>
            <pc:sldMk cId="126147425" sldId="260"/>
            <ac:spMk id="2" creationId="{E6441848-8F0A-D3CA-4EB3-CE059FB648E3}"/>
          </ac:spMkLst>
        </pc:spChg>
      </pc:sldChg>
      <pc:sldChg chg="new">
        <pc:chgData name="Merve Işıl Peten" userId="7f7374aa1bd119d8" providerId="LiveId" clId="{46ADEA49-D264-46A2-8D9C-AC6B318BC194}" dt="2022-11-09T20:23:44.089" v="676" actId="680"/>
        <pc:sldMkLst>
          <pc:docMk/>
          <pc:sldMk cId="4250278305" sldId="261"/>
        </pc:sldMkLst>
      </pc:sldChg>
    </pc:docChg>
  </pc:docChgLst>
  <pc:docChgLst>
    <pc:chgData name="Merve Işıl Peten" userId="7f7374aa1bd119d8" providerId="LiveId" clId="{5F3F4C01-AA75-474E-9304-6739B8E8290B}"/>
    <pc:docChg chg="undo custSel addSld delSld modSld sldOrd">
      <pc:chgData name="Merve Işıl Peten" userId="7f7374aa1bd119d8" providerId="LiveId" clId="{5F3F4C01-AA75-474E-9304-6739B8E8290B}" dt="2022-11-12T21:12:59.380" v="1989" actId="403"/>
      <pc:docMkLst>
        <pc:docMk/>
      </pc:docMkLst>
      <pc:sldChg chg="modSp mod ord">
        <pc:chgData name="Merve Işıl Peten" userId="7f7374aa1bd119d8" providerId="LiveId" clId="{5F3F4C01-AA75-474E-9304-6739B8E8290B}" dt="2022-11-12T13:42:51.441" v="7" actId="20577"/>
        <pc:sldMkLst>
          <pc:docMk/>
          <pc:sldMk cId="2781130521" sldId="256"/>
        </pc:sldMkLst>
        <pc:spChg chg="mod">
          <ac:chgData name="Merve Işıl Peten" userId="7f7374aa1bd119d8" providerId="LiveId" clId="{5F3F4C01-AA75-474E-9304-6739B8E8290B}" dt="2022-11-12T13:42:51.441" v="7" actId="20577"/>
          <ac:spMkLst>
            <pc:docMk/>
            <pc:sldMk cId="2781130521" sldId="256"/>
            <ac:spMk id="2" creationId="{1F3935D8-C9F7-79EC-110B-43B99E543E3D}"/>
          </ac:spMkLst>
        </pc:spChg>
      </pc:sldChg>
      <pc:sldChg chg="modSp mod">
        <pc:chgData name="Merve Işıl Peten" userId="7f7374aa1bd119d8" providerId="LiveId" clId="{5F3F4C01-AA75-474E-9304-6739B8E8290B}" dt="2022-11-12T21:07:55.989" v="1831" actId="20577"/>
        <pc:sldMkLst>
          <pc:docMk/>
          <pc:sldMk cId="126147425" sldId="260"/>
        </pc:sldMkLst>
        <pc:spChg chg="mod">
          <ac:chgData name="Merve Işıl Peten" userId="7f7374aa1bd119d8" providerId="LiveId" clId="{5F3F4C01-AA75-474E-9304-6739B8E8290B}" dt="2022-11-12T21:02:04.127" v="1710" actId="20577"/>
          <ac:spMkLst>
            <pc:docMk/>
            <pc:sldMk cId="126147425" sldId="260"/>
            <ac:spMk id="2" creationId="{E6441848-8F0A-D3CA-4EB3-CE059FB648E3}"/>
          </ac:spMkLst>
        </pc:spChg>
        <pc:spChg chg="mod">
          <ac:chgData name="Merve Işıl Peten" userId="7f7374aa1bd119d8" providerId="LiveId" clId="{5F3F4C01-AA75-474E-9304-6739B8E8290B}" dt="2022-11-12T21:07:55.989" v="1831" actId="20577"/>
          <ac:spMkLst>
            <pc:docMk/>
            <pc:sldMk cId="126147425" sldId="260"/>
            <ac:spMk id="3" creationId="{1C99E888-96A5-0A31-28BB-2B4F51047C86}"/>
          </ac:spMkLst>
        </pc:spChg>
      </pc:sldChg>
      <pc:sldChg chg="modSp mod">
        <pc:chgData name="Merve Işıl Peten" userId="7f7374aa1bd119d8" providerId="LiveId" clId="{5F3F4C01-AA75-474E-9304-6739B8E8290B}" dt="2022-11-12T20:57:12.770" v="1699" actId="20577"/>
        <pc:sldMkLst>
          <pc:docMk/>
          <pc:sldMk cId="4250278305" sldId="261"/>
        </pc:sldMkLst>
        <pc:spChg chg="mod">
          <ac:chgData name="Merve Işıl Peten" userId="7f7374aa1bd119d8" providerId="LiveId" clId="{5F3F4C01-AA75-474E-9304-6739B8E8290B}" dt="2022-11-12T20:57:12.770" v="1699" actId="20577"/>
          <ac:spMkLst>
            <pc:docMk/>
            <pc:sldMk cId="4250278305" sldId="261"/>
            <ac:spMk id="3" creationId="{3965943B-CE29-0F98-08C8-4DFD7498C3AA}"/>
          </ac:spMkLst>
        </pc:spChg>
      </pc:sldChg>
      <pc:sldChg chg="modSp new mod">
        <pc:chgData name="Merve Işıl Peten" userId="7f7374aa1bd119d8" providerId="LiveId" clId="{5F3F4C01-AA75-474E-9304-6739B8E8290B}" dt="2022-11-12T19:21:21.929" v="201" actId="5793"/>
        <pc:sldMkLst>
          <pc:docMk/>
          <pc:sldMk cId="2926481951" sldId="262"/>
        </pc:sldMkLst>
        <pc:spChg chg="mod">
          <ac:chgData name="Merve Işıl Peten" userId="7f7374aa1bd119d8" providerId="LiveId" clId="{5F3F4C01-AA75-474E-9304-6739B8E8290B}" dt="2022-11-12T19:21:17.683" v="198" actId="20577"/>
          <ac:spMkLst>
            <pc:docMk/>
            <pc:sldMk cId="2926481951" sldId="262"/>
            <ac:spMk id="2" creationId="{713323AE-EF88-19F7-270F-225B862F21FB}"/>
          </ac:spMkLst>
        </pc:spChg>
        <pc:spChg chg="mod">
          <ac:chgData name="Merve Işıl Peten" userId="7f7374aa1bd119d8" providerId="LiveId" clId="{5F3F4C01-AA75-474E-9304-6739B8E8290B}" dt="2022-11-12T19:21:21.929" v="201" actId="5793"/>
          <ac:spMkLst>
            <pc:docMk/>
            <pc:sldMk cId="2926481951" sldId="262"/>
            <ac:spMk id="3" creationId="{3E12DEE6-918F-13E8-D361-3F7078DC2C4E}"/>
          </ac:spMkLst>
        </pc:spChg>
      </pc:sldChg>
      <pc:sldChg chg="add">
        <pc:chgData name="Merve Işıl Peten" userId="7f7374aa1bd119d8" providerId="LiveId" clId="{5F3F4C01-AA75-474E-9304-6739B8E8290B}" dt="2022-11-12T13:42:46.662" v="3"/>
        <pc:sldMkLst>
          <pc:docMk/>
          <pc:sldMk cId="4019873694" sldId="263"/>
        </pc:sldMkLst>
      </pc:sldChg>
      <pc:sldChg chg="modSp add mod ord">
        <pc:chgData name="Merve Işıl Peten" userId="7f7374aa1bd119d8" providerId="LiveId" clId="{5F3F4C01-AA75-474E-9304-6739B8E8290B}" dt="2022-11-12T19:19:36.937" v="62" actId="6549"/>
        <pc:sldMkLst>
          <pc:docMk/>
          <pc:sldMk cId="2961301206" sldId="264"/>
        </pc:sldMkLst>
        <pc:spChg chg="mod">
          <ac:chgData name="Merve Işıl Peten" userId="7f7374aa1bd119d8" providerId="LiveId" clId="{5F3F4C01-AA75-474E-9304-6739B8E8290B}" dt="2022-11-12T19:19:36.937" v="62" actId="6549"/>
          <ac:spMkLst>
            <pc:docMk/>
            <pc:sldMk cId="2961301206" sldId="264"/>
            <ac:spMk id="2" creationId="{AE420616-86CD-5015-AA36-A67FA36EA8B1}"/>
          </ac:spMkLst>
        </pc:spChg>
        <pc:spChg chg="mod">
          <ac:chgData name="Merve Işıl Peten" userId="7f7374aa1bd119d8" providerId="LiveId" clId="{5F3F4C01-AA75-474E-9304-6739B8E8290B}" dt="2022-11-12T19:19:31.966" v="61" actId="6549"/>
          <ac:spMkLst>
            <pc:docMk/>
            <pc:sldMk cId="2961301206" sldId="264"/>
            <ac:spMk id="3" creationId="{A099E7C7-C1A1-41DE-85F2-6660ADB1441F}"/>
          </ac:spMkLst>
        </pc:spChg>
      </pc:sldChg>
      <pc:sldChg chg="modSp add mod ord">
        <pc:chgData name="Merve Işıl Peten" userId="7f7374aa1bd119d8" providerId="LiveId" clId="{5F3F4C01-AA75-474E-9304-6739B8E8290B}" dt="2022-11-12T19:24:20.154" v="310" actId="12"/>
        <pc:sldMkLst>
          <pc:docMk/>
          <pc:sldMk cId="3521674281" sldId="265"/>
        </pc:sldMkLst>
        <pc:spChg chg="mod">
          <ac:chgData name="Merve Işıl Peten" userId="7f7374aa1bd119d8" providerId="LiveId" clId="{5F3F4C01-AA75-474E-9304-6739B8E8290B}" dt="2022-11-12T19:24:20.154" v="310" actId="12"/>
          <ac:spMkLst>
            <pc:docMk/>
            <pc:sldMk cId="3521674281" sldId="265"/>
            <ac:spMk id="3" creationId="{B6DA1624-9FE7-0BE4-2128-8C745F0FF645}"/>
          </ac:spMkLst>
        </pc:spChg>
      </pc:sldChg>
      <pc:sldChg chg="modSp new mod">
        <pc:chgData name="Merve Işıl Peten" userId="7f7374aa1bd119d8" providerId="LiveId" clId="{5F3F4C01-AA75-474E-9304-6739B8E8290B}" dt="2022-11-12T19:21:02.085" v="177" actId="20577"/>
        <pc:sldMkLst>
          <pc:docMk/>
          <pc:sldMk cId="3859216807" sldId="266"/>
        </pc:sldMkLst>
        <pc:spChg chg="mod">
          <ac:chgData name="Merve Işıl Peten" userId="7f7374aa1bd119d8" providerId="LiveId" clId="{5F3F4C01-AA75-474E-9304-6739B8E8290B}" dt="2022-11-12T19:20:22.696" v="104" actId="20577"/>
          <ac:spMkLst>
            <pc:docMk/>
            <pc:sldMk cId="3859216807" sldId="266"/>
            <ac:spMk id="2" creationId="{78BC9650-CAE7-CB23-3A87-4B6C4CC55F9C}"/>
          </ac:spMkLst>
        </pc:spChg>
        <pc:spChg chg="mod">
          <ac:chgData name="Merve Işıl Peten" userId="7f7374aa1bd119d8" providerId="LiveId" clId="{5F3F4C01-AA75-474E-9304-6739B8E8290B}" dt="2022-11-12T19:21:02.085" v="177" actId="20577"/>
          <ac:spMkLst>
            <pc:docMk/>
            <pc:sldMk cId="3859216807" sldId="266"/>
            <ac:spMk id="3" creationId="{98D3C5D4-E40C-967C-7F5C-D5EAD4F3E1C8}"/>
          </ac:spMkLst>
        </pc:spChg>
      </pc:sldChg>
      <pc:sldChg chg="modSp new mod">
        <pc:chgData name="Merve Işıl Peten" userId="7f7374aa1bd119d8" providerId="LiveId" clId="{5F3F4C01-AA75-474E-9304-6739B8E8290B}" dt="2022-11-12T19:42:41.745" v="767" actId="27636"/>
        <pc:sldMkLst>
          <pc:docMk/>
          <pc:sldMk cId="193582917" sldId="267"/>
        </pc:sldMkLst>
        <pc:spChg chg="mod">
          <ac:chgData name="Merve Işıl Peten" userId="7f7374aa1bd119d8" providerId="LiveId" clId="{5F3F4C01-AA75-474E-9304-6739B8E8290B}" dt="2022-11-12T19:42:39.855" v="765" actId="20577"/>
          <ac:spMkLst>
            <pc:docMk/>
            <pc:sldMk cId="193582917" sldId="267"/>
            <ac:spMk id="2" creationId="{7B419591-07E2-F71C-BEDE-ECD6D4A520B4}"/>
          </ac:spMkLst>
        </pc:spChg>
        <pc:spChg chg="mod">
          <ac:chgData name="Merve Işıl Peten" userId="7f7374aa1bd119d8" providerId="LiveId" clId="{5F3F4C01-AA75-474E-9304-6739B8E8290B}" dt="2022-11-12T19:42:41.745" v="767" actId="27636"/>
          <ac:spMkLst>
            <pc:docMk/>
            <pc:sldMk cId="193582917" sldId="267"/>
            <ac:spMk id="3" creationId="{9C3D3D65-6085-B03D-0A37-A7558FC1BECE}"/>
          </ac:spMkLst>
        </pc:spChg>
      </pc:sldChg>
      <pc:sldChg chg="modSp new mod">
        <pc:chgData name="Merve Işıl Peten" userId="7f7374aa1bd119d8" providerId="LiveId" clId="{5F3F4C01-AA75-474E-9304-6739B8E8290B}" dt="2022-11-12T19:44:44.024" v="915" actId="20577"/>
        <pc:sldMkLst>
          <pc:docMk/>
          <pc:sldMk cId="3459907416" sldId="268"/>
        </pc:sldMkLst>
        <pc:spChg chg="mod">
          <ac:chgData name="Merve Işıl Peten" userId="7f7374aa1bd119d8" providerId="LiveId" clId="{5F3F4C01-AA75-474E-9304-6739B8E8290B}" dt="2022-11-12T19:42:47.203" v="770" actId="20577"/>
          <ac:spMkLst>
            <pc:docMk/>
            <pc:sldMk cId="3459907416" sldId="268"/>
            <ac:spMk id="2" creationId="{6DC8837E-B340-87CE-D8E6-21A2531F3914}"/>
          </ac:spMkLst>
        </pc:spChg>
        <pc:spChg chg="mod">
          <ac:chgData name="Merve Işıl Peten" userId="7f7374aa1bd119d8" providerId="LiveId" clId="{5F3F4C01-AA75-474E-9304-6739B8E8290B}" dt="2022-11-12T19:44:44.024" v="915" actId="20577"/>
          <ac:spMkLst>
            <pc:docMk/>
            <pc:sldMk cId="3459907416" sldId="268"/>
            <ac:spMk id="3" creationId="{787F231A-09F0-3D60-B73E-3C3BB00A1904}"/>
          </ac:spMkLst>
        </pc:spChg>
      </pc:sldChg>
      <pc:sldChg chg="modSp new mod">
        <pc:chgData name="Merve Işıl Peten" userId="7f7374aa1bd119d8" providerId="LiveId" clId="{5F3F4C01-AA75-474E-9304-6739B8E8290B}" dt="2022-11-12T19:42:20.352" v="762" actId="20577"/>
        <pc:sldMkLst>
          <pc:docMk/>
          <pc:sldMk cId="3027784442" sldId="269"/>
        </pc:sldMkLst>
        <pc:spChg chg="mod">
          <ac:chgData name="Merve Işıl Peten" userId="7f7374aa1bd119d8" providerId="LiveId" clId="{5F3F4C01-AA75-474E-9304-6739B8E8290B}" dt="2022-11-12T19:40:11.798" v="688" actId="20577"/>
          <ac:spMkLst>
            <pc:docMk/>
            <pc:sldMk cId="3027784442" sldId="269"/>
            <ac:spMk id="2" creationId="{DDC9F38C-7843-A1D8-9D1B-063CF3772568}"/>
          </ac:spMkLst>
        </pc:spChg>
        <pc:spChg chg="mod">
          <ac:chgData name="Merve Işıl Peten" userId="7f7374aa1bd119d8" providerId="LiveId" clId="{5F3F4C01-AA75-474E-9304-6739B8E8290B}" dt="2022-11-12T19:42:20.352" v="762" actId="20577"/>
          <ac:spMkLst>
            <pc:docMk/>
            <pc:sldMk cId="3027784442" sldId="269"/>
            <ac:spMk id="3" creationId="{41D2DB57-BD68-3554-6B0D-F421D931E01C}"/>
          </ac:spMkLst>
        </pc:spChg>
      </pc:sldChg>
      <pc:sldChg chg="modSp new mod">
        <pc:chgData name="Merve Işıl Peten" userId="7f7374aa1bd119d8" providerId="LiveId" clId="{5F3F4C01-AA75-474E-9304-6739B8E8290B}" dt="2022-11-12T19:48:25.377" v="984" actId="403"/>
        <pc:sldMkLst>
          <pc:docMk/>
          <pc:sldMk cId="3890438742" sldId="270"/>
        </pc:sldMkLst>
        <pc:spChg chg="mod">
          <ac:chgData name="Merve Işıl Peten" userId="7f7374aa1bd119d8" providerId="LiveId" clId="{5F3F4C01-AA75-474E-9304-6739B8E8290B}" dt="2022-11-12T19:45:04.730" v="922" actId="20577"/>
          <ac:spMkLst>
            <pc:docMk/>
            <pc:sldMk cId="3890438742" sldId="270"/>
            <ac:spMk id="2" creationId="{F2936DCA-05D0-6E2B-A468-163EF38D517A}"/>
          </ac:spMkLst>
        </pc:spChg>
        <pc:spChg chg="mod">
          <ac:chgData name="Merve Işıl Peten" userId="7f7374aa1bd119d8" providerId="LiveId" clId="{5F3F4C01-AA75-474E-9304-6739B8E8290B}" dt="2022-11-12T19:48:25.377" v="984" actId="403"/>
          <ac:spMkLst>
            <pc:docMk/>
            <pc:sldMk cId="3890438742" sldId="270"/>
            <ac:spMk id="3" creationId="{972EC63C-E9CA-4460-2B83-60928F48B5B9}"/>
          </ac:spMkLst>
        </pc:spChg>
      </pc:sldChg>
      <pc:sldChg chg="modSp new mod">
        <pc:chgData name="Merve Işıl Peten" userId="7f7374aa1bd119d8" providerId="LiveId" clId="{5F3F4C01-AA75-474E-9304-6739B8E8290B}" dt="2022-11-12T19:50:39.972" v="1119" actId="2711"/>
        <pc:sldMkLst>
          <pc:docMk/>
          <pc:sldMk cId="1581826086" sldId="271"/>
        </pc:sldMkLst>
        <pc:spChg chg="mod">
          <ac:chgData name="Merve Işıl Peten" userId="7f7374aa1bd119d8" providerId="LiveId" clId="{5F3F4C01-AA75-474E-9304-6739B8E8290B}" dt="2022-11-12T19:48:47.615" v="991" actId="20577"/>
          <ac:spMkLst>
            <pc:docMk/>
            <pc:sldMk cId="1581826086" sldId="271"/>
            <ac:spMk id="2" creationId="{3D8C8DA3-633F-A5A8-ED25-D37DD8EBD4A7}"/>
          </ac:spMkLst>
        </pc:spChg>
        <pc:spChg chg="mod">
          <ac:chgData name="Merve Işıl Peten" userId="7f7374aa1bd119d8" providerId="LiveId" clId="{5F3F4C01-AA75-474E-9304-6739B8E8290B}" dt="2022-11-12T19:50:39.972" v="1119" actId="2711"/>
          <ac:spMkLst>
            <pc:docMk/>
            <pc:sldMk cId="1581826086" sldId="271"/>
            <ac:spMk id="3" creationId="{C98EEEFC-5BC0-4ECC-5EB2-79E3CD9FDA84}"/>
          </ac:spMkLst>
        </pc:spChg>
      </pc:sldChg>
      <pc:sldChg chg="modSp new mod">
        <pc:chgData name="Merve Işıl Peten" userId="7f7374aa1bd119d8" providerId="LiveId" clId="{5F3F4C01-AA75-474E-9304-6739B8E8290B}" dt="2022-11-12T19:53:36.065" v="1225" actId="6549"/>
        <pc:sldMkLst>
          <pc:docMk/>
          <pc:sldMk cId="3642294606" sldId="272"/>
        </pc:sldMkLst>
        <pc:spChg chg="mod">
          <ac:chgData name="Merve Işıl Peten" userId="7f7374aa1bd119d8" providerId="LiveId" clId="{5F3F4C01-AA75-474E-9304-6739B8E8290B}" dt="2022-11-12T19:50:56.860" v="1126" actId="20577"/>
          <ac:spMkLst>
            <pc:docMk/>
            <pc:sldMk cId="3642294606" sldId="272"/>
            <ac:spMk id="2" creationId="{8A7F3206-219B-06D4-5366-8B2954A7E84E}"/>
          </ac:spMkLst>
        </pc:spChg>
        <pc:spChg chg="mod">
          <ac:chgData name="Merve Işıl Peten" userId="7f7374aa1bd119d8" providerId="LiveId" clId="{5F3F4C01-AA75-474E-9304-6739B8E8290B}" dt="2022-11-12T19:53:36.065" v="1225" actId="6549"/>
          <ac:spMkLst>
            <pc:docMk/>
            <pc:sldMk cId="3642294606" sldId="272"/>
            <ac:spMk id="3" creationId="{71B9DFA4-F221-D8F2-F9A1-07AD10465CD9}"/>
          </ac:spMkLst>
        </pc:spChg>
      </pc:sldChg>
      <pc:sldChg chg="modSp new mod">
        <pc:chgData name="Merve Işıl Peten" userId="7f7374aa1bd119d8" providerId="LiveId" clId="{5F3F4C01-AA75-474E-9304-6739B8E8290B}" dt="2022-11-12T19:54:29.059" v="1251" actId="403"/>
        <pc:sldMkLst>
          <pc:docMk/>
          <pc:sldMk cId="1431319359" sldId="273"/>
        </pc:sldMkLst>
        <pc:spChg chg="mod">
          <ac:chgData name="Merve Işıl Peten" userId="7f7374aa1bd119d8" providerId="LiveId" clId="{5F3F4C01-AA75-474E-9304-6739B8E8290B}" dt="2022-11-12T19:53:48.895" v="1240" actId="20577"/>
          <ac:spMkLst>
            <pc:docMk/>
            <pc:sldMk cId="1431319359" sldId="273"/>
            <ac:spMk id="2" creationId="{A96ED524-88AB-F97F-1E01-48E00519AA8D}"/>
          </ac:spMkLst>
        </pc:spChg>
        <pc:spChg chg="mod">
          <ac:chgData name="Merve Işıl Peten" userId="7f7374aa1bd119d8" providerId="LiveId" clId="{5F3F4C01-AA75-474E-9304-6739B8E8290B}" dt="2022-11-12T19:54:29.059" v="1251" actId="403"/>
          <ac:spMkLst>
            <pc:docMk/>
            <pc:sldMk cId="1431319359" sldId="273"/>
            <ac:spMk id="3" creationId="{A2D022EA-9F0E-ADAF-5054-B10D9BF1406D}"/>
          </ac:spMkLst>
        </pc:spChg>
      </pc:sldChg>
      <pc:sldChg chg="modSp new mod">
        <pc:chgData name="Merve Işıl Peten" userId="7f7374aa1bd119d8" providerId="LiveId" clId="{5F3F4C01-AA75-474E-9304-6739B8E8290B}" dt="2022-11-12T20:28:03.441" v="1567" actId="20577"/>
        <pc:sldMkLst>
          <pc:docMk/>
          <pc:sldMk cId="1425809141" sldId="274"/>
        </pc:sldMkLst>
        <pc:spChg chg="mod">
          <ac:chgData name="Merve Işıl Peten" userId="7f7374aa1bd119d8" providerId="LiveId" clId="{5F3F4C01-AA75-474E-9304-6739B8E8290B}" dt="2022-11-12T20:21:46.837" v="1423" actId="20577"/>
          <ac:spMkLst>
            <pc:docMk/>
            <pc:sldMk cId="1425809141" sldId="274"/>
            <ac:spMk id="2" creationId="{DD090953-8CB7-D781-AC3E-922A4CF7F79F}"/>
          </ac:spMkLst>
        </pc:spChg>
        <pc:spChg chg="mod">
          <ac:chgData name="Merve Işıl Peten" userId="7f7374aa1bd119d8" providerId="LiveId" clId="{5F3F4C01-AA75-474E-9304-6739B8E8290B}" dt="2022-11-12T20:28:03.441" v="1567" actId="20577"/>
          <ac:spMkLst>
            <pc:docMk/>
            <pc:sldMk cId="1425809141" sldId="274"/>
            <ac:spMk id="3" creationId="{82758E9E-4555-C8EF-31DC-FDB127D2D039}"/>
          </ac:spMkLst>
        </pc:spChg>
      </pc:sldChg>
      <pc:sldChg chg="modSp new mod">
        <pc:chgData name="Merve Işıl Peten" userId="7f7374aa1bd119d8" providerId="LiveId" clId="{5F3F4C01-AA75-474E-9304-6739B8E8290B}" dt="2022-11-12T20:24:47.860" v="1537" actId="20577"/>
        <pc:sldMkLst>
          <pc:docMk/>
          <pc:sldMk cId="4151034058" sldId="275"/>
        </pc:sldMkLst>
        <pc:spChg chg="mod">
          <ac:chgData name="Merve Işıl Peten" userId="7f7374aa1bd119d8" providerId="LiveId" clId="{5F3F4C01-AA75-474E-9304-6739B8E8290B}" dt="2022-11-12T20:24:24.541" v="1454" actId="20577"/>
          <ac:spMkLst>
            <pc:docMk/>
            <pc:sldMk cId="4151034058" sldId="275"/>
            <ac:spMk id="2" creationId="{9448F7E5-65E4-A63A-7D37-60D3EFAF09BD}"/>
          </ac:spMkLst>
        </pc:spChg>
        <pc:spChg chg="mod">
          <ac:chgData name="Merve Işıl Peten" userId="7f7374aa1bd119d8" providerId="LiveId" clId="{5F3F4C01-AA75-474E-9304-6739B8E8290B}" dt="2022-11-12T20:24:47.860" v="1537" actId="20577"/>
          <ac:spMkLst>
            <pc:docMk/>
            <pc:sldMk cId="4151034058" sldId="275"/>
            <ac:spMk id="3" creationId="{91F33629-2B99-F60D-9EA4-8AE1A510A2F3}"/>
          </ac:spMkLst>
        </pc:spChg>
      </pc:sldChg>
      <pc:sldChg chg="modSp new mod">
        <pc:chgData name="Merve Işıl Peten" userId="7f7374aa1bd119d8" providerId="LiveId" clId="{5F3F4C01-AA75-474E-9304-6739B8E8290B}" dt="2022-11-12T20:50:24.066" v="1612" actId="20577"/>
        <pc:sldMkLst>
          <pc:docMk/>
          <pc:sldMk cId="2753918441" sldId="276"/>
        </pc:sldMkLst>
        <pc:spChg chg="mod">
          <ac:chgData name="Merve Işıl Peten" userId="7f7374aa1bd119d8" providerId="LiveId" clId="{5F3F4C01-AA75-474E-9304-6739B8E8290B}" dt="2022-11-12T20:23:15.604" v="1433" actId="20577"/>
          <ac:spMkLst>
            <pc:docMk/>
            <pc:sldMk cId="2753918441" sldId="276"/>
            <ac:spMk id="2" creationId="{2D3ED432-F106-E972-1BE3-E6E54352866B}"/>
          </ac:spMkLst>
        </pc:spChg>
        <pc:spChg chg="mod">
          <ac:chgData name="Merve Işıl Peten" userId="7f7374aa1bd119d8" providerId="LiveId" clId="{5F3F4C01-AA75-474E-9304-6739B8E8290B}" dt="2022-11-12T20:50:24.066" v="1612" actId="20577"/>
          <ac:spMkLst>
            <pc:docMk/>
            <pc:sldMk cId="2753918441" sldId="276"/>
            <ac:spMk id="3" creationId="{9E7D1F12-CD3A-13AA-791A-FFB8B0B95FD9}"/>
          </ac:spMkLst>
        </pc:spChg>
      </pc:sldChg>
      <pc:sldChg chg="modSp add mod">
        <pc:chgData name="Merve Işıl Peten" userId="7f7374aa1bd119d8" providerId="LiveId" clId="{5F3F4C01-AA75-474E-9304-6739B8E8290B}" dt="2022-11-12T20:56:51.763" v="1645" actId="20577"/>
        <pc:sldMkLst>
          <pc:docMk/>
          <pc:sldMk cId="1497055301" sldId="277"/>
        </pc:sldMkLst>
        <pc:spChg chg="mod">
          <ac:chgData name="Merve Işıl Peten" userId="7f7374aa1bd119d8" providerId="LiveId" clId="{5F3F4C01-AA75-474E-9304-6739B8E8290B}" dt="2022-11-12T20:56:51.763" v="1645" actId="20577"/>
          <ac:spMkLst>
            <pc:docMk/>
            <pc:sldMk cId="1497055301" sldId="277"/>
            <ac:spMk id="3" creationId="{91F33629-2B99-F60D-9EA4-8AE1A510A2F3}"/>
          </ac:spMkLst>
        </pc:spChg>
      </pc:sldChg>
      <pc:sldChg chg="modSp new del mod">
        <pc:chgData name="Merve Işıl Peten" userId="7f7374aa1bd119d8" providerId="LiveId" clId="{5F3F4C01-AA75-474E-9304-6739B8E8290B}" dt="2022-11-12T20:25:43.004" v="1565" actId="47"/>
        <pc:sldMkLst>
          <pc:docMk/>
          <pc:sldMk cId="1617030163" sldId="277"/>
        </pc:sldMkLst>
        <pc:spChg chg="mod">
          <ac:chgData name="Merve Işıl Peten" userId="7f7374aa1bd119d8" providerId="LiveId" clId="{5F3F4C01-AA75-474E-9304-6739B8E8290B}" dt="2022-11-12T20:25:31.181" v="1546" actId="20577"/>
          <ac:spMkLst>
            <pc:docMk/>
            <pc:sldMk cId="1617030163" sldId="277"/>
            <ac:spMk id="2" creationId="{3F600557-98F7-A896-B1AB-1E3A85848CBA}"/>
          </ac:spMkLst>
        </pc:spChg>
        <pc:spChg chg="mod">
          <ac:chgData name="Merve Işıl Peten" userId="7f7374aa1bd119d8" providerId="LiveId" clId="{5F3F4C01-AA75-474E-9304-6739B8E8290B}" dt="2022-11-12T20:25:37.211" v="1564" actId="20577"/>
          <ac:spMkLst>
            <pc:docMk/>
            <pc:sldMk cId="1617030163" sldId="277"/>
            <ac:spMk id="3" creationId="{EEE9039E-8B9B-77F5-3E85-E3A7115707CC}"/>
          </ac:spMkLst>
        </pc:spChg>
      </pc:sldChg>
      <pc:sldChg chg="modSp new mod">
        <pc:chgData name="Merve Işıl Peten" userId="7f7374aa1bd119d8" providerId="LiveId" clId="{5F3F4C01-AA75-474E-9304-6739B8E8290B}" dt="2022-11-12T21:09:55.463" v="1897" actId="20577"/>
        <pc:sldMkLst>
          <pc:docMk/>
          <pc:sldMk cId="748017575" sldId="278"/>
        </pc:sldMkLst>
        <pc:spChg chg="mod">
          <ac:chgData name="Merve Işıl Peten" userId="7f7374aa1bd119d8" providerId="LiveId" clId="{5F3F4C01-AA75-474E-9304-6739B8E8290B}" dt="2022-11-12T21:04:04.020" v="1788" actId="20577"/>
          <ac:spMkLst>
            <pc:docMk/>
            <pc:sldMk cId="748017575" sldId="278"/>
            <ac:spMk id="2" creationId="{D0395DE7-A0FB-192A-7366-8C922D51C22F}"/>
          </ac:spMkLst>
        </pc:spChg>
        <pc:spChg chg="mod">
          <ac:chgData name="Merve Işıl Peten" userId="7f7374aa1bd119d8" providerId="LiveId" clId="{5F3F4C01-AA75-474E-9304-6739B8E8290B}" dt="2022-11-12T21:09:55.463" v="1897" actId="20577"/>
          <ac:spMkLst>
            <pc:docMk/>
            <pc:sldMk cId="748017575" sldId="278"/>
            <ac:spMk id="3" creationId="{370698C8-2DCE-8C84-B71E-63FB11D38A6F}"/>
          </ac:spMkLst>
        </pc:spChg>
      </pc:sldChg>
      <pc:sldChg chg="modSp new mod">
        <pc:chgData name="Merve Işıl Peten" userId="7f7374aa1bd119d8" providerId="LiveId" clId="{5F3F4C01-AA75-474E-9304-6739B8E8290B}" dt="2022-11-12T21:06:42.163" v="1822" actId="12"/>
        <pc:sldMkLst>
          <pc:docMk/>
          <pc:sldMk cId="567144637" sldId="279"/>
        </pc:sldMkLst>
        <pc:spChg chg="mod">
          <ac:chgData name="Merve Işıl Peten" userId="7f7374aa1bd119d8" providerId="LiveId" clId="{5F3F4C01-AA75-474E-9304-6739B8E8290B}" dt="2022-11-12T21:06:17.217" v="1817" actId="20577"/>
          <ac:spMkLst>
            <pc:docMk/>
            <pc:sldMk cId="567144637" sldId="279"/>
            <ac:spMk id="2" creationId="{A776F380-FCAC-7FED-F6CE-F6867BE291AD}"/>
          </ac:spMkLst>
        </pc:spChg>
        <pc:spChg chg="mod">
          <ac:chgData name="Merve Işıl Peten" userId="7f7374aa1bd119d8" providerId="LiveId" clId="{5F3F4C01-AA75-474E-9304-6739B8E8290B}" dt="2022-11-12T21:06:42.163" v="1822" actId="12"/>
          <ac:spMkLst>
            <pc:docMk/>
            <pc:sldMk cId="567144637" sldId="279"/>
            <ac:spMk id="3" creationId="{9D3A2828-08A5-6FB7-DE9B-D72049144A3B}"/>
          </ac:spMkLst>
        </pc:spChg>
      </pc:sldChg>
      <pc:sldChg chg="modSp new mod">
        <pc:chgData name="Merve Işıl Peten" userId="7f7374aa1bd119d8" providerId="LiveId" clId="{5F3F4C01-AA75-474E-9304-6739B8E8290B}" dt="2022-11-12T21:12:59.380" v="1989" actId="403"/>
        <pc:sldMkLst>
          <pc:docMk/>
          <pc:sldMk cId="2960663206" sldId="280"/>
        </pc:sldMkLst>
        <pc:spChg chg="mod">
          <ac:chgData name="Merve Işıl Peten" userId="7f7374aa1bd119d8" providerId="LiveId" clId="{5F3F4C01-AA75-474E-9304-6739B8E8290B}" dt="2022-11-12T21:08:06.179" v="1837" actId="20577"/>
          <ac:spMkLst>
            <pc:docMk/>
            <pc:sldMk cId="2960663206" sldId="280"/>
            <ac:spMk id="2" creationId="{F2FB13E4-4413-FF8D-0393-3841147D78CD}"/>
          </ac:spMkLst>
        </pc:spChg>
        <pc:spChg chg="mod">
          <ac:chgData name="Merve Işıl Peten" userId="7f7374aa1bd119d8" providerId="LiveId" clId="{5F3F4C01-AA75-474E-9304-6739B8E8290B}" dt="2022-11-12T21:12:59.380" v="1989" actId="403"/>
          <ac:spMkLst>
            <pc:docMk/>
            <pc:sldMk cId="2960663206" sldId="280"/>
            <ac:spMk id="3" creationId="{6D9121D4-B821-3943-B85E-7F47C0433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7002C-60A9-9580-BF06-8696001C5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1D1D28-9E12-577E-D60F-F0E7635A7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6C363-DED7-2CF2-CFF4-525B1012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1BB11D-D4A4-E83B-2E3B-574992E4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89B275-F719-807A-7730-BE030EE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B860A-95A6-F65A-0C53-675B7D7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FC2AD7-C878-C485-6BF3-7EB3971C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C66626-655E-579C-2AD3-1256C629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06661A-4913-2035-3CE9-452D1B4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F75ECE-4762-14C5-330F-9B3BA1C4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0CB068-17C9-B187-9218-02F1BD288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693B8C-78F0-FAF6-0002-9410112B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EAF6A6-2441-72B2-B014-2C24DAF5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A82A46-E864-FBF5-A05B-8815498B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6C3547-9882-D906-B57E-B2A8D6A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DD69D-96A1-E7B1-C7D6-E7BC21B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1FD35-A1FE-4ACD-3F9B-26D7CBDB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7E46F2-F9D6-6B2D-2265-8B59EE21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1CF0A9-0421-1B44-A674-68F55ED4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C312C-E2E4-6B1E-A7DF-B39F27A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D9F55-40AA-F271-8165-5FC2F28E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2C55DC-50A2-9BFB-192B-07928886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C7BDCC-46F2-1862-995E-60B3F7C2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A03E1F-A3F5-59B9-4147-24962595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08680C-416A-A456-CE00-E56989CD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F16C2-E171-E235-BC01-DA4A0DC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5F632-D210-07BE-358D-55D80C97B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C640FB-D630-5148-B7EB-0F109B16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761063-773B-C9BA-3CA4-23EA75A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9C45-494C-DF7C-1D58-236AA756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B8CFD8-CF6E-6058-FA0F-C600934C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8D680-A4D2-E18B-E840-CB0C256F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71EDC9-8769-3BD7-1BDB-F50DA20E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402E67-5886-C947-0659-4DDED578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30306D-99B5-5FA0-5D21-30C8EC23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26FCC0-73D1-D77C-4095-67B7307C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F2B68D-CBB2-2C93-E177-AC0861A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8B9419-0F5F-082B-879C-B842151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64964-FBD5-B09A-DB36-621A686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22AD6-90F2-EA6E-F9D1-439A8DA1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5A5D18-34D3-B80B-4819-49D91C9B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60DA6-0E18-DD69-E214-A0B06A60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F26B23-571B-6C06-0629-705586BB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1E5929-80B0-BEA8-C06A-9F5A9A5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BC0B60-528C-5CCA-A7CE-126A70F8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23830D-6C3E-4E34-3459-B6814D05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40D2A-CB50-CB97-CC5C-686DB4C2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8795E-A38C-1695-029C-BE39CB1D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323359-BC52-66A8-06B1-FAAA9E602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7AF63A-68C8-1FA2-95C3-D5D14B3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18B1BD-1667-1635-EA6A-7D74734C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557BAC-8F55-F642-A88D-46EAD5B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F647F-03BD-6B5E-8EF3-D06B2397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B9842-0281-FE31-5262-FF0D898D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4803C0-8CBB-31E6-8CB9-6C6EE197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B10D97-B1E3-C55C-9CE1-0554560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DA11FA-1A78-8C9A-BE24-1A68DD0E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AB7763-8C48-EB94-211F-54215A6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716AC0-6714-1B6B-5751-69F99DF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78AE1C-7276-84B2-991A-FB52A200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4012E-64AD-8F59-7706-E609030D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377B-D5CD-476C-9B85-90B666813DB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541973-9BA0-B6BD-B206-65E71B6C6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FAD6C-3E25-F92D-B20E-AFDC6820C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2758-51D3-4B6E-B252-2FFC86D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stdlib/StdOut.java.html" TargetMode="External"/><Relationship Id="rId2" Type="http://schemas.openxmlformats.org/officeDocument/2006/relationships/hyperlink" Target="https://introcs.cs.princeton.edu/java/stdlib/StdRandom.java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stdlib/StdOut.java.html" TargetMode="External"/><Relationship Id="rId2" Type="http://schemas.openxmlformats.org/officeDocument/2006/relationships/hyperlink" Target="https://introcs.cs.princeton.edu/java/stdlib/StdRandom.jav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935D8-C9F7-79EC-110B-43B99E54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Hw</a:t>
            </a:r>
            <a:r>
              <a:rPr lang="tr-TR" dirty="0"/>
              <a:t> 2 - </a:t>
            </a:r>
            <a:r>
              <a:rPr lang="tr-TR" dirty="0" err="1"/>
              <a:t>Part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EEEF4C-30DA-1178-996E-2EB04449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F3206-219B-06D4-5366-8B2954A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9DFA4-F221-D8F2-F9A1-07AD1046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: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Antalya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Istanbul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Istanbul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Antalya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Antalya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Izmir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Izmir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Antalya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Izmir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Antalya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Izmir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Istanbul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Izmir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Istanbul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Ankara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ED524-88AB-F97F-1E01-48E00519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6 (</a:t>
            </a:r>
            <a:r>
              <a:rPr lang="tr-TR" dirty="0" err="1"/>
              <a:t>cont</a:t>
            </a:r>
            <a:r>
              <a:rPr lang="tr-TR" dirty="0"/>
              <a:t>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022EA-9F0E-ADAF-5054-B10D9BF1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tr-TR" sz="2200" dirty="0" err="1"/>
              <a:t>Output</a:t>
            </a:r>
            <a:r>
              <a:rPr lang="tr-TR" sz="2200" dirty="0"/>
              <a:t> </a:t>
            </a:r>
            <a:r>
              <a:rPr lang="tr-TR" sz="2200" dirty="0" err="1"/>
              <a:t>should</a:t>
            </a:r>
            <a:r>
              <a:rPr lang="tr-TR" sz="2200" dirty="0"/>
              <a:t> </a:t>
            </a:r>
            <a:r>
              <a:rPr lang="tr-TR" sz="2200" dirty="0" err="1"/>
              <a:t>look</a:t>
            </a:r>
            <a:r>
              <a:rPr lang="tr-TR" sz="2200" dirty="0"/>
              <a:t> </a:t>
            </a:r>
            <a:r>
              <a:rPr lang="tr-TR" sz="2200" dirty="0" err="1"/>
              <a:t>like</a:t>
            </a:r>
            <a:r>
              <a:rPr lang="tr-TR" sz="2200" dirty="0"/>
              <a:t>:</a:t>
            </a:r>
          </a:p>
          <a:p>
            <a:pPr algn="l"/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Ankara Antalya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Ankara Istanbul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Ankara Izmir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Antalya Ankara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Antalya Izmir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Istanbul Ankara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Istanbul Antalya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Istanbul Izmir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Izmir Ankara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Izmir Antalya</a:t>
            </a:r>
          </a:p>
          <a:p>
            <a:pPr marL="0" indent="0" algn="l"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Step 6 has been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90953-8CB7-D781-AC3E-922A4CF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758E9E-4555-C8EF-31DC-FDB127D2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step is </a:t>
            </a:r>
            <a:r>
              <a:rPr lang="tr-TR" dirty="0" err="1"/>
              <a:t>preparation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step 8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step 7</a:t>
            </a:r>
          </a:p>
          <a:p>
            <a:endParaRPr lang="tr-TR" dirty="0"/>
          </a:p>
          <a:p>
            <a:r>
              <a:rPr lang="tr-TR" sz="2800" dirty="0" err="1">
                <a:solidFill>
                  <a:srgbClr val="000000"/>
                </a:solidFill>
              </a:rPr>
              <a:t>Modify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Quick.java </a:t>
            </a:r>
            <a:r>
              <a:rPr lang="tr-TR" sz="2800" dirty="0" err="1">
                <a:solidFill>
                  <a:srgbClr val="000000"/>
                </a:solidFill>
              </a:rPr>
              <a:t>for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descending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ordering</a:t>
            </a:r>
            <a:endParaRPr lang="tr-TR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0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ED432-F106-E972-1BE3-E6E54352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D1F12-CD3A-13AA-791A-FFB8B0B9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bonus +5 </a:t>
            </a:r>
            <a:r>
              <a:rPr lang="tr-TR" dirty="0" err="1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1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C9650-CAE7-CB23-3A87-4B6C4CC5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3C5D4-E40C-967C-7F5C-D5EAD4F3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classess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VPL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Main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Route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8F7E5-65E4-A63A-7D37-60D3EFAF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33629-2B99-F60D-9EA4-8AE1A510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write</a:t>
            </a:r>
            <a:r>
              <a:rPr lang="tr-TR" dirty="0"/>
              <a:t> a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assignment</a:t>
            </a:r>
            <a:endParaRPr lang="tr-TR" dirty="0"/>
          </a:p>
          <a:p>
            <a:endParaRPr lang="tr-TR" dirty="0"/>
          </a:p>
          <a:p>
            <a:r>
              <a:rPr lang="tr-TR" dirty="0"/>
              <a:t>Write </a:t>
            </a:r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in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Submit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smtClean="0"/>
              <a:t>VPL</a:t>
            </a:r>
          </a:p>
          <a:p>
            <a:endParaRPr lang="tr-TR" dirty="0"/>
          </a:p>
          <a:p>
            <a:r>
              <a:rPr lang="tr-TR" dirty="0" err="1"/>
              <a:t>Zip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submit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 smtClean="0"/>
              <a:t>hw</a:t>
            </a:r>
            <a:r>
              <a:rPr lang="tr-TR" dirty="0" smtClean="0"/>
              <a:t> (</a:t>
            </a:r>
            <a:r>
              <a:rPr lang="tr-TR" dirty="0" err="1" smtClean="0"/>
              <a:t>zip</a:t>
            </a:r>
            <a:r>
              <a:rPr lang="tr-TR" dirty="0" smtClean="0"/>
              <a:t> </a:t>
            </a:r>
            <a:r>
              <a:rPr lang="tr-TR" dirty="0"/>
              <a:t>file name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your</a:t>
            </a:r>
            <a:r>
              <a:rPr lang="tr-TR" dirty="0"/>
              <a:t>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15 + </a:t>
            </a:r>
            <a:r>
              <a:rPr lang="tr-TR" dirty="0" err="1" smtClean="0"/>
              <a:t>Approach</a:t>
            </a:r>
            <a:r>
              <a:rPr lang="tr-TR" dirty="0" smtClean="0"/>
              <a:t> 15 = 30 </a:t>
            </a:r>
            <a:r>
              <a:rPr lang="tr-TR" dirty="0" err="1" smtClean="0"/>
              <a:t>points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 </a:t>
            </a:r>
            <a:r>
              <a:rPr lang="tr-TR" dirty="0" err="1"/>
              <a:t>simple</a:t>
            </a:r>
            <a:r>
              <a:rPr lang="tr-TR" dirty="0"/>
              <a:t> test </a:t>
            </a:r>
            <a:r>
              <a:rPr lang="tr-TR" dirty="0" err="1"/>
              <a:t>case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sure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,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 smtClean="0"/>
              <a:t>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935D8-C9F7-79EC-110B-43B99E54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Hw</a:t>
            </a:r>
            <a:r>
              <a:rPr lang="tr-TR" dirty="0"/>
              <a:t> 2 - </a:t>
            </a:r>
            <a:r>
              <a:rPr lang="tr-TR" dirty="0" err="1"/>
              <a:t>Part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EEEF4C-30DA-1178-996E-2EB04449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1EDAA-F1A3-5159-370B-CF6BAAF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en-US" dirty="0"/>
              <a:t>separate</a:t>
            </a:r>
            <a:r>
              <a:rPr lang="tr-TR" dirty="0"/>
              <a:t> </a:t>
            </a:r>
            <a:r>
              <a:rPr lang="en-US" dirty="0"/>
              <a:t>classes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97DD3-2554-FE7D-E193-A1635173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classes will be: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SortingAlgorithmTester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Method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StdRandom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StdOut</a:t>
            </a:r>
            <a:endParaRPr lang="en-US" dirty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6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20616-86CD-5015-AA36-A67FA36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anything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9E7C7-C1A1-41DE-85F2-6660ADB1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ourierNewPSMT"/>
              </a:rPr>
              <a:t>Selection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249 of the textbook)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Insertion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251 of the textbook)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Merge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273 and 271 of the textbook)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Quick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289 and 291 of the textbook)</a:t>
            </a:r>
            <a:endParaRPr lang="tr-TR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tr-TR" sz="1800" dirty="0">
              <a:latin typeface="Times New Roman" panose="02020603050405020304" pitchFamily="18" charset="0"/>
            </a:endParaRPr>
          </a:p>
          <a:p>
            <a:pPr algn="l"/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()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exch</a:t>
            </a:r>
            <a:r>
              <a:rPr lang="tr-TR" dirty="0"/>
              <a:t>()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245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323AE-EF88-19F7-270F-225B862F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12DEE6-918F-13E8-D361-3F7078DC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Main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Route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StdRandom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StdOut</a:t>
            </a:r>
            <a:endParaRPr lang="en-US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C52AD-47C1-6863-766D-B8E5631A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A1624-9FE7-0BE4-2128-8C745F0F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:</a:t>
            </a:r>
          </a:p>
          <a:p>
            <a:r>
              <a:rPr lang="tr-TR" dirty="0"/>
              <a:t>StdRandom.java,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download</a:t>
            </a:r>
            <a:r>
              <a:rPr lang="tr-TR" dirty="0"/>
              <a:t> it here:</a:t>
            </a:r>
          </a:p>
          <a:p>
            <a:r>
              <a:rPr lang="tr-TR" dirty="0">
                <a:hlinkClick r:id="rId2"/>
              </a:rPr>
              <a:t>https://introcs.cs.princeton.edu/java/stdlib/StdRandom.java.html</a:t>
            </a:r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, StdRandom.java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StdOut.java, </a:t>
            </a:r>
            <a:r>
              <a:rPr lang="tr-TR" dirty="0" err="1"/>
              <a:t>download</a:t>
            </a:r>
            <a:r>
              <a:rPr lang="tr-TR" dirty="0"/>
              <a:t> it here:</a:t>
            </a:r>
          </a:p>
          <a:p>
            <a:r>
              <a:rPr lang="tr-TR" dirty="0">
                <a:hlinkClick r:id="rId3"/>
              </a:rPr>
              <a:t>https://introcs.cs.princeton.edu/java/stdlib/StdOut.java.html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VPL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tester</a:t>
            </a:r>
            <a:r>
              <a:rPr lang="tr-TR" dirty="0"/>
              <a:t> </a:t>
            </a:r>
            <a:r>
              <a:rPr lang="tr-TR" dirty="0" err="1"/>
              <a:t>classes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2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41848-8F0A-D3CA-4EB3-CE059FB6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99E888-96A5-0A31-28BB-2B4F5104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inlude</a:t>
            </a:r>
            <a:r>
              <a:rPr lang="tr-TR" dirty="0"/>
              <a:t>:</a:t>
            </a:r>
          </a:p>
          <a:p>
            <a:r>
              <a:rPr lang="tr-TR" dirty="0" err="1"/>
              <a:t>Method</a:t>
            </a:r>
            <a:r>
              <a:rPr lang="tr-TR" dirty="0"/>
              <a:t>()</a:t>
            </a:r>
          </a:p>
          <a:p>
            <a:r>
              <a:rPr lang="tr-TR" dirty="0" err="1"/>
              <a:t>pairwiseDifference</a:t>
            </a:r>
            <a:r>
              <a:rPr lang="tr-TR" dirty="0"/>
              <a:t>()</a:t>
            </a:r>
          </a:p>
          <a:p>
            <a:r>
              <a:rPr lang="tr-TR" dirty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95DE7-A0FB-192A-7366-8C922D51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698C8-2DCE-8C84-B71E-63FB11D3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tr-T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tr-T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113, 23, 1, 109, 4, 102, 7, 105, 100, 107</a:t>
            </a:r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sort you want to use:</a:t>
            </a:r>
            <a:r>
              <a:rPr lang="tr-T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C87D"/>
                </a:solidFill>
                <a:latin typeface="Courier New" panose="02070309020205020404" pitchFamily="49" charset="0"/>
              </a:rPr>
              <a:t>Selection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 [100 102]</a:t>
            </a:r>
          </a:p>
          <a:p>
            <a:endParaRPr lang="tr-TR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sort you want to use: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C87D"/>
                </a:solidFill>
                <a:latin typeface="Courier New" panose="02070309020205020404" pitchFamily="49" charset="0"/>
              </a:rPr>
              <a:t>insertion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 [100 102]</a:t>
            </a:r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sort you want to use: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C87D"/>
                </a:solidFill>
                <a:latin typeface="Courier New" panose="02070309020205020404" pitchFamily="49" charset="0"/>
              </a:rPr>
              <a:t>MERGE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 [100 102]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6F380-FCAC-7FED-F6CE-F6867BE2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(</a:t>
            </a:r>
            <a:r>
              <a:rPr lang="tr-TR" dirty="0" err="1"/>
              <a:t>cont</a:t>
            </a:r>
            <a:r>
              <a:rPr lang="tr-TR" dirty="0"/>
              <a:t>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3A2828-08A5-6FB7-DE9B-D7204914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sort you want to use: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C87D"/>
                </a:solidFill>
                <a:latin typeface="Courier New" panose="02070309020205020404" pitchFamily="49" charset="0"/>
              </a:rPr>
              <a:t>qUiCk</a:t>
            </a:r>
            <a:endParaRPr lang="en-US" sz="1800" dirty="0">
              <a:solidFill>
                <a:srgbClr val="00C87D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 [100 102]</a:t>
            </a:r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sort you want to use: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C87D"/>
                </a:solidFill>
                <a:latin typeface="Courier New" panose="02070309020205020404" pitchFamily="49" charset="0"/>
              </a:rPr>
              <a:t>bubble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a valid sorting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algorithm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B13E4-4413-FF8D-0393-3841147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121D4-B821-3943-B85E-7F47C043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</a:t>
            </a:r>
            <a:r>
              <a:rPr 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tr-T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finding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the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pairwise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difference</a:t>
            </a:r>
            <a:endParaRPr lang="tr-TR" dirty="0">
              <a:solidFill>
                <a:srgbClr val="000000"/>
              </a:solidFill>
            </a:endParaRPr>
          </a:p>
          <a:p>
            <a:endParaRPr lang="tr-TR" dirty="0">
              <a:solidFill>
                <a:srgbClr val="000000"/>
              </a:solidFill>
            </a:endParaRPr>
          </a:p>
          <a:p>
            <a:r>
              <a:rPr lang="tr-TR" dirty="0"/>
              <a:t>Do not </a:t>
            </a:r>
            <a:r>
              <a:rPr lang="tr-TR" dirty="0" err="1"/>
              <a:t>forget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complexity</a:t>
            </a:r>
            <a:r>
              <a:rPr lang="tr-TR" dirty="0"/>
              <a:t> (</a:t>
            </a:r>
            <a:r>
              <a:rPr lang="tr-TR" b="0" i="0" u="none" strike="noStrike" baseline="0" dirty="0"/>
              <a:t>has </a:t>
            </a:r>
            <a:r>
              <a:rPr lang="tr-TR" b="0" i="0" u="none" strike="noStrike" baseline="0" dirty="0" err="1"/>
              <a:t>to</a:t>
            </a:r>
            <a:r>
              <a:rPr lang="tr-TR" b="0" i="0" u="none" strike="noStrike" baseline="0" dirty="0"/>
              <a:t> </a:t>
            </a:r>
            <a:r>
              <a:rPr lang="en-US" b="0" i="0" u="none" strike="noStrike" baseline="0" dirty="0"/>
              <a:t>be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O(n)</a:t>
            </a:r>
            <a:r>
              <a:rPr lang="tr-TR" b="0" i="1" u="none" strike="noStrike" baseline="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SortingAlgorithmTester.java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randomly</a:t>
            </a:r>
            <a:r>
              <a:rPr lang="tr-TR" dirty="0" smtClean="0"/>
              <a:t> </a:t>
            </a:r>
            <a:r>
              <a:rPr lang="tr-TR" dirty="0" err="1" smtClean="0"/>
              <a:t>generated</a:t>
            </a:r>
            <a:r>
              <a:rPr lang="tr-TR" dirty="0" smtClean="0"/>
              <a:t> </a:t>
            </a:r>
            <a:r>
              <a:rPr lang="tr-TR" dirty="0" err="1" smtClean="0"/>
              <a:t>arrays</a:t>
            </a:r>
            <a:endParaRPr lang="tr-TR" dirty="0" smtClean="0"/>
          </a:p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a </a:t>
            </a:r>
            <a:r>
              <a:rPr lang="tr-TR" dirty="0" err="1" smtClean="0"/>
              <a:t>seed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it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creating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en-US" dirty="0"/>
              <a:t>Random </a:t>
            </a:r>
            <a:r>
              <a:rPr lang="en-US" dirty="0" err="1"/>
              <a:t>random</a:t>
            </a:r>
            <a:r>
              <a:rPr lang="en-US" dirty="0"/>
              <a:t> = new Random(seed</a:t>
            </a:r>
            <a:r>
              <a:rPr lang="en-US" dirty="0" smtClean="0"/>
              <a:t>);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at </a:t>
            </a:r>
            <a:r>
              <a:rPr lang="tr-TR" dirty="0" err="1" smtClean="0"/>
              <a:t>least</a:t>
            </a:r>
            <a:r>
              <a:rPr lang="tr-TR" dirty="0" smtClean="0"/>
              <a:t> 5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sizes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sorting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err="1"/>
              <a:t>s</a:t>
            </a: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1440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SortingAlgorithmTester.java(</a:t>
            </a:r>
            <a:r>
              <a:rPr lang="tr-TR" dirty="0" err="1" smtClean="0"/>
              <a:t>cont</a:t>
            </a:r>
            <a:r>
              <a:rPr lang="tr-TR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4500" dirty="0" err="1" smtClean="0"/>
              <a:t>To</a:t>
            </a:r>
            <a:r>
              <a:rPr lang="tr-TR" sz="4500" dirty="0" smtClean="0"/>
              <a:t> </a:t>
            </a:r>
            <a:r>
              <a:rPr lang="tr-TR" sz="4500" dirty="0" err="1" smtClean="0"/>
              <a:t>measure</a:t>
            </a:r>
            <a:r>
              <a:rPr lang="tr-TR" sz="4500" dirty="0" smtClean="0"/>
              <a:t> </a:t>
            </a:r>
            <a:r>
              <a:rPr lang="tr-TR" sz="4500" dirty="0" err="1" smtClean="0"/>
              <a:t>the</a:t>
            </a:r>
            <a:r>
              <a:rPr lang="tr-TR" sz="4500" dirty="0" smtClean="0"/>
              <a:t> </a:t>
            </a:r>
            <a:r>
              <a:rPr lang="tr-TR" sz="4500" dirty="0" err="1" smtClean="0"/>
              <a:t>run</a:t>
            </a:r>
            <a:r>
              <a:rPr lang="tr-TR" sz="4500" dirty="0" smtClean="0"/>
              <a:t> time </a:t>
            </a:r>
            <a:r>
              <a:rPr lang="tr-TR" sz="4500" dirty="0" err="1" smtClean="0"/>
              <a:t>you</a:t>
            </a:r>
            <a:r>
              <a:rPr lang="tr-TR" sz="4500" dirty="0" smtClean="0"/>
              <a:t> can </a:t>
            </a:r>
            <a:r>
              <a:rPr lang="tr-TR" sz="4500" dirty="0" err="1" smtClean="0"/>
              <a:t>use</a:t>
            </a:r>
            <a:r>
              <a:rPr lang="tr-TR" sz="4500" dirty="0" smtClean="0"/>
              <a:t> </a:t>
            </a:r>
            <a:r>
              <a:rPr lang="tr-TR" sz="4500" dirty="0" err="1" smtClean="0"/>
              <a:t>the</a:t>
            </a:r>
            <a:r>
              <a:rPr lang="tr-TR" sz="4500" dirty="0" smtClean="0"/>
              <a:t> </a:t>
            </a:r>
            <a:r>
              <a:rPr lang="tr-TR" sz="4500" dirty="0" err="1" smtClean="0"/>
              <a:t>code</a:t>
            </a:r>
            <a:r>
              <a:rPr lang="tr-TR" sz="4500" dirty="0" smtClean="0"/>
              <a:t> </a:t>
            </a:r>
            <a:r>
              <a:rPr lang="tr-TR" sz="4500" dirty="0" err="1" smtClean="0"/>
              <a:t>below</a:t>
            </a:r>
            <a:r>
              <a:rPr lang="tr-TR" sz="4500" dirty="0" smtClean="0"/>
              <a:t>:</a:t>
            </a:r>
          </a:p>
          <a:p>
            <a:pPr marL="0" indent="0">
              <a:buNone/>
            </a:pP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[] times = new Long [3];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j=0; j&lt;3;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t1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sortOptions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t2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times[j] = t2-t1;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("Time: " + times[1]);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4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Expected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5513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seed to create random generated values :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Seed : 11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 size: 1000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option: Selection</a:t>
            </a:r>
          </a:p>
          <a:p>
            <a:pPr marL="0" indent="0">
              <a:buNone/>
            </a:pPr>
            <a:r>
              <a:rPr lang="tr-T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andom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Time: 1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Time: 1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6970 [-1446235204 -1446228234]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Time: 1</a:t>
            </a:r>
          </a:p>
        </p:txBody>
      </p:sp>
    </p:spTree>
    <p:extLst>
      <p:ext uri="{BB962C8B-B14F-4D97-AF65-F5344CB8AC3E}">
        <p14:creationId xmlns:p14="http://schemas.microsoft.com/office/powerpoint/2010/main" val="122788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(</a:t>
            </a:r>
            <a:r>
              <a:rPr lang="tr-TR" dirty="0" err="1"/>
              <a:t>c</a:t>
            </a:r>
            <a:r>
              <a:rPr lang="tr-TR" dirty="0" err="1" smtClean="0"/>
              <a:t>ont</a:t>
            </a:r>
            <a:r>
              <a:rPr lang="tr-TR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52029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Input size: 256000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 option: Selection</a:t>
            </a:r>
          </a:p>
          <a:p>
            <a:pPr marL="0" indent="0">
              <a:buNone/>
            </a:pPr>
            <a:r>
              <a:rPr lang="en-US" dirty="0"/>
              <a:t>random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Time: 115445</a:t>
            </a:r>
          </a:p>
          <a:p>
            <a:pPr marL="0" indent="0">
              <a:buNone/>
            </a:pPr>
            <a:r>
              <a:rPr lang="en-US" dirty="0"/>
              <a:t>Ascending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Time: 121974</a:t>
            </a:r>
          </a:p>
          <a:p>
            <a:pPr marL="0" indent="0">
              <a:buNone/>
            </a:pPr>
            <a:r>
              <a:rPr lang="en-US" dirty="0"/>
              <a:t>Descending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0 [-2052864163 -2052864163]</a:t>
            </a:r>
          </a:p>
          <a:p>
            <a:pPr marL="0" indent="0">
              <a:buNone/>
            </a:pPr>
            <a:r>
              <a:rPr lang="en-US" dirty="0"/>
              <a:t>Time: 126575</a:t>
            </a:r>
          </a:p>
        </p:txBody>
      </p:sp>
    </p:spTree>
    <p:extLst>
      <p:ext uri="{BB962C8B-B14F-4D97-AF65-F5344CB8AC3E}">
        <p14:creationId xmlns:p14="http://schemas.microsoft.com/office/powerpoint/2010/main" val="1749921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/>
              <a:t>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smtClean="0"/>
              <a:t>an </a:t>
            </a:r>
            <a:r>
              <a:rPr lang="tr-TR" dirty="0" err="1" smtClean="0"/>
              <a:t>ascending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/>
              <a:t>can </a:t>
            </a:r>
            <a:r>
              <a:rPr lang="tr-TR" dirty="0" err="1"/>
              <a:t>write</a:t>
            </a:r>
            <a:r>
              <a:rPr lang="tr-TR" dirty="0"/>
              <a:t> a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descending</a:t>
            </a:r>
            <a:r>
              <a:rPr lang="tr-TR" dirty="0"/>
              <a:t> </a:t>
            </a:r>
            <a:r>
              <a:rPr lang="tr-TR" dirty="0" err="1" smtClean="0"/>
              <a:t>array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20616-86CD-5015-AA36-A67FA36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9E7C7-C1A1-41DE-85F2-6660ADB1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ourierNewPSMT"/>
              </a:rPr>
              <a:t>Insertion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251 of the textbook)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Merge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273 and 271 of the textbook)</a:t>
            </a:r>
          </a:p>
          <a:p>
            <a:pPr algn="l"/>
            <a:r>
              <a:rPr lang="en-US" sz="1800" b="0" i="0" u="none" strike="noStrike" baseline="0" dirty="0">
                <a:latin typeface="CourierNewPSMT"/>
              </a:rPr>
              <a:t>Quick sort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(use the algorithm on Page 289 and 291 of the textbook)</a:t>
            </a:r>
            <a:endParaRPr lang="tr-TR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tr-TR" sz="1800" dirty="0">
              <a:latin typeface="Times New Roman" panose="02020603050405020304" pitchFamily="18" charset="0"/>
            </a:endParaRPr>
          </a:p>
          <a:p>
            <a:pPr algn="l"/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()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exch</a:t>
            </a:r>
            <a:r>
              <a:rPr lang="tr-TR" dirty="0"/>
              <a:t>()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245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0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3 </a:t>
            </a:r>
            <a:r>
              <a:rPr lang="tr-TR" dirty="0" err="1" smtClean="0"/>
              <a:t>plots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size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sorting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, time </a:t>
            </a:r>
            <a:r>
              <a:rPr lang="tr-TR" dirty="0" err="1" smtClean="0"/>
              <a:t>and</a:t>
            </a:r>
            <a:r>
              <a:rPr lang="tr-TR" dirty="0" smtClean="0"/>
              <a:t> 3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 as </a:t>
            </a:r>
            <a:r>
              <a:rPr lang="tr-TR" dirty="0" err="1" smtClean="0"/>
              <a:t>random</a:t>
            </a:r>
            <a:r>
              <a:rPr lang="tr-TR" dirty="0" smtClean="0"/>
              <a:t>, </a:t>
            </a:r>
            <a:r>
              <a:rPr lang="tr-TR" dirty="0" err="1" smtClean="0"/>
              <a:t>ascending</a:t>
            </a:r>
            <a:r>
              <a:rPr lang="tr-TR" dirty="0" smtClean="0"/>
              <a:t>, </a:t>
            </a:r>
            <a:r>
              <a:rPr lang="tr-TR" dirty="0" err="1" smtClean="0"/>
              <a:t>descending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comparisons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discuss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7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tr-TR" dirty="0" err="1" smtClean="0"/>
              <a:t>plotting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4" t="13009" r="55028" b="13532"/>
          <a:stretch/>
        </p:blipFill>
        <p:spPr>
          <a:xfrm>
            <a:off x="996696" y="1452944"/>
            <a:ext cx="6656832" cy="50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8F7E5-65E4-A63A-7D37-60D3EFAF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33629-2B99-F60D-9EA4-8AE1A510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</a:t>
            </a:r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in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Submit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VPL</a:t>
            </a:r>
          </a:p>
          <a:p>
            <a:endParaRPr lang="tr-TR" dirty="0"/>
          </a:p>
          <a:p>
            <a:r>
              <a:rPr lang="tr-TR" dirty="0" err="1"/>
              <a:t>Zip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submit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smtClean="0"/>
              <a:t>hw2 (</a:t>
            </a:r>
            <a:r>
              <a:rPr lang="tr-TR" dirty="0" err="1" smtClean="0"/>
              <a:t>zip</a:t>
            </a:r>
            <a:r>
              <a:rPr lang="tr-TR" dirty="0" smtClean="0"/>
              <a:t> </a:t>
            </a:r>
            <a:r>
              <a:rPr lang="tr-TR" dirty="0"/>
              <a:t>file name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your</a:t>
            </a:r>
            <a:r>
              <a:rPr lang="tr-TR" dirty="0"/>
              <a:t>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5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6BF75-80B6-458B-EC85-26F01A1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5943B-CE29-0F98-08C8-4DFD7498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smtClean="0"/>
              <a:t>20 </a:t>
            </a:r>
            <a:r>
              <a:rPr lang="tr-TR" dirty="0" err="1" smtClean="0"/>
              <a:t>points</a:t>
            </a:r>
            <a:r>
              <a:rPr lang="tr-TR" dirty="0" smtClean="0"/>
              <a:t> +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smtClean="0"/>
              <a:t>50 </a:t>
            </a:r>
            <a:r>
              <a:rPr lang="tr-TR" dirty="0" err="1" smtClean="0"/>
              <a:t>points</a:t>
            </a:r>
            <a:r>
              <a:rPr lang="tr-TR" dirty="0" smtClean="0"/>
              <a:t> = 70 </a:t>
            </a:r>
            <a:r>
              <a:rPr lang="tr-TR" dirty="0" err="1" smtClean="0"/>
              <a:t>points</a:t>
            </a:r>
            <a:endParaRPr lang="tr-TR" dirty="0" smtClean="0"/>
          </a:p>
          <a:p>
            <a:r>
              <a:rPr lang="tr-TR" dirty="0" err="1" smtClean="0"/>
              <a:t>Main.Java</a:t>
            </a:r>
            <a:r>
              <a:rPr lang="tr-TR" dirty="0" smtClean="0"/>
              <a:t> 10 </a:t>
            </a:r>
            <a:r>
              <a:rPr lang="tr-TR" dirty="0" err="1" smtClean="0"/>
              <a:t>points</a:t>
            </a:r>
            <a:endParaRPr lang="tr-TR" dirty="0" smtClean="0"/>
          </a:p>
          <a:p>
            <a:r>
              <a:rPr lang="tr-TR" dirty="0" smtClean="0"/>
              <a:t>SortingAlgorithmTester.java 10 </a:t>
            </a:r>
            <a:r>
              <a:rPr lang="tr-TR" dirty="0" err="1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7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C52AD-47C1-6863-766D-B8E5631A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A1624-9FE7-0BE4-2128-8C745F0F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:</a:t>
            </a:r>
          </a:p>
          <a:p>
            <a:r>
              <a:rPr lang="tr-TR" dirty="0"/>
              <a:t>StdRandom.java,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download</a:t>
            </a:r>
            <a:r>
              <a:rPr lang="tr-TR" dirty="0"/>
              <a:t> it here: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https://introcs.cs.princeton.edu/java/stdlib/StdRandom.java.html</a:t>
            </a:r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, StdRandom.java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StdOut.java, </a:t>
            </a:r>
            <a:r>
              <a:rPr lang="tr-TR" dirty="0" err="1"/>
              <a:t>download</a:t>
            </a:r>
            <a:r>
              <a:rPr lang="tr-TR" dirty="0"/>
              <a:t> it here:</a:t>
            </a:r>
          </a:p>
          <a:p>
            <a:pPr marL="0" indent="0">
              <a:buNone/>
            </a:pPr>
            <a:r>
              <a:rPr lang="tr-TR" dirty="0">
                <a:hlinkClick r:id="rId3"/>
              </a:rPr>
              <a:t>https://introcs.cs.princeton.edu/java/stdlib/StdOut.java.html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19591-07E2-F71C-BEDE-ECD6D4A5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D3D65-6085-B03D-0A37-A7558FC1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integers.txt </a:t>
            </a:r>
            <a:r>
              <a:rPr lang="tr-TR" dirty="0"/>
              <a:t>(</a:t>
            </a:r>
            <a:r>
              <a:rPr lang="tr-TR" dirty="0" err="1"/>
              <a:t>the</a:t>
            </a:r>
            <a:r>
              <a:rPr lang="tr-TR" dirty="0"/>
              <a:t> txt file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ReadingFile.java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reading</a:t>
            </a:r>
            <a:r>
              <a:rPr lang="tr-TR" dirty="0"/>
              <a:t> a txt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filling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Integers are reading from the integers.txt file, the array is: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20 7 8 1 6 4 5 9 5 8 1 2 5 8 154 25 32 12 18 19 58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The array has been sorted in increasing order by using the insertion sort algorithm: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1 1 2 4 5 5 5 6 7 8 8 8 9 12 18 19 20 25 32 58 154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Step 1 has been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9F38C-7843-A1D8-9D1B-063CF37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2DB57-BD68-3554-6B0D-F421D931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dirty="0" err="1"/>
              <a:t>This</a:t>
            </a:r>
            <a:r>
              <a:rPr lang="tr-TR" dirty="0"/>
              <a:t> is how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algoritms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Main:</a:t>
            </a:r>
          </a:p>
          <a:p>
            <a:r>
              <a:rPr lang="tr-T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ClassName.methodName</a:t>
            </a:r>
            <a:r>
              <a:rPr lang="tr-T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arrayName</a:t>
            </a:r>
            <a:r>
              <a:rPr lang="tr-T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dirty="0" err="1">
                <a:solidFill>
                  <a:srgbClr val="000000"/>
                </a:solidFill>
              </a:rPr>
              <a:t>Ex</a:t>
            </a:r>
            <a:r>
              <a:rPr lang="tr-TR" sz="1800" dirty="0">
                <a:solidFill>
                  <a:srgbClr val="000000"/>
                </a:solidFill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Insertion.</a:t>
            </a:r>
            <a:r>
              <a:rPr lang="en-US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arr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tr-TR" sz="1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sz="1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should</a:t>
            </a:r>
            <a:r>
              <a:rPr lang="tr-TR" sz="2400" dirty="0"/>
              <a:t> </a:t>
            </a:r>
            <a:r>
              <a:rPr lang="tr-TR" sz="2400" dirty="0" err="1"/>
              <a:t>look</a:t>
            </a:r>
            <a:r>
              <a:rPr lang="tr-TR" sz="2400" dirty="0"/>
              <a:t> </a:t>
            </a:r>
            <a:r>
              <a:rPr lang="tr-TR" sz="2400" dirty="0" err="1"/>
              <a:t>like</a:t>
            </a:r>
            <a:r>
              <a:rPr lang="tr-TR" sz="2400" dirty="0"/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The array of integers that has been sorted in decreasing order by using the insertion sort algorithm: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154 58 32 25 20 19 18 12 9 8 8 8 7 6 5 5 5 4 2 1 1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Step 2 has been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8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8837E-B340-87CE-D8E6-21A2531F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F231A-09F0-3D60-B73E-3C3BB00A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doubles.txt</a:t>
            </a:r>
          </a:p>
          <a:p>
            <a:r>
              <a:rPr lang="tr-TR" dirty="0" err="1">
                <a:cs typeface="Courier New" panose="02070309020205020404" pitchFamily="49" charset="0"/>
              </a:rPr>
              <a:t>You</a:t>
            </a:r>
            <a:r>
              <a:rPr lang="tr-TR" dirty="0">
                <a:cs typeface="Courier New" panose="02070309020205020404" pitchFamily="49" charset="0"/>
              </a:rPr>
              <a:t> can </a:t>
            </a:r>
            <a:r>
              <a:rPr lang="tr-TR" dirty="0" err="1">
                <a:cs typeface="Courier New" panose="02070309020205020404" pitchFamily="49" charset="0"/>
              </a:rPr>
              <a:t>convert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the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ReadingFile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code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to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double</a:t>
            </a:r>
            <a:r>
              <a:rPr lang="tr-TR" dirty="0">
                <a:cs typeface="Courier New" panose="02070309020205020404" pitchFamily="49" charset="0"/>
              </a:rPr>
              <a:t> </a:t>
            </a:r>
            <a:r>
              <a:rPr lang="tr-TR" dirty="0" err="1">
                <a:cs typeface="Courier New" panose="02070309020205020404" pitchFamily="49" charset="0"/>
              </a:rPr>
              <a:t>type</a:t>
            </a:r>
            <a:endParaRPr lang="tr-TR" dirty="0">
              <a:cs typeface="Courier New" panose="02070309020205020404" pitchFamily="49" charset="0"/>
            </a:endParaRPr>
          </a:p>
          <a:p>
            <a:endParaRPr lang="tr-TR" dirty="0">
              <a:cs typeface="Courier New" panose="02070309020205020404" pitchFamily="49" charset="0"/>
            </a:endParaRPr>
          </a:p>
          <a:p>
            <a:r>
              <a:rPr lang="tr-TR" sz="2800" dirty="0" err="1"/>
              <a:t>Output</a:t>
            </a:r>
            <a:r>
              <a:rPr lang="tr-TR" sz="2800" dirty="0"/>
              <a:t> </a:t>
            </a:r>
            <a:r>
              <a:rPr lang="tr-TR" sz="2800" dirty="0" err="1"/>
              <a:t>should</a:t>
            </a:r>
            <a:r>
              <a:rPr lang="tr-TR" sz="2800" dirty="0"/>
              <a:t> </a:t>
            </a:r>
            <a:r>
              <a:rPr lang="tr-TR" sz="2800" dirty="0" err="1"/>
              <a:t>look</a:t>
            </a:r>
            <a:r>
              <a:rPr lang="tr-TR" sz="2800" dirty="0"/>
              <a:t> </a:t>
            </a:r>
            <a:r>
              <a:rPr lang="tr-TR" sz="2800" dirty="0" err="1"/>
              <a:t>like</a:t>
            </a:r>
            <a:r>
              <a:rPr lang="tr-TR" sz="2800" dirty="0"/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Doubles are reading from the doubles.txt file, the array is: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13.0 7.3 8.66 1.4 6.0 4.9 5.7 9.3 5.2 8.4 1.5 2.0 -5.0 -8.2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The array of double values has been sorted in increasing order by using the insertion sort algorithm: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-8.2 -5.0 1.4 1.5 2.0 4.9 5.2 5.7 6.0 7.3 8.4 8.66 9.3 13.0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Step 3 has been completed.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0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36DCA-05D0-6E2B-A468-163EF38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EC63C-E9CA-4460-2B83-60928F48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solidFill>
                  <a:srgbClr val="000000"/>
                </a:solidFill>
              </a:rPr>
              <a:t>Modify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Merge.java </a:t>
            </a:r>
            <a:r>
              <a:rPr lang="tr-TR" sz="2000" dirty="0" err="1">
                <a:solidFill>
                  <a:srgbClr val="000000"/>
                </a:solidFill>
              </a:rPr>
              <a:t>for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descending</a:t>
            </a:r>
            <a:r>
              <a:rPr lang="tr-TR" sz="2000" dirty="0">
                <a:solidFill>
                  <a:srgbClr val="000000"/>
                </a:solidFill>
              </a:rPr>
              <a:t> </a:t>
            </a:r>
            <a:r>
              <a:rPr lang="tr-TR" sz="2000" dirty="0" err="1">
                <a:solidFill>
                  <a:srgbClr val="000000"/>
                </a:solidFill>
              </a:rPr>
              <a:t>ordering</a:t>
            </a:r>
            <a:endParaRPr lang="tr-TR" sz="20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tr-T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tr-T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</a:t>
            </a:r>
            <a:r>
              <a:rPr lang="tr-TR" sz="2000" dirty="0" err="1"/>
              <a:t>look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The original array is: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20 7 8 1 6 4 5 9 5 8 1 2 5 8 154 25 32 12 18 19 58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The array of integer values has been sorted in descending order by using the merge sort algorithm is: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154 58 32 25 20 19 18 12 9 8 8 8 7 6 5 5 5 4 2 1 1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Step 4 has been completed.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04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C8DA3-633F-A5A8-ED25-D37DD8EB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EEEFC-5BC0-4ECC-5EB2-79E3CD9F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step is </a:t>
            </a:r>
            <a:r>
              <a:rPr lang="tr-TR" dirty="0" err="1"/>
              <a:t>preparation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step 6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step 5</a:t>
            </a:r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1318</Words>
  <Application>Microsoft Office PowerPoint</Application>
  <PresentationFormat>Widescreen</PresentationFormat>
  <Paragraphs>251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CourierNewPSMT</vt:lpstr>
      <vt:lpstr>Times New Roman</vt:lpstr>
      <vt:lpstr>Office Theme</vt:lpstr>
      <vt:lpstr>Hw 2 - Part 1</vt:lpstr>
      <vt:lpstr>Your classes will be:</vt:lpstr>
      <vt:lpstr>Use the codes from book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Step 6 (cont.)</vt:lpstr>
      <vt:lpstr>Step7</vt:lpstr>
      <vt:lpstr>Step 8</vt:lpstr>
      <vt:lpstr>You will upload your code to the VPL</vt:lpstr>
      <vt:lpstr>What to hand in</vt:lpstr>
      <vt:lpstr>Grading</vt:lpstr>
      <vt:lpstr>Hw 2 - Part 2</vt:lpstr>
      <vt:lpstr>Open separate classes for sorting algorithms</vt:lpstr>
      <vt:lpstr>Use the codes from book and do not change anything</vt:lpstr>
      <vt:lpstr>PowerPoint Presentation</vt:lpstr>
      <vt:lpstr>Method.java</vt:lpstr>
      <vt:lpstr>Expected Output</vt:lpstr>
      <vt:lpstr>Expected Output(cont.)</vt:lpstr>
      <vt:lpstr>Hints</vt:lpstr>
      <vt:lpstr>SortingAlgorithmTester.java</vt:lpstr>
      <vt:lpstr>SortingAlgorithmTester.java(cont.)</vt:lpstr>
      <vt:lpstr>Expected Output</vt:lpstr>
      <vt:lpstr>Expected Output(cont.)</vt:lpstr>
      <vt:lpstr>Hints</vt:lpstr>
      <vt:lpstr>Report</vt:lpstr>
      <vt:lpstr>Example of plotting</vt:lpstr>
      <vt:lpstr>What to hand in</vt:lpstr>
      <vt:lpstr>Grading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2 - Part 2</dc:title>
  <dc:creator>Merve Isil Peten</dc:creator>
  <cp:lastModifiedBy>Merve Isil Peten</cp:lastModifiedBy>
  <cp:revision>32</cp:revision>
  <dcterms:created xsi:type="dcterms:W3CDTF">2022-11-09T14:57:22Z</dcterms:created>
  <dcterms:modified xsi:type="dcterms:W3CDTF">2022-11-13T14:10:02Z</dcterms:modified>
</cp:coreProperties>
</file>