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E5B58-63E7-49F4-A68F-408BDB9E5B1E}" v="381" dt="2023-03-03T10:58:4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at Pal" userId="bbd6f244-e3c0-48e6-9326-8aed928008a0" providerId="ADAL" clId="{DBFE5B58-63E7-49F4-A68F-408BDB9E5B1E}"/>
    <pc:docChg chg="undo custSel addSld modSld">
      <pc:chgData name="Saikat Pal" userId="bbd6f244-e3c0-48e6-9326-8aed928008a0" providerId="ADAL" clId="{DBFE5B58-63E7-49F4-A68F-408BDB9E5B1E}" dt="2023-03-03T10:58:52.311" v="1192" actId="20577"/>
      <pc:docMkLst>
        <pc:docMk/>
      </pc:docMkLst>
      <pc:sldChg chg="modSp mod">
        <pc:chgData name="Saikat Pal" userId="bbd6f244-e3c0-48e6-9326-8aed928008a0" providerId="ADAL" clId="{DBFE5B58-63E7-49F4-A68F-408BDB9E5B1E}" dt="2023-03-03T10:47:09.794" v="443" actId="6549"/>
        <pc:sldMkLst>
          <pc:docMk/>
          <pc:sldMk cId="3171181601" sldId="257"/>
        </pc:sldMkLst>
        <pc:spChg chg="mod">
          <ac:chgData name="Saikat Pal" userId="bbd6f244-e3c0-48e6-9326-8aed928008a0" providerId="ADAL" clId="{DBFE5B58-63E7-49F4-A68F-408BDB9E5B1E}" dt="2023-03-03T10:47:09.794" v="443" actId="6549"/>
          <ac:spMkLst>
            <pc:docMk/>
            <pc:sldMk cId="3171181601" sldId="257"/>
            <ac:spMk id="8" creationId="{5F3CDAD0-E067-E0C6-94DA-BFD728C4DF52}"/>
          </ac:spMkLst>
        </pc:spChg>
        <pc:spChg chg="mod">
          <ac:chgData name="Saikat Pal" userId="bbd6f244-e3c0-48e6-9326-8aed928008a0" providerId="ADAL" clId="{DBFE5B58-63E7-49F4-A68F-408BDB9E5B1E}" dt="2023-03-03T10:46:42.285" v="442" actId="20577"/>
          <ac:spMkLst>
            <pc:docMk/>
            <pc:sldMk cId="3171181601" sldId="257"/>
            <ac:spMk id="9" creationId="{517F73A6-A93E-DB28-9C32-D0A98169BA00}"/>
          </ac:spMkLst>
        </pc:spChg>
      </pc:sldChg>
      <pc:sldChg chg="addSp modSp mod">
        <pc:chgData name="Saikat Pal" userId="bbd6f244-e3c0-48e6-9326-8aed928008a0" providerId="ADAL" clId="{DBFE5B58-63E7-49F4-A68F-408BDB9E5B1E}" dt="2023-03-03T10:07:01.370" v="441" actId="20577"/>
        <pc:sldMkLst>
          <pc:docMk/>
          <pc:sldMk cId="4287003802" sldId="261"/>
        </pc:sldMkLst>
        <pc:spChg chg="mod">
          <ac:chgData name="Saikat Pal" userId="bbd6f244-e3c0-48e6-9326-8aed928008a0" providerId="ADAL" clId="{DBFE5B58-63E7-49F4-A68F-408BDB9E5B1E}" dt="2023-03-03T10:07:01.370" v="441" actId="20577"/>
          <ac:spMkLst>
            <pc:docMk/>
            <pc:sldMk cId="4287003802" sldId="261"/>
            <ac:spMk id="3" creationId="{17475DEB-FD11-E4FD-F353-B8A30C2EBE18}"/>
          </ac:spMkLst>
        </pc:spChg>
        <pc:picChg chg="add mod">
          <ac:chgData name="Saikat Pal" userId="bbd6f244-e3c0-48e6-9326-8aed928008a0" providerId="ADAL" clId="{DBFE5B58-63E7-49F4-A68F-408BDB9E5B1E}" dt="2023-03-03T10:04:43.444" v="370" actId="1076"/>
          <ac:picMkLst>
            <pc:docMk/>
            <pc:sldMk cId="4287003802" sldId="261"/>
            <ac:picMk id="6" creationId="{77F4D576-1E1D-FD10-B090-76573EC29A9D}"/>
          </ac:picMkLst>
        </pc:picChg>
        <pc:picChg chg="add mod">
          <ac:chgData name="Saikat Pal" userId="bbd6f244-e3c0-48e6-9326-8aed928008a0" providerId="ADAL" clId="{DBFE5B58-63E7-49F4-A68F-408BDB9E5B1E}" dt="2023-03-03T10:04:38.755" v="369" actId="1076"/>
          <ac:picMkLst>
            <pc:docMk/>
            <pc:sldMk cId="4287003802" sldId="261"/>
            <ac:picMk id="11" creationId="{FF5DCEFC-5C22-3F09-CD52-B35B84F4BE12}"/>
          </ac:picMkLst>
        </pc:picChg>
      </pc:sldChg>
      <pc:sldChg chg="addSp delSp modSp new mod">
        <pc:chgData name="Saikat Pal" userId="bbd6f244-e3c0-48e6-9326-8aed928008a0" providerId="ADAL" clId="{DBFE5B58-63E7-49F4-A68F-408BDB9E5B1E}" dt="2023-03-03T10:58:52.311" v="1192" actId="20577"/>
        <pc:sldMkLst>
          <pc:docMk/>
          <pc:sldMk cId="3190888640" sldId="262"/>
        </pc:sldMkLst>
        <pc:spChg chg="add mod">
          <ac:chgData name="Saikat Pal" userId="bbd6f244-e3c0-48e6-9326-8aed928008a0" providerId="ADAL" clId="{DBFE5B58-63E7-49F4-A68F-408BDB9E5B1E}" dt="2023-03-03T10:55:02.385" v="788" actId="164"/>
          <ac:spMkLst>
            <pc:docMk/>
            <pc:sldMk cId="3190888640" sldId="262"/>
            <ac:spMk id="5" creationId="{C89F069D-ADDC-8A9A-9E50-783D691F0016}"/>
          </ac:spMkLst>
        </pc:spChg>
        <pc:spChg chg="add mod">
          <ac:chgData name="Saikat Pal" userId="bbd6f244-e3c0-48e6-9326-8aed928008a0" providerId="ADAL" clId="{DBFE5B58-63E7-49F4-A68F-408BDB9E5B1E}" dt="2023-03-03T10:55:02.385" v="788" actId="164"/>
          <ac:spMkLst>
            <pc:docMk/>
            <pc:sldMk cId="3190888640" sldId="262"/>
            <ac:spMk id="6" creationId="{488B4509-81E5-1A31-6429-F818F8BF1E0D}"/>
          </ac:spMkLst>
        </pc:spChg>
        <pc:spChg chg="add mod">
          <ac:chgData name="Saikat Pal" userId="bbd6f244-e3c0-48e6-9326-8aed928008a0" providerId="ADAL" clId="{DBFE5B58-63E7-49F4-A68F-408BDB9E5B1E}" dt="2023-03-03T10:55:02.385" v="788" actId="164"/>
          <ac:spMkLst>
            <pc:docMk/>
            <pc:sldMk cId="3190888640" sldId="262"/>
            <ac:spMk id="7" creationId="{275CA6EE-D4F4-3A7A-5D62-843DD03F9325}"/>
          </ac:spMkLst>
        </pc:spChg>
        <pc:spChg chg="add mod">
          <ac:chgData name="Saikat Pal" userId="bbd6f244-e3c0-48e6-9326-8aed928008a0" providerId="ADAL" clId="{DBFE5B58-63E7-49F4-A68F-408BDB9E5B1E}" dt="2023-03-03T10:54:05.323" v="584" actId="1076"/>
          <ac:spMkLst>
            <pc:docMk/>
            <pc:sldMk cId="3190888640" sldId="262"/>
            <ac:spMk id="8" creationId="{1394776B-C99D-6020-8C3F-28AEEA425A90}"/>
          </ac:spMkLst>
        </pc:spChg>
        <pc:spChg chg="add mod">
          <ac:chgData name="Saikat Pal" userId="bbd6f244-e3c0-48e6-9326-8aed928008a0" providerId="ADAL" clId="{DBFE5B58-63E7-49F4-A68F-408BDB9E5B1E}" dt="2023-03-03T10:54:09.291" v="585" actId="1076"/>
          <ac:spMkLst>
            <pc:docMk/>
            <pc:sldMk cId="3190888640" sldId="262"/>
            <ac:spMk id="9" creationId="{81121919-6707-1994-E7B1-ABE05BD13A01}"/>
          </ac:spMkLst>
        </pc:spChg>
        <pc:spChg chg="add del mod">
          <ac:chgData name="Saikat Pal" userId="bbd6f244-e3c0-48e6-9326-8aed928008a0" providerId="ADAL" clId="{DBFE5B58-63E7-49F4-A68F-408BDB9E5B1E}" dt="2023-03-03T10:51:02.103" v="523"/>
          <ac:spMkLst>
            <pc:docMk/>
            <pc:sldMk cId="3190888640" sldId="262"/>
            <ac:spMk id="10" creationId="{F5EDB7A0-A215-6DFA-1CAB-2188F1C08D9D}"/>
          </ac:spMkLst>
        </pc:spChg>
        <pc:spChg chg="add mod">
          <ac:chgData name="Saikat Pal" userId="bbd6f244-e3c0-48e6-9326-8aed928008a0" providerId="ADAL" clId="{DBFE5B58-63E7-49F4-A68F-408BDB9E5B1E}" dt="2023-03-03T10:53:43.484" v="580" actId="1076"/>
          <ac:spMkLst>
            <pc:docMk/>
            <pc:sldMk cId="3190888640" sldId="262"/>
            <ac:spMk id="11" creationId="{D7C128A9-8BC6-789B-7FBD-9B461B426E1F}"/>
          </ac:spMkLst>
        </pc:spChg>
        <pc:spChg chg="add mod">
          <ac:chgData name="Saikat Pal" userId="bbd6f244-e3c0-48e6-9326-8aed928008a0" providerId="ADAL" clId="{DBFE5B58-63E7-49F4-A68F-408BDB9E5B1E}" dt="2023-03-03T10:53:48.626" v="581" actId="1076"/>
          <ac:spMkLst>
            <pc:docMk/>
            <pc:sldMk cId="3190888640" sldId="262"/>
            <ac:spMk id="12" creationId="{445D7BC6-EFCB-0B97-038F-F43F6F944CEB}"/>
          </ac:spMkLst>
        </pc:spChg>
        <pc:spChg chg="add mod">
          <ac:chgData name="Saikat Pal" userId="bbd6f244-e3c0-48e6-9326-8aed928008a0" providerId="ADAL" clId="{DBFE5B58-63E7-49F4-A68F-408BDB9E5B1E}" dt="2023-03-03T10:53:57.363" v="582" actId="1076"/>
          <ac:spMkLst>
            <pc:docMk/>
            <pc:sldMk cId="3190888640" sldId="262"/>
            <ac:spMk id="13" creationId="{3718A4C6-DC80-F166-0986-07BE5818249F}"/>
          </ac:spMkLst>
        </pc:spChg>
        <pc:spChg chg="add mod">
          <ac:chgData name="Saikat Pal" userId="bbd6f244-e3c0-48e6-9326-8aed928008a0" providerId="ADAL" clId="{DBFE5B58-63E7-49F4-A68F-408BDB9E5B1E}" dt="2023-03-03T10:57:54.144" v="1050" actId="207"/>
          <ac:spMkLst>
            <pc:docMk/>
            <pc:sldMk cId="3190888640" sldId="262"/>
            <ac:spMk id="19" creationId="{19C17F58-3936-6817-4911-5816BF821734}"/>
          </ac:spMkLst>
        </pc:spChg>
        <pc:spChg chg="add mod">
          <ac:chgData name="Saikat Pal" userId="bbd6f244-e3c0-48e6-9326-8aed928008a0" providerId="ADAL" clId="{DBFE5B58-63E7-49F4-A68F-408BDB9E5B1E}" dt="2023-03-03T10:57:54.144" v="1050" actId="207"/>
          <ac:spMkLst>
            <pc:docMk/>
            <pc:sldMk cId="3190888640" sldId="262"/>
            <ac:spMk id="20" creationId="{C6BAF42D-3852-8AFC-B978-60D9158968EB}"/>
          </ac:spMkLst>
        </pc:spChg>
        <pc:spChg chg="add mod">
          <ac:chgData name="Saikat Pal" userId="bbd6f244-e3c0-48e6-9326-8aed928008a0" providerId="ADAL" clId="{DBFE5B58-63E7-49F4-A68F-408BDB9E5B1E}" dt="2023-03-03T10:57:54.144" v="1050" actId="207"/>
          <ac:spMkLst>
            <pc:docMk/>
            <pc:sldMk cId="3190888640" sldId="262"/>
            <ac:spMk id="21" creationId="{F87DD6CF-4218-322F-20DB-C8BBB34181FF}"/>
          </ac:spMkLst>
        </pc:spChg>
        <pc:spChg chg="add mod">
          <ac:chgData name="Saikat Pal" userId="bbd6f244-e3c0-48e6-9326-8aed928008a0" providerId="ADAL" clId="{DBFE5B58-63E7-49F4-A68F-408BDB9E5B1E}" dt="2023-03-03T10:57:54.144" v="1050" actId="207"/>
          <ac:spMkLst>
            <pc:docMk/>
            <pc:sldMk cId="3190888640" sldId="262"/>
            <ac:spMk id="22" creationId="{C07D1114-10AE-8DF5-4498-C67424DC8D37}"/>
          </ac:spMkLst>
        </pc:spChg>
        <pc:spChg chg="add mod">
          <ac:chgData name="Saikat Pal" userId="bbd6f244-e3c0-48e6-9326-8aed928008a0" providerId="ADAL" clId="{DBFE5B58-63E7-49F4-A68F-408BDB9E5B1E}" dt="2023-03-03T10:57:54.144" v="1050" actId="207"/>
          <ac:spMkLst>
            <pc:docMk/>
            <pc:sldMk cId="3190888640" sldId="262"/>
            <ac:spMk id="23" creationId="{9266D102-E5FD-CEF8-8250-400AD9164D42}"/>
          </ac:spMkLst>
        </pc:spChg>
        <pc:spChg chg="add mod">
          <ac:chgData name="Saikat Pal" userId="bbd6f244-e3c0-48e6-9326-8aed928008a0" providerId="ADAL" clId="{DBFE5B58-63E7-49F4-A68F-408BDB9E5B1E}" dt="2023-03-03T10:58:09.801" v="1053" actId="14100"/>
          <ac:spMkLst>
            <pc:docMk/>
            <pc:sldMk cId="3190888640" sldId="262"/>
            <ac:spMk id="24" creationId="{2BF1FE2D-8DF0-4A02-DF53-F64714FE7858}"/>
          </ac:spMkLst>
        </pc:spChg>
        <pc:spChg chg="add mod">
          <ac:chgData name="Saikat Pal" userId="bbd6f244-e3c0-48e6-9326-8aed928008a0" providerId="ADAL" clId="{DBFE5B58-63E7-49F4-A68F-408BDB9E5B1E}" dt="2023-03-03T10:58:25.419" v="1071" actId="1076"/>
          <ac:spMkLst>
            <pc:docMk/>
            <pc:sldMk cId="3190888640" sldId="262"/>
            <ac:spMk id="25" creationId="{0010CE12-E139-DCDC-2AB9-FEAD2D06D5AC}"/>
          </ac:spMkLst>
        </pc:spChg>
        <pc:spChg chg="add mod">
          <ac:chgData name="Saikat Pal" userId="bbd6f244-e3c0-48e6-9326-8aed928008a0" providerId="ADAL" clId="{DBFE5B58-63E7-49F4-A68F-408BDB9E5B1E}" dt="2023-03-03T10:58:42.983" v="1176" actId="14100"/>
          <ac:spMkLst>
            <pc:docMk/>
            <pc:sldMk cId="3190888640" sldId="262"/>
            <ac:spMk id="26" creationId="{372FCB34-02E5-A586-9777-E8737C6FCED6}"/>
          </ac:spMkLst>
        </pc:spChg>
        <pc:spChg chg="add mod">
          <ac:chgData name="Saikat Pal" userId="bbd6f244-e3c0-48e6-9326-8aed928008a0" providerId="ADAL" clId="{DBFE5B58-63E7-49F4-A68F-408BDB9E5B1E}" dt="2023-03-03T10:58:52.311" v="1192" actId="20577"/>
          <ac:spMkLst>
            <pc:docMk/>
            <pc:sldMk cId="3190888640" sldId="262"/>
            <ac:spMk id="27" creationId="{4092E553-E2E9-E6A1-96F1-51FD9818E5ED}"/>
          </ac:spMkLst>
        </pc:spChg>
        <pc:grpChg chg="add mod">
          <ac:chgData name="Saikat Pal" userId="bbd6f244-e3c0-48e6-9326-8aed928008a0" providerId="ADAL" clId="{DBFE5B58-63E7-49F4-A68F-408BDB9E5B1E}" dt="2023-03-03T10:55:10.032" v="789" actId="1076"/>
          <ac:grpSpMkLst>
            <pc:docMk/>
            <pc:sldMk cId="3190888640" sldId="262"/>
            <ac:grpSpMk id="18" creationId="{40063084-07A5-480D-ADAA-EE111467BCB2}"/>
          </ac:grpSpMkLst>
        </pc:grpChg>
        <pc:picChg chg="add mod">
          <ac:chgData name="Saikat Pal" userId="bbd6f244-e3c0-48e6-9326-8aed928008a0" providerId="ADAL" clId="{DBFE5B58-63E7-49F4-A68F-408BDB9E5B1E}" dt="2023-03-03T10:55:02.385" v="788" actId="164"/>
          <ac:picMkLst>
            <pc:docMk/>
            <pc:sldMk cId="3190888640" sldId="262"/>
            <ac:picMk id="2" creationId="{9244CD91-15C3-E69B-D5A7-EC9BE6E71096}"/>
          </ac:picMkLst>
        </pc:picChg>
        <pc:cxnChg chg="add mod">
          <ac:chgData name="Saikat Pal" userId="bbd6f244-e3c0-48e6-9326-8aed928008a0" providerId="ADAL" clId="{DBFE5B58-63E7-49F4-A68F-408BDB9E5B1E}" dt="2023-03-03T10:55:02.385" v="788" actId="164"/>
          <ac:cxnSpMkLst>
            <pc:docMk/>
            <pc:sldMk cId="3190888640" sldId="262"/>
            <ac:cxnSpMk id="4" creationId="{EE5B3768-A56A-46DA-89A3-3424573BFC82}"/>
          </ac:cxnSpMkLst>
        </pc:cxnChg>
        <pc:cxnChg chg="add mod">
          <ac:chgData name="Saikat Pal" userId="bbd6f244-e3c0-48e6-9326-8aed928008a0" providerId="ADAL" clId="{DBFE5B58-63E7-49F4-A68F-408BDB9E5B1E}" dt="2023-03-03T10:54:22.281" v="593" actId="1037"/>
          <ac:cxnSpMkLst>
            <pc:docMk/>
            <pc:sldMk cId="3190888640" sldId="262"/>
            <ac:cxnSpMk id="14" creationId="{2739CACC-6402-258D-C66D-F4436058E3C1}"/>
          </ac:cxnSpMkLst>
        </pc:cxnChg>
        <pc:cxnChg chg="add mod">
          <ac:chgData name="Saikat Pal" userId="bbd6f244-e3c0-48e6-9326-8aed928008a0" providerId="ADAL" clId="{DBFE5B58-63E7-49F4-A68F-408BDB9E5B1E}" dt="2023-03-03T10:54:28.282" v="653" actId="1035"/>
          <ac:cxnSpMkLst>
            <pc:docMk/>
            <pc:sldMk cId="3190888640" sldId="262"/>
            <ac:cxnSpMk id="15" creationId="{77DF92A5-1133-DEE7-61A2-7AB6F67FF0FE}"/>
          </ac:cxnSpMkLst>
        </pc:cxnChg>
        <pc:cxnChg chg="add mod">
          <ac:chgData name="Saikat Pal" userId="bbd6f244-e3c0-48e6-9326-8aed928008a0" providerId="ADAL" clId="{DBFE5B58-63E7-49F4-A68F-408BDB9E5B1E}" dt="2023-03-03T10:54:35.468" v="710" actId="1036"/>
          <ac:cxnSpMkLst>
            <pc:docMk/>
            <pc:sldMk cId="3190888640" sldId="262"/>
            <ac:cxnSpMk id="16" creationId="{CD664BB6-4F26-DF79-F1D0-1D3BB0B0C853}"/>
          </ac:cxnSpMkLst>
        </pc:cxnChg>
        <pc:cxnChg chg="add mod">
          <ac:chgData name="Saikat Pal" userId="bbd6f244-e3c0-48e6-9326-8aed928008a0" providerId="ADAL" clId="{DBFE5B58-63E7-49F4-A68F-408BDB9E5B1E}" dt="2023-03-03T10:54:42.641" v="780" actId="1038"/>
          <ac:cxnSpMkLst>
            <pc:docMk/>
            <pc:sldMk cId="3190888640" sldId="262"/>
            <ac:cxnSpMk id="17" creationId="{B0E100D2-E01C-A4AA-CBEA-AABF7425620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7537-709F-23C8-E9E7-645B59344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AE9AC4-69B2-0FBF-BF87-BA334EAF7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B1F4D9-BD26-1910-FFC5-A5861FFEC187}"/>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58F89C58-F3D2-74D2-B40E-20D3EDC9C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6E82E-C6A2-474F-C25A-7533BF9ED0C9}"/>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284555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AB63-BE96-DF8B-AB34-F2DD109A94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EE159-7CB1-9846-2ED4-F508D6EB4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A69E1-413D-350F-D45D-D9C5AE51DA4C}"/>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C73116EA-2EA0-7E37-336A-63B790E79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52E09-8E13-82FA-E9B4-982422953266}"/>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314113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08A81-317A-96AD-789B-91BD8F682C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92F6FA-4B3A-D306-5B65-DB59B2F84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F1692E-1D13-77B5-D4DD-34B3AEFDCBCA}"/>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8E1D1136-6C06-30BE-FAE8-231FCB77E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68E7FC-AC87-B8D9-EBBC-A48A01F734E1}"/>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306815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B9CE-F6DA-154E-887F-0731C71134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74082-7498-0B04-29F7-394373DE2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2AA05-CF1A-1DD5-3D68-EB5338CE663D}"/>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E94FDA9C-6575-5715-F456-230743E47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5DA0C-1774-7D76-3F1A-73D583910F3F}"/>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210142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D07-F787-AE20-4108-82E6152D7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CEA331-DC7B-B3BE-E724-2459A89984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51DE4-55C2-7145-2F77-6F08AC197EED}"/>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837E4F54-BB87-9A83-EDC1-04E599825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0992C-6409-FB35-685D-289B925606D7}"/>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335111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2A60-86BC-A487-E44D-4A17A23A90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D31C2B-286E-9408-584F-C610AE5B0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705574-DF0E-284C-8479-4FF06691F5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6F2945-D795-3C07-84C3-235BD356D531}"/>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6" name="Footer Placeholder 5">
            <a:extLst>
              <a:ext uri="{FF2B5EF4-FFF2-40B4-BE49-F238E27FC236}">
                <a16:creationId xmlns:a16="http://schemas.microsoft.com/office/drawing/2014/main" id="{388A20A2-2DAA-25C1-7F2D-F0541E06B6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B2DDD-10C7-4B21-3135-4EAA16F22C47}"/>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10032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254B-C95D-D509-AA28-3F5272E33C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0CAFE-CBE1-6482-6EC5-915AFA3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91242-C0BC-3C37-61E9-F710FF888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3B946-002A-00D8-8189-598829445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696C2F-D6FE-7051-0C6F-C583CD2A7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91DEF2-9AA6-1958-A00C-1481B4E9EA79}"/>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8" name="Footer Placeholder 7">
            <a:extLst>
              <a:ext uri="{FF2B5EF4-FFF2-40B4-BE49-F238E27FC236}">
                <a16:creationId xmlns:a16="http://schemas.microsoft.com/office/drawing/2014/main" id="{D870E51A-7A81-ADAF-2AE5-F88C8DAF82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3D4032-A412-442A-1D4C-27FAC342F547}"/>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25852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449-4C52-2EC9-F771-0EBE088AEF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99B46D-A9C4-2DC1-9847-92EDBF211A9D}"/>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4" name="Footer Placeholder 3">
            <a:extLst>
              <a:ext uri="{FF2B5EF4-FFF2-40B4-BE49-F238E27FC236}">
                <a16:creationId xmlns:a16="http://schemas.microsoft.com/office/drawing/2014/main" id="{076E420E-46F7-589C-9AA2-6E92FCDFE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3044E7-91C5-3FBA-A1AD-31241DC08A74}"/>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412506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8A5EA-110A-18EB-F596-EF168086F30E}"/>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3" name="Footer Placeholder 2">
            <a:extLst>
              <a:ext uri="{FF2B5EF4-FFF2-40B4-BE49-F238E27FC236}">
                <a16:creationId xmlns:a16="http://schemas.microsoft.com/office/drawing/2014/main" id="{2F961847-9FFD-2BEC-D488-A1F189DD98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210D4D-4D8B-860E-9395-97E0505FD5A9}"/>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234393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73DC-739B-C9DB-AB10-7B6F26464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F40352-0368-721E-A55A-D12AB4AF3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E8EFA8-DD56-567E-402B-D09ADA1B3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A1AB7-10A8-E258-BEEA-CF67581424C3}"/>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6" name="Footer Placeholder 5">
            <a:extLst>
              <a:ext uri="{FF2B5EF4-FFF2-40B4-BE49-F238E27FC236}">
                <a16:creationId xmlns:a16="http://schemas.microsoft.com/office/drawing/2014/main" id="{C520417F-F399-FAA0-9908-CD9248673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7A464-25D6-5283-B88D-F838A8702768}"/>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170171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A0DD-BA4F-526B-A5A4-13EE03457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298AFD-4BD9-1EB5-D79F-C833939DD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6D21D-369E-6D3B-3AEB-3D0E34409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13B0A-C6F8-C7C7-56BB-FAEDB80F02C4}"/>
              </a:ext>
            </a:extLst>
          </p:cNvPr>
          <p:cNvSpPr>
            <a:spLocks noGrp="1"/>
          </p:cNvSpPr>
          <p:nvPr>
            <p:ph type="dt" sz="half" idx="10"/>
          </p:nvPr>
        </p:nvSpPr>
        <p:spPr/>
        <p:txBody>
          <a:bodyPr/>
          <a:lstStyle/>
          <a:p>
            <a:fld id="{2F2B1CD8-C296-4677-A839-470F39CAE182}" type="datetimeFigureOut">
              <a:rPr lang="en-IN" smtClean="0"/>
              <a:t>03-03-2023</a:t>
            </a:fld>
            <a:endParaRPr lang="en-IN"/>
          </a:p>
        </p:txBody>
      </p:sp>
      <p:sp>
        <p:nvSpPr>
          <p:cNvPr id="6" name="Footer Placeholder 5">
            <a:extLst>
              <a:ext uri="{FF2B5EF4-FFF2-40B4-BE49-F238E27FC236}">
                <a16:creationId xmlns:a16="http://schemas.microsoft.com/office/drawing/2014/main" id="{B170334A-4F45-7A41-43F2-FECA881C5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A4C03-6EBA-2033-80B2-D467DB13710C}"/>
              </a:ext>
            </a:extLst>
          </p:cNvPr>
          <p:cNvSpPr>
            <a:spLocks noGrp="1"/>
          </p:cNvSpPr>
          <p:nvPr>
            <p:ph type="sldNum" sz="quarter" idx="12"/>
          </p:nvPr>
        </p:nvSpPr>
        <p:spPr/>
        <p:txBody>
          <a:bodyPr/>
          <a:lstStyle/>
          <a:p>
            <a:fld id="{9D02B37A-0DAF-4D07-BDC7-CB0C57F5C805}" type="slidenum">
              <a:rPr lang="en-IN" smtClean="0"/>
              <a:t>‹#›</a:t>
            </a:fld>
            <a:endParaRPr lang="en-IN"/>
          </a:p>
        </p:txBody>
      </p:sp>
    </p:spTree>
    <p:extLst>
      <p:ext uri="{BB962C8B-B14F-4D97-AF65-F5344CB8AC3E}">
        <p14:creationId xmlns:p14="http://schemas.microsoft.com/office/powerpoint/2010/main" val="369343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662D2-6EF1-063C-250E-7A57BB3E0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8327F4-CD00-7FF7-5E60-E6549F43F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B49FA-19E6-2DCE-BD9A-FA1430187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B1CD8-C296-4677-A839-470F39CAE182}" type="datetimeFigureOut">
              <a:rPr lang="en-IN" smtClean="0"/>
              <a:t>03-03-2023</a:t>
            </a:fld>
            <a:endParaRPr lang="en-IN"/>
          </a:p>
        </p:txBody>
      </p:sp>
      <p:sp>
        <p:nvSpPr>
          <p:cNvPr id="5" name="Footer Placeholder 4">
            <a:extLst>
              <a:ext uri="{FF2B5EF4-FFF2-40B4-BE49-F238E27FC236}">
                <a16:creationId xmlns:a16="http://schemas.microsoft.com/office/drawing/2014/main" id="{25C5D5B7-79F9-78DB-E1C6-676577620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3A30F6-E377-F4AE-FAF5-C3701A4BC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B37A-0DAF-4D07-BDC7-CB0C57F5C805}" type="slidenum">
              <a:rPr lang="en-IN" smtClean="0"/>
              <a:t>‹#›</a:t>
            </a:fld>
            <a:endParaRPr lang="en-IN"/>
          </a:p>
        </p:txBody>
      </p:sp>
    </p:spTree>
    <p:extLst>
      <p:ext uri="{BB962C8B-B14F-4D97-AF65-F5344CB8AC3E}">
        <p14:creationId xmlns:p14="http://schemas.microsoft.com/office/powerpoint/2010/main" val="198167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2FCD-287F-E31B-67C6-4351AEA2AFED}"/>
              </a:ext>
            </a:extLst>
          </p:cNvPr>
          <p:cNvSpPr>
            <a:spLocks noGrp="1"/>
          </p:cNvSpPr>
          <p:nvPr>
            <p:ph type="ctr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Backpropagation of Convolutional Neural Network</a:t>
            </a:r>
          </a:p>
        </p:txBody>
      </p:sp>
    </p:spTree>
    <p:extLst>
      <p:ext uri="{BB962C8B-B14F-4D97-AF65-F5344CB8AC3E}">
        <p14:creationId xmlns:p14="http://schemas.microsoft.com/office/powerpoint/2010/main" val="157755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313016-5628-0B79-5F79-80D5351E0AAC}"/>
              </a:ext>
            </a:extLst>
          </p:cNvPr>
          <p:cNvSpPr/>
          <p:nvPr/>
        </p:nvSpPr>
        <p:spPr>
          <a:xfrm>
            <a:off x="1396539" y="174566"/>
            <a:ext cx="8744989" cy="85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latin typeface="Times New Roman" panose="02020603050405020304" pitchFamily="18" charset="0"/>
                <a:cs typeface="Times New Roman" panose="02020603050405020304" pitchFamily="18" charset="0"/>
              </a:rPr>
              <a:t>Recap </a:t>
            </a:r>
          </a:p>
        </p:txBody>
      </p:sp>
      <p:pic>
        <p:nvPicPr>
          <p:cNvPr id="7" name="Picture 6">
            <a:extLst>
              <a:ext uri="{FF2B5EF4-FFF2-40B4-BE49-F238E27FC236}">
                <a16:creationId xmlns:a16="http://schemas.microsoft.com/office/drawing/2014/main" id="{3379D15C-907E-8C16-5872-1A74D0DCBD26}"/>
              </a:ext>
            </a:extLst>
          </p:cNvPr>
          <p:cNvPicPr>
            <a:picLocks noChangeAspect="1"/>
          </p:cNvPicPr>
          <p:nvPr/>
        </p:nvPicPr>
        <p:blipFill>
          <a:blip r:embed="rId2"/>
          <a:stretch>
            <a:fillRect/>
          </a:stretch>
        </p:blipFill>
        <p:spPr>
          <a:xfrm>
            <a:off x="5304818" y="1123950"/>
            <a:ext cx="6619875" cy="2305050"/>
          </a:xfrm>
          <a:prstGeom prst="rect">
            <a:avLst/>
          </a:prstGeom>
        </p:spPr>
      </p:pic>
      <p:sp>
        <p:nvSpPr>
          <p:cNvPr id="8" name="TextBox 7">
            <a:extLst>
              <a:ext uri="{FF2B5EF4-FFF2-40B4-BE49-F238E27FC236}">
                <a16:creationId xmlns:a16="http://schemas.microsoft.com/office/drawing/2014/main" id="{5F3CDAD0-E067-E0C6-94DA-BFD728C4DF52}"/>
              </a:ext>
            </a:extLst>
          </p:cNvPr>
          <p:cNvSpPr txBox="1"/>
          <p:nvPr/>
        </p:nvSpPr>
        <p:spPr>
          <a:xfrm>
            <a:off x="5860473" y="3429000"/>
            <a:ext cx="5644342" cy="707886"/>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CNN takes a 28x28 grayscale image and outputs 10 probabilities, 1 for each digit</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17F73A6-A93E-DB28-9C32-D0A98169BA00}"/>
                  </a:ext>
                </a:extLst>
              </p:cNvPr>
              <p:cNvSpPr txBox="1"/>
              <p:nvPr/>
            </p:nvSpPr>
            <p:spPr>
              <a:xfrm>
                <a:off x="698269" y="1238596"/>
                <a:ext cx="4606549" cy="4815229"/>
              </a:xfrm>
              <a:prstGeom prst="rect">
                <a:avLst/>
              </a:prstGeom>
              <a:noFill/>
            </p:spPr>
            <p:txBody>
              <a:bodyPr wrap="square" rtlCol="0">
                <a:spAutoFit/>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During the forward phase, each layer will </a:t>
                </a:r>
                <a:r>
                  <a:rPr lang="en-US" b="1" i="0" dirty="0">
                    <a:effectLst/>
                    <a:latin typeface="Times New Roman" panose="02020603050405020304" pitchFamily="18" charset="0"/>
                    <a:cs typeface="Times New Roman" panose="02020603050405020304" pitchFamily="18" charset="0"/>
                  </a:rPr>
                  <a:t>cache</a:t>
                </a:r>
                <a:r>
                  <a:rPr lang="en-US" b="0" i="0" dirty="0">
                    <a:effectLst/>
                    <a:latin typeface="Times New Roman" panose="02020603050405020304" pitchFamily="18" charset="0"/>
                    <a:cs typeface="Times New Roman" panose="02020603050405020304" pitchFamily="18" charset="0"/>
                  </a:rPr>
                  <a:t> any data (like inputs, intermediate values, </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 it’ll need for the backward phase.</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means that any backward phase must be preceded by a corresponding forward phase.</a:t>
                </a:r>
              </a:p>
              <a:p>
                <a:pPr algn="just"/>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During the backward phase, each layer will </a:t>
                </a:r>
                <a:r>
                  <a:rPr lang="en-US" b="1" i="0" dirty="0">
                    <a:effectLst/>
                    <a:latin typeface="Times New Roman" panose="02020603050405020304" pitchFamily="18" charset="0"/>
                    <a:cs typeface="Times New Roman" panose="02020603050405020304" pitchFamily="18" charset="0"/>
                  </a:rPr>
                  <a:t>receive a gradient</a:t>
                </a:r>
                <a:r>
                  <a:rPr lang="en-US" b="0" i="0" dirty="0">
                    <a:effectLst/>
                    <a:latin typeface="Times New Roman" panose="02020603050405020304" pitchFamily="18" charset="0"/>
                    <a:cs typeface="Times New Roman" panose="02020603050405020304" pitchFamily="18" charset="0"/>
                  </a:rPr>
                  <a:t> and also </a:t>
                </a:r>
                <a:r>
                  <a:rPr lang="en-US" b="1" i="0" dirty="0">
                    <a:effectLst/>
                    <a:latin typeface="Times New Roman" panose="02020603050405020304" pitchFamily="18" charset="0"/>
                    <a:cs typeface="Times New Roman" panose="02020603050405020304" pitchFamily="18" charset="0"/>
                  </a:rPr>
                  <a:t>return a gradient</a:t>
                </a:r>
                <a:r>
                  <a:rPr lang="en-US" b="0" i="0" dirty="0">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will receive the gradient of the loss with respect to its </a:t>
                </a:r>
                <a:r>
                  <a:rPr lang="en-US" b="0" i="1" dirty="0">
                    <a:effectLst/>
                    <a:latin typeface="Times New Roman" panose="02020603050405020304" pitchFamily="18" charset="0"/>
                    <a:cs typeface="Times New Roman" panose="02020603050405020304" pitchFamily="18" charset="0"/>
                  </a:rPr>
                  <a:t>outputs</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𝐿</m:t>
                        </m:r>
                      </m:num>
                      <m:den>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𝑜𝑢𝑡</m:t>
                        </m:r>
                      </m:den>
                    </m:f>
                    <m:r>
                      <a:rPr lang="en-IN" b="0" i="1" smtClean="0">
                        <a:latin typeface="Cambria Math" panose="02040503050406030204" pitchFamily="18" charset="0"/>
                        <a:cs typeface="Times New Roman" panose="02020603050405020304" pitchFamily="18" charset="0"/>
                      </a:rPr>
                      <m:t>)</m:t>
                    </m:r>
                  </m:oMath>
                </a14:m>
                <a:r>
                  <a:rPr lang="en-US" b="0" i="0" dirty="0">
                    <a:effectLst/>
                    <a:latin typeface="Times New Roman" panose="02020603050405020304" pitchFamily="18" charset="0"/>
                    <a:cs typeface="Times New Roman" panose="02020603050405020304" pitchFamily="18" charset="0"/>
                  </a:rPr>
                  <a:t>and return the gradient of the loss with respect to its </a:t>
                </a:r>
                <a:r>
                  <a:rPr lang="en-US" b="0" i="1" dirty="0">
                    <a:effectLst/>
                    <a:latin typeface="Times New Roman" panose="02020603050405020304" pitchFamily="18" charset="0"/>
                    <a:cs typeface="Times New Roman" panose="02020603050405020304" pitchFamily="18" charset="0"/>
                  </a:rPr>
                  <a:t>inputs</a:t>
                </a:r>
                <a:r>
                  <a:rPr lang="en-US" b="0" i="0" dirty="0">
                    <a:effectLst/>
                    <a:latin typeface="Times New Roman" panose="02020603050405020304" pitchFamily="18" charset="0"/>
                    <a:cs typeface="Times New Roman" panose="02020603050405020304" pitchFamily="18" charset="0"/>
                  </a:rPr>
                  <a:t> </a:t>
                </a:r>
                <a14:m>
                  <m:oMath xmlns:m="http://schemas.openxmlformats.org/officeDocument/2006/math">
                    <m:r>
                      <a:rPr lang="en-IN" b="0" i="1" smtClean="0">
                        <a:effectLst/>
                        <a:latin typeface="Cambria Math" panose="02040503050406030204" pitchFamily="18" charset="0"/>
                        <a:cs typeface="Times New Roman" panose="02020603050405020304" pitchFamily="18" charset="0"/>
                      </a:rPr>
                      <m:t>(</m:t>
                    </m:r>
                    <m:f>
                      <m:fPr>
                        <m:ctrlPr>
                          <a:rPr lang="en-IN" b="0" i="1" smtClean="0">
                            <a:effectLst/>
                            <a:latin typeface="Cambria Math" panose="02040503050406030204" pitchFamily="18" charset="0"/>
                            <a:cs typeface="Times New Roman" panose="02020603050405020304" pitchFamily="18" charset="0"/>
                          </a:rPr>
                        </m:ctrlPr>
                      </m:fPr>
                      <m:num>
                        <m:r>
                          <a:rPr lang="en-IN" b="0" i="1" smtClean="0">
                            <a:effectLst/>
                            <a:latin typeface="Cambria Math" panose="02040503050406030204" pitchFamily="18" charset="0"/>
                            <a:cs typeface="Times New Roman" panose="02020603050405020304" pitchFamily="18" charset="0"/>
                          </a:rPr>
                          <m:t>𝜕</m:t>
                        </m:r>
                        <m:r>
                          <a:rPr lang="en-IN" b="0" i="1" smtClean="0">
                            <a:effectLst/>
                            <a:latin typeface="Cambria Math" panose="02040503050406030204" pitchFamily="18" charset="0"/>
                            <a:cs typeface="Times New Roman" panose="02020603050405020304" pitchFamily="18" charset="0"/>
                          </a:rPr>
                          <m:t>𝐿</m:t>
                        </m:r>
                      </m:num>
                      <m:den>
                        <m:r>
                          <a:rPr lang="en-IN" b="0" i="1" smtClean="0">
                            <a:effectLst/>
                            <a:latin typeface="Cambria Math" panose="02040503050406030204" pitchFamily="18" charset="0"/>
                            <a:cs typeface="Times New Roman" panose="02020603050405020304" pitchFamily="18" charset="0"/>
                          </a:rPr>
                          <m:t>𝜕</m:t>
                        </m:r>
                        <m:r>
                          <a:rPr lang="en-IN" b="0" i="1" smtClean="0">
                            <a:effectLst/>
                            <a:latin typeface="Cambria Math" panose="02040503050406030204" pitchFamily="18" charset="0"/>
                            <a:cs typeface="Times New Roman" panose="02020603050405020304" pitchFamily="18" charset="0"/>
                          </a:rPr>
                          <m:t>𝑖𝑛𝑝𝑢𝑡</m:t>
                        </m:r>
                      </m:den>
                    </m:f>
                    <m:r>
                      <a:rPr lang="en-IN" b="0" i="1" smtClean="0">
                        <a:effectLst/>
                        <a:latin typeface="Cambria Math" panose="02040503050406030204" pitchFamily="18" charset="0"/>
                        <a:cs typeface="Times New Roman" panose="02020603050405020304" pitchFamily="18" charset="0"/>
                      </a:rPr>
                      <m:t>)</m:t>
                    </m:r>
                  </m:oMath>
                </a14:m>
                <a:r>
                  <a:rPr lang="en-US" b="0" i="0" dirty="0">
                    <a:effectLst/>
                    <a:latin typeface="Times New Roman" panose="02020603050405020304" pitchFamily="18" charset="0"/>
                    <a:cs typeface="Times New Roman" panose="02020603050405020304" pitchFamily="18" charset="0"/>
                  </a:rPr>
                  <a:t>.</a:t>
                </a:r>
              </a:p>
              <a:p>
                <a:endParaRPr lang="en-IN" dirty="0"/>
              </a:p>
            </p:txBody>
          </p:sp>
        </mc:Choice>
        <mc:Fallback>
          <p:sp>
            <p:nvSpPr>
              <p:cNvPr id="9" name="TextBox 8">
                <a:extLst>
                  <a:ext uri="{FF2B5EF4-FFF2-40B4-BE49-F238E27FC236}">
                    <a16:creationId xmlns:a16="http://schemas.microsoft.com/office/drawing/2014/main" id="{517F73A6-A93E-DB28-9C32-D0A98169BA00}"/>
                  </a:ext>
                </a:extLst>
              </p:cNvPr>
              <p:cNvSpPr txBox="1">
                <a:spLocks noRot="1" noChangeAspect="1" noMove="1" noResize="1" noEditPoints="1" noAdjustHandles="1" noChangeArrowheads="1" noChangeShapeType="1" noTextEdit="1"/>
              </p:cNvSpPr>
              <p:nvPr/>
            </p:nvSpPr>
            <p:spPr>
              <a:xfrm>
                <a:off x="698269" y="1238596"/>
                <a:ext cx="4606549" cy="4815229"/>
              </a:xfrm>
              <a:prstGeom prst="rect">
                <a:avLst/>
              </a:prstGeom>
              <a:blipFill>
                <a:blip r:embed="rId3"/>
                <a:stretch>
                  <a:fillRect l="-1192" t="-633" r="-1192"/>
                </a:stretch>
              </a:blipFill>
            </p:spPr>
            <p:txBody>
              <a:bodyPr/>
              <a:lstStyle/>
              <a:p>
                <a:r>
                  <a:rPr lang="en-IN">
                    <a:noFill/>
                  </a:rPr>
                  <a:t> </a:t>
                </a:r>
              </a:p>
            </p:txBody>
          </p:sp>
        </mc:Fallback>
      </mc:AlternateContent>
    </p:spTree>
    <p:extLst>
      <p:ext uri="{BB962C8B-B14F-4D97-AF65-F5344CB8AC3E}">
        <p14:creationId xmlns:p14="http://schemas.microsoft.com/office/powerpoint/2010/main" val="317118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313016-5628-0B79-5F79-80D5351E0AAC}"/>
              </a:ext>
            </a:extLst>
          </p:cNvPr>
          <p:cNvSpPr/>
          <p:nvPr/>
        </p:nvSpPr>
        <p:spPr>
          <a:xfrm>
            <a:off x="1396539" y="174566"/>
            <a:ext cx="8744989" cy="856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latin typeface="Times New Roman" panose="02020603050405020304" pitchFamily="18" charset="0"/>
                <a:cs typeface="Times New Roman" panose="02020603050405020304" pitchFamily="18" charset="0"/>
              </a:rPr>
              <a:t>Recap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7F73A6-A93E-DB28-9C32-D0A98169BA00}"/>
                  </a:ext>
                </a:extLst>
              </p:cNvPr>
              <p:cNvSpPr txBox="1"/>
              <p:nvPr/>
            </p:nvSpPr>
            <p:spPr>
              <a:xfrm>
                <a:off x="299258" y="1238596"/>
                <a:ext cx="11554691" cy="5501506"/>
              </a:xfrm>
              <a:prstGeom prst="rect">
                <a:avLst/>
              </a:prstGeom>
              <a:noFill/>
            </p:spPr>
            <p:txBody>
              <a:bodyPr wrap="square" rtlCol="0">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Cross-Entropy loss: </a:t>
                </a:r>
                <a14:m>
                  <m:oMath xmlns:m="http://schemas.openxmlformats.org/officeDocument/2006/math">
                    <m:r>
                      <a:rPr lang="en-IN" b="0" i="1" smtClean="0">
                        <a:latin typeface="Cambria Math" panose="02040503050406030204" pitchFamily="18" charset="0"/>
                        <a:cs typeface="Times New Roman" panose="02020603050405020304" pitchFamily="18" charset="0"/>
                      </a:rPr>
                      <m:t>𝐿</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𝑙𝑛</m:t>
                    </m:r>
                    <m:r>
                      <a:rPr lang="en-IN" b="0" i="1" smtClean="0">
                        <a:latin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𝑝</m:t>
                        </m:r>
                      </m:e>
                      <m:sub>
                        <m:r>
                          <a:rPr lang="en-IN" b="0" i="1" smtClean="0">
                            <a:latin typeface="Cambria Math" panose="02040503050406030204" pitchFamily="18" charset="0"/>
                            <a:cs typeface="Times New Roman" panose="02020603050405020304" pitchFamily="18" charset="0"/>
                          </a:rPr>
                          <m:t>𝑐</m:t>
                        </m:r>
                      </m:sub>
                    </m:sSub>
                    <m:r>
                      <a:rPr lang="en-IN"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𝑝</m:t>
                        </m:r>
                      </m:e>
                      <m:sub>
                        <m:r>
                          <a:rPr lang="en-IN" sz="1600" b="0" i="1" smtClean="0">
                            <a:latin typeface="Cambria Math" panose="02040503050406030204" pitchFamily="18" charset="0"/>
                          </a:rPr>
                          <m:t>𝑐</m:t>
                        </m:r>
                      </m:sub>
                    </m:sSub>
                  </m:oMath>
                </a14:m>
                <a:r>
                  <a:rPr lang="en-IN" sz="1600" dirty="0">
                    <a:latin typeface="Times New Roman" panose="02020603050405020304" pitchFamily="18" charset="0"/>
                    <a:cs typeface="Times New Roman" panose="02020603050405020304" pitchFamily="18" charset="0"/>
                  </a:rPr>
                  <a:t> is the predicted probability for the correct class [what digit our current image actually is]</a:t>
                </a: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to backpropagation of the softmax layer:   </a:t>
                </a:r>
                <a14:m>
                  <m:oMath xmlns:m="http://schemas.openxmlformats.org/officeDocument/2006/math">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𝑳</m:t>
                        </m:r>
                      </m:num>
                      <m:den>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𝒐𝒖</m:t>
                        </m:r>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𝒔</m:t>
                            </m:r>
                          </m:sub>
                        </m:sSub>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den>
                    </m:f>
                    <m:r>
                      <a:rPr lang="en-IN" b="1" i="1" smtClean="0">
                        <a:latin typeface="Cambria Math" panose="02040503050406030204" pitchFamily="18" charset="0"/>
                        <a:cs typeface="Times New Roman" panose="02020603050405020304" pitchFamily="18" charset="0"/>
                      </a:rPr>
                      <m:t>= </m:t>
                    </m:r>
                    <m:d>
                      <m:dPr>
                        <m:begChr m:val="{"/>
                        <m:endChr m:val=""/>
                        <m:ctrlPr>
                          <a:rPr lang="en-IN" b="1" i="1" smtClean="0">
                            <a:latin typeface="Cambria Math" panose="02040503050406030204" pitchFamily="18" charset="0"/>
                            <a:cs typeface="Times New Roman" panose="02020603050405020304" pitchFamily="18" charset="0"/>
                          </a:rPr>
                        </m:ctrlPr>
                      </m:dPr>
                      <m:e>
                        <m:eqArr>
                          <m:eqArrPr>
                            <m:ctrlPr>
                              <a:rPr lang="en-IN" b="1" i="1" smtClean="0">
                                <a:latin typeface="Cambria Math" panose="02040503050406030204" pitchFamily="18" charset="0"/>
                                <a:cs typeface="Times New Roman" panose="02020603050405020304" pitchFamily="18" charset="0"/>
                              </a:rPr>
                            </m:ctrlPr>
                          </m:eqArrPr>
                          <m:e>
                            <m:r>
                              <a:rPr lang="en-IN" b="1" i="1" smtClean="0">
                                <a:latin typeface="Cambria Math" panose="02040503050406030204" pitchFamily="18" charset="0"/>
                                <a:cs typeface="Times New Roman" panose="02020603050405020304" pitchFamily="18" charset="0"/>
                              </a:rPr>
                              <m:t>𝟎</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𝒊𝒇</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ea typeface="Cambria Math" panose="02040503050406030204" pitchFamily="18" charset="0"/>
                                <a:cs typeface="Times New Roman" panose="02020603050405020304" pitchFamily="18" charset="0"/>
                              </a:rPr>
                              <m:t>≠</m:t>
                            </m:r>
                            <m:r>
                              <a:rPr lang="en-IN" b="1" i="1" smtClean="0">
                                <a:latin typeface="Cambria Math" panose="02040503050406030204" pitchFamily="18" charset="0"/>
                                <a:ea typeface="Cambria Math" panose="02040503050406030204" pitchFamily="18" charset="0"/>
                                <a:cs typeface="Times New Roman" panose="02020603050405020304" pitchFamily="18" charset="0"/>
                              </a:rPr>
                              <m:t>𝒄</m:t>
                            </m:r>
                          </m:e>
                          <m:e>
                            <m:r>
                              <a:rPr lang="en-IN" b="1" i="1" smtClean="0">
                                <a:latin typeface="Cambria Math" panose="02040503050406030204" pitchFamily="18" charset="0"/>
                                <a:cs typeface="Times New Roman" panose="02020603050405020304" pitchFamily="18" charset="0"/>
                              </a:rPr>
                              <m:t>−</m:t>
                            </m:r>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𝟏</m:t>
                                </m:r>
                              </m:num>
                              <m:den>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𝒑</m:t>
                                    </m:r>
                                  </m:e>
                                  <m:sub>
                                    <m:r>
                                      <a:rPr lang="en-IN" b="1" i="1" smtClean="0">
                                        <a:latin typeface="Cambria Math" panose="02040503050406030204" pitchFamily="18" charset="0"/>
                                        <a:cs typeface="Times New Roman" panose="02020603050405020304" pitchFamily="18" charset="0"/>
                                      </a:rPr>
                                      <m:t>𝒊</m:t>
                                    </m:r>
                                  </m:sub>
                                </m:sSub>
                              </m:den>
                            </m:f>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𝒊𝒇</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𝒄</m:t>
                            </m:r>
                            <m:r>
                              <a:rPr lang="en-IN" b="1" i="1" smtClean="0">
                                <a:latin typeface="Cambria Math" panose="02040503050406030204" pitchFamily="18" charset="0"/>
                                <a:cs typeface="Times New Roman" panose="02020603050405020304" pitchFamily="18" charset="0"/>
                              </a:rPr>
                              <m:t>   </m:t>
                            </m:r>
                          </m:e>
                        </m:eqArr>
                      </m:e>
                    </m:d>
                  </m:oMath>
                </a14:m>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3 things saved in forward pass of Softmax layer to implement in backward pass: shape of input to the layer before and after flattening and the values passed into the softmax activation.</a:t>
                </a: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Softmax activation formula: </a:t>
                </a:r>
                <a14:m>
                  <m:oMath xmlns:m="http://schemas.openxmlformats.org/officeDocument/2006/math">
                    <m:r>
                      <a:rPr lang="en-IN" b="1" i="1" smtClean="0">
                        <a:latin typeface="Cambria Math" panose="02040503050406030204" pitchFamily="18" charset="0"/>
                        <a:cs typeface="Times New Roman" panose="02020603050405020304" pitchFamily="18" charset="0"/>
                      </a:rPr>
                      <m:t>𝒐𝒖</m:t>
                    </m:r>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𝒔</m:t>
                        </m:r>
                      </m:sub>
                    </m:sSub>
                    <m:d>
                      <m:dPr>
                        <m:ctrlPr>
                          <a:rPr lang="en-IN" b="1" i="1" smtClean="0">
                            <a:latin typeface="Cambria Math" panose="02040503050406030204" pitchFamily="18" charset="0"/>
                            <a:cs typeface="Times New Roman" panose="02020603050405020304" pitchFamily="18" charset="0"/>
                          </a:rPr>
                        </m:ctrlPr>
                      </m:dPr>
                      <m:e>
                        <m:r>
                          <a:rPr lang="en-IN" b="1" i="1" smtClean="0">
                            <a:latin typeface="Cambria Math" panose="02040503050406030204" pitchFamily="18" charset="0"/>
                            <a:cs typeface="Times New Roman" panose="02020603050405020304" pitchFamily="18" charset="0"/>
                          </a:rPr>
                          <m:t>𝒄</m:t>
                        </m:r>
                      </m:e>
                    </m:d>
                    <m:r>
                      <a:rPr lang="en-IN" b="1" i="1" smtClean="0">
                        <a:latin typeface="Cambria Math" panose="02040503050406030204" pitchFamily="18" charset="0"/>
                        <a:cs typeface="Times New Roman" panose="02020603050405020304" pitchFamily="18" charset="0"/>
                      </a:rPr>
                      <m:t>= </m:t>
                    </m:r>
                    <m:f>
                      <m:fPr>
                        <m:ctrlPr>
                          <a:rPr lang="en-IN" b="1" i="1" smtClean="0">
                            <a:latin typeface="Cambria Math" panose="02040503050406030204" pitchFamily="18" charset="0"/>
                            <a:cs typeface="Times New Roman" panose="02020603050405020304" pitchFamily="18" charset="0"/>
                          </a:rPr>
                        </m:ctrlPr>
                      </m:fPr>
                      <m:num>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𝒄</m:t>
                                </m:r>
                              </m:sub>
                            </m:sSub>
                          </m:sup>
                        </m:sSup>
                      </m:num>
                      <m:den>
                        <m:nary>
                          <m:naryPr>
                            <m:chr m:val="∑"/>
                            <m:supHide m:val="on"/>
                            <m:ctrlPr>
                              <a:rPr lang="en-IN" b="1" i="1" smtClean="0">
                                <a:latin typeface="Cambria Math" panose="02040503050406030204" pitchFamily="18" charset="0"/>
                                <a:cs typeface="Times New Roman" panose="02020603050405020304" pitchFamily="18" charset="0"/>
                              </a:rPr>
                            </m:ctrlPr>
                          </m:naryPr>
                          <m:sub>
                            <m:r>
                              <m:rPr>
                                <m:brk m:alnAt="7"/>
                              </m:rPr>
                              <a:rPr lang="en-IN" b="1" i="1" smtClean="0">
                                <a:latin typeface="Cambria Math" panose="02040503050406030204" pitchFamily="18" charset="0"/>
                                <a:cs typeface="Times New Roman" panose="02020603050405020304" pitchFamily="18" charset="0"/>
                              </a:rPr>
                              <m:t>𝒊</m:t>
                            </m:r>
                          </m:sub>
                          <m:sup/>
                          <m:e>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𝒊</m:t>
                                    </m:r>
                                  </m:sub>
                                </m:sSub>
                              </m:sup>
                            </m:sSup>
                          </m:e>
                        </m:nary>
                      </m:den>
                    </m:f>
                    <m:r>
                      <a:rPr lang="en-IN" b="1" i="1" smtClean="0">
                        <a:latin typeface="Cambria Math" panose="02040503050406030204" pitchFamily="18" charset="0"/>
                        <a:cs typeface="Times New Roman" panose="02020603050405020304" pitchFamily="18" charset="0"/>
                      </a:rPr>
                      <m:t>= </m:t>
                    </m:r>
                    <m:f>
                      <m:fPr>
                        <m:ctrlPr>
                          <a:rPr lang="en-IN" b="1" i="1" smtClean="0">
                            <a:latin typeface="Cambria Math" panose="02040503050406030204" pitchFamily="18" charset="0"/>
                            <a:cs typeface="Times New Roman" panose="02020603050405020304" pitchFamily="18" charset="0"/>
                          </a:rPr>
                        </m:ctrlPr>
                      </m:fPr>
                      <m:num>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𝒄</m:t>
                                </m:r>
                              </m:sub>
                            </m:sSub>
                          </m:sup>
                        </m:sSup>
                      </m:num>
                      <m:den>
                        <m:r>
                          <a:rPr lang="en-IN" b="1" i="1" smtClean="0">
                            <a:latin typeface="Cambria Math" panose="02040503050406030204" pitchFamily="18" charset="0"/>
                            <a:cs typeface="Times New Roman" panose="02020603050405020304" pitchFamily="18" charset="0"/>
                          </a:rPr>
                          <m:t>𝑺</m:t>
                        </m:r>
                      </m:den>
                    </m:f>
                  </m:oMath>
                </a14:m>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d_out_d_totals</a:t>
                </a:r>
                <a:r>
                  <a:rPr lang="en-IN" b="1" dirty="0">
                    <a:latin typeface="Times New Roman" panose="02020603050405020304" pitchFamily="18" charset="0"/>
                    <a:cs typeface="Times New Roman" panose="02020603050405020304" pitchFamily="18" charset="0"/>
                  </a:rPr>
                  <a:t> (gradient of output of softmax w.r.t input to activation function):</a:t>
                </a:r>
              </a:p>
              <a:p>
                <a:pPr algn="just"/>
                <a:r>
                  <a:rPr lang="en-IN" b="1" dirty="0">
                    <a:latin typeface="Times New Roman" panose="02020603050405020304" pitchFamily="18" charset="0"/>
                    <a:cs typeface="Times New Roman" panose="02020603050405020304" pitchFamily="18" charset="0"/>
                  </a:rPr>
                  <a:t>                                        </a:t>
                </a:r>
              </a:p>
              <a:p>
                <a:pPr algn="just"/>
                <a:r>
                  <a:rPr lang="en-IN"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𝒐𝒖</m:t>
                        </m:r>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𝒔</m:t>
                            </m:r>
                          </m:sub>
                        </m:sSub>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𝒄</m:t>
                        </m:r>
                        <m:r>
                          <a:rPr lang="en-IN" b="1" i="1" smtClean="0">
                            <a:latin typeface="Cambria Math" panose="02040503050406030204" pitchFamily="18" charset="0"/>
                            <a:cs typeface="Times New Roman" panose="02020603050405020304" pitchFamily="18" charset="0"/>
                          </a:rPr>
                          <m:t>)</m:t>
                        </m:r>
                      </m:num>
                      <m:den>
                        <m:r>
                          <a:rPr lang="en-IN" b="1" i="1" smtClean="0">
                            <a:latin typeface="Cambria Math" panose="02040503050406030204" pitchFamily="18" charset="0"/>
                            <a:cs typeface="Times New Roman" panose="02020603050405020304" pitchFamily="18" charset="0"/>
                          </a:rPr>
                          <m:t>𝝏</m:t>
                        </m:r>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𝒌</m:t>
                            </m:r>
                          </m:sub>
                        </m:sSub>
                      </m:den>
                    </m:f>
                    <m:r>
                      <a:rPr lang="en-IN" b="1" i="1" smtClean="0">
                        <a:latin typeface="Cambria Math" panose="02040503050406030204" pitchFamily="18" charset="0"/>
                        <a:cs typeface="Times New Roman" panose="02020603050405020304" pitchFamily="18" charset="0"/>
                      </a:rPr>
                      <m:t>= </m:t>
                    </m:r>
                    <m:d>
                      <m:dPr>
                        <m:begChr m:val="{"/>
                        <m:endChr m:val=""/>
                        <m:ctrlPr>
                          <a:rPr lang="en-IN" b="1" i="1" smtClean="0">
                            <a:latin typeface="Cambria Math" panose="02040503050406030204" pitchFamily="18" charset="0"/>
                            <a:cs typeface="Times New Roman" panose="02020603050405020304" pitchFamily="18" charset="0"/>
                          </a:rPr>
                        </m:ctrlPr>
                      </m:dPr>
                      <m:e>
                        <m:eqArr>
                          <m:eqArrPr>
                            <m:ctrlPr>
                              <a:rPr lang="en-IN" b="1" i="1" smtClean="0">
                                <a:latin typeface="Cambria Math" panose="02040503050406030204" pitchFamily="18" charset="0"/>
                                <a:cs typeface="Times New Roman" panose="02020603050405020304" pitchFamily="18" charset="0"/>
                              </a:rPr>
                            </m:ctrlPr>
                          </m:eqArrPr>
                          <m:e>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m:t>
                                </m:r>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𝒄</m:t>
                                        </m:r>
                                      </m:sub>
                                    </m:sSub>
                                  </m:sup>
                                </m:sSup>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𝒌</m:t>
                                        </m:r>
                                      </m:sub>
                                    </m:sSub>
                                  </m:sup>
                                </m:sSup>
                              </m:num>
                              <m:den>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𝑺</m:t>
                                    </m:r>
                                  </m:e>
                                  <m:sup>
                                    <m:r>
                                      <a:rPr lang="en-IN" b="1" i="1" smtClean="0">
                                        <a:latin typeface="Cambria Math" panose="02040503050406030204" pitchFamily="18" charset="0"/>
                                        <a:cs typeface="Times New Roman" panose="02020603050405020304" pitchFamily="18" charset="0"/>
                                      </a:rPr>
                                      <m:t>𝟐</m:t>
                                    </m:r>
                                  </m:sup>
                                </m:sSup>
                              </m:den>
                            </m:f>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𝒊𝒇</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𝒌</m:t>
                            </m:r>
                            <m:r>
                              <a:rPr lang="en-IN" b="1" i="1" smtClean="0">
                                <a:latin typeface="Cambria Math" panose="02040503050406030204" pitchFamily="18" charset="0"/>
                                <a:ea typeface="Cambria Math" panose="02040503050406030204" pitchFamily="18" charset="0"/>
                                <a:cs typeface="Times New Roman" panose="02020603050405020304" pitchFamily="18" charset="0"/>
                              </a:rPr>
                              <m:t>≠</m:t>
                            </m:r>
                            <m:r>
                              <a:rPr lang="en-IN" b="1" i="1" smtClean="0">
                                <a:latin typeface="Cambria Math" panose="02040503050406030204" pitchFamily="18" charset="0"/>
                                <a:ea typeface="Cambria Math" panose="02040503050406030204" pitchFamily="18" charset="0"/>
                                <a:cs typeface="Times New Roman" panose="02020603050405020304" pitchFamily="18" charset="0"/>
                              </a:rPr>
                              <m:t>𝒄</m:t>
                            </m:r>
                            <m:r>
                              <a:rPr lang="en-IN" b="1" i="1" smtClean="0">
                                <a:latin typeface="Cambria Math" panose="02040503050406030204" pitchFamily="18" charset="0"/>
                                <a:cs typeface="Times New Roman" panose="02020603050405020304" pitchFamily="18" charset="0"/>
                              </a:rPr>
                              <m:t> </m:t>
                            </m:r>
                          </m:e>
                          <m:e>
                            <m:f>
                              <m:fPr>
                                <m:ctrlPr>
                                  <a:rPr lang="en-IN" b="1" i="1" smtClean="0">
                                    <a:latin typeface="Cambria Math" panose="02040503050406030204" pitchFamily="18" charset="0"/>
                                    <a:cs typeface="Times New Roman" panose="02020603050405020304" pitchFamily="18" charset="0"/>
                                  </a:rPr>
                                </m:ctrlPr>
                              </m:fPr>
                              <m:num>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𝒄</m:t>
                                        </m:r>
                                      </m:sub>
                                    </m:sSub>
                                  </m:sup>
                                </m:sSup>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𝑺</m:t>
                                </m:r>
                                <m:r>
                                  <a:rPr lang="en-IN" b="1" i="1" smtClean="0">
                                    <a:latin typeface="Cambria Math" panose="02040503050406030204" pitchFamily="18" charset="0"/>
                                    <a:cs typeface="Times New Roman" panose="02020603050405020304" pitchFamily="18" charset="0"/>
                                  </a:rPr>
                                  <m:t>−</m:t>
                                </m:r>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𝒆</m:t>
                                    </m:r>
                                  </m:e>
                                  <m:sup>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𝒕</m:t>
                                        </m:r>
                                      </m:e>
                                      <m:sub>
                                        <m:r>
                                          <a:rPr lang="en-IN" b="1" i="1" smtClean="0">
                                            <a:latin typeface="Cambria Math" panose="02040503050406030204" pitchFamily="18" charset="0"/>
                                            <a:cs typeface="Times New Roman" panose="02020603050405020304" pitchFamily="18" charset="0"/>
                                          </a:rPr>
                                          <m:t>𝒄</m:t>
                                        </m:r>
                                      </m:sub>
                                    </m:sSub>
                                  </m:sup>
                                </m:sSup>
                                <m:r>
                                  <a:rPr lang="en-IN" b="1" i="1" smtClean="0">
                                    <a:latin typeface="Cambria Math" panose="02040503050406030204" pitchFamily="18" charset="0"/>
                                    <a:cs typeface="Times New Roman" panose="02020603050405020304" pitchFamily="18" charset="0"/>
                                  </a:rPr>
                                  <m:t>)</m:t>
                                </m:r>
                              </m:num>
                              <m:den>
                                <m:sSup>
                                  <m:sSupPr>
                                    <m:ctrlPr>
                                      <a:rPr lang="en-IN" b="1" i="1" smtClean="0">
                                        <a:latin typeface="Cambria Math" panose="02040503050406030204" pitchFamily="18" charset="0"/>
                                        <a:cs typeface="Times New Roman" panose="02020603050405020304" pitchFamily="18" charset="0"/>
                                      </a:rPr>
                                    </m:ctrlPr>
                                  </m:sSupPr>
                                  <m:e>
                                    <m:r>
                                      <a:rPr lang="en-IN" b="1" i="1" smtClean="0">
                                        <a:latin typeface="Cambria Math" panose="02040503050406030204" pitchFamily="18" charset="0"/>
                                        <a:cs typeface="Times New Roman" panose="02020603050405020304" pitchFamily="18" charset="0"/>
                                      </a:rPr>
                                      <m:t>𝑺</m:t>
                                    </m:r>
                                  </m:e>
                                  <m:sup>
                                    <m:r>
                                      <a:rPr lang="en-IN" b="1" i="1" smtClean="0">
                                        <a:latin typeface="Cambria Math" panose="02040503050406030204" pitchFamily="18" charset="0"/>
                                        <a:cs typeface="Times New Roman" panose="02020603050405020304" pitchFamily="18" charset="0"/>
                                      </a:rPr>
                                      <m:t>𝟐</m:t>
                                    </m:r>
                                  </m:sup>
                                </m:sSup>
                              </m:den>
                            </m:f>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𝒊𝒇</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𝒌</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𝒄</m:t>
                            </m:r>
                          </m:e>
                        </m:eqArr>
                      </m:e>
                    </m:d>
                  </m:oMath>
                </a14:m>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517F73A6-A93E-DB28-9C32-D0A98169BA00}"/>
                  </a:ext>
                </a:extLst>
              </p:cNvPr>
              <p:cNvSpPr txBox="1">
                <a:spLocks noRot="1" noChangeAspect="1" noMove="1" noResize="1" noEditPoints="1" noAdjustHandles="1" noChangeArrowheads="1" noChangeShapeType="1" noTextEdit="1"/>
              </p:cNvSpPr>
              <p:nvPr/>
            </p:nvSpPr>
            <p:spPr>
              <a:xfrm>
                <a:off x="299258" y="1238596"/>
                <a:ext cx="11554691" cy="5501506"/>
              </a:xfrm>
              <a:prstGeom prst="rect">
                <a:avLst/>
              </a:prstGeom>
              <a:blipFill>
                <a:blip r:embed="rId2"/>
                <a:stretch>
                  <a:fillRect l="-316" t="-554" r="-422"/>
                </a:stretch>
              </a:blipFill>
            </p:spPr>
            <p:txBody>
              <a:bodyPr/>
              <a:lstStyle/>
              <a:p>
                <a:r>
                  <a:rPr lang="en-IN">
                    <a:noFill/>
                  </a:rPr>
                  <a:t> </a:t>
                </a:r>
              </a:p>
            </p:txBody>
          </p:sp>
        </mc:Fallback>
      </mc:AlternateContent>
    </p:spTree>
    <p:extLst>
      <p:ext uri="{BB962C8B-B14F-4D97-AF65-F5344CB8AC3E}">
        <p14:creationId xmlns:p14="http://schemas.microsoft.com/office/powerpoint/2010/main" val="14892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268C62F-83C8-805D-ABB7-B719F8956CE8}"/>
              </a:ext>
            </a:extLst>
          </p:cNvPr>
          <p:cNvSpPr/>
          <p:nvPr/>
        </p:nvSpPr>
        <p:spPr>
          <a:xfrm>
            <a:off x="2400993" y="66501"/>
            <a:ext cx="7390014"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Backpropagation: Maxpooling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475DEB-FD11-E4FD-F353-B8A30C2EBE18}"/>
                  </a:ext>
                </a:extLst>
              </p:cNvPr>
              <p:cNvSpPr txBox="1"/>
              <p:nvPr/>
            </p:nvSpPr>
            <p:spPr>
              <a:xfrm>
                <a:off x="282633" y="897775"/>
                <a:ext cx="11820698" cy="591059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During the forward pass, the Max Pooling layer takes an input volume and halves its width and height dimensions by picking the max values over 2x2 blocks. The backward pass does the opposite: </a:t>
                </a:r>
                <a:r>
                  <a:rPr lang="en-US" b="1" i="0" dirty="0">
                    <a:effectLst/>
                    <a:latin typeface="Times New Roman" panose="02020603050405020304" pitchFamily="18" charset="0"/>
                    <a:cs typeface="Times New Roman" panose="02020603050405020304" pitchFamily="18" charset="0"/>
                  </a:rPr>
                  <a:t>we’ll double the width and height</a:t>
                </a:r>
                <a:r>
                  <a:rPr lang="en-US" b="0" i="0" dirty="0">
                    <a:effectLst/>
                    <a:latin typeface="Times New Roman" panose="02020603050405020304" pitchFamily="18" charset="0"/>
                    <a:cs typeface="Times New Roman" panose="02020603050405020304" pitchFamily="18" charset="0"/>
                  </a:rPr>
                  <a:t> of the loss gradient by assigning each gradient value to </a:t>
                </a:r>
                <a:r>
                  <a:rPr lang="en-US" b="1" i="0" dirty="0">
                    <a:effectLst/>
                    <a:latin typeface="Times New Roman" panose="02020603050405020304" pitchFamily="18" charset="0"/>
                    <a:cs typeface="Times New Roman" panose="02020603050405020304" pitchFamily="18" charset="0"/>
                  </a:rPr>
                  <a:t>where the original max value was</a:t>
                </a:r>
                <a:r>
                  <a:rPr lang="en-US" b="0" i="0" dirty="0">
                    <a:effectLst/>
                    <a:latin typeface="Times New Roman" panose="02020603050405020304" pitchFamily="18" charset="0"/>
                    <a:cs typeface="Times New Roman" panose="02020603050405020304" pitchFamily="18" charset="0"/>
                  </a:rPr>
                  <a:t> in its corresponding 2x2 block.</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Why does the backward phase for a Max Pooling layer work like this? Think about what </a:t>
                </a:r>
                <a14:m>
                  <m:oMath xmlns:m="http://schemas.openxmlformats.org/officeDocument/2006/math">
                    <m:r>
                      <a:rPr lang="en-IN" sz="1600" b="0" i="1" smtClean="0">
                        <a:effectLst/>
                        <a:latin typeface="Cambria Math" panose="02040503050406030204" pitchFamily="18" charset="0"/>
                        <a:cs typeface="Times New Roman" panose="02020603050405020304" pitchFamily="18" charset="0"/>
                      </a:rPr>
                      <m:t>(</m:t>
                    </m:r>
                    <m:f>
                      <m:fPr>
                        <m:ctrlPr>
                          <a:rPr lang="en-IN" sz="1600" b="0" i="1" smtClean="0">
                            <a:effectLst/>
                            <a:latin typeface="Cambria Math" panose="02040503050406030204" pitchFamily="18" charset="0"/>
                            <a:cs typeface="Times New Roman" panose="02020603050405020304" pitchFamily="18" charset="0"/>
                          </a:rPr>
                        </m:ctrlPr>
                      </m:fPr>
                      <m:num>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𝐿</m:t>
                        </m:r>
                      </m:num>
                      <m:den>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𝑖𝑛𝑝𝑢𝑡𝑠</m:t>
                        </m:r>
                      </m:den>
                    </m:f>
                    <m:r>
                      <a:rPr lang="en-IN" sz="1600" b="0" i="1" smtClean="0">
                        <a:effectLst/>
                        <a:latin typeface="Cambria Math" panose="02040503050406030204" pitchFamily="18" charset="0"/>
                        <a:cs typeface="Times New Roman" panose="02020603050405020304" pitchFamily="18" charset="0"/>
                      </a:rPr>
                      <m:t>)</m:t>
                    </m:r>
                  </m:oMath>
                </a14:m>
                <a:r>
                  <a:rPr lang="en-US" sz="1600" b="0" i="0" dirty="0">
                    <a:effectLst/>
                    <a:latin typeface="Times New Roman" panose="02020603050405020304" pitchFamily="18" charset="0"/>
                    <a:cs typeface="Times New Roman" panose="02020603050405020304" pitchFamily="18" charset="0"/>
                  </a:rPr>
                  <a:t> intuitively should be. An input pixel that isn’t the max value in its 2x2 block would have </a:t>
                </a:r>
                <a:r>
                  <a:rPr lang="en-US" sz="1600" b="0" i="1" dirty="0">
                    <a:effectLst/>
                    <a:latin typeface="Times New Roman" panose="02020603050405020304" pitchFamily="18" charset="0"/>
                    <a:cs typeface="Times New Roman" panose="02020603050405020304" pitchFamily="18" charset="0"/>
                  </a:rPr>
                  <a:t>zero</a:t>
                </a:r>
                <a:r>
                  <a:rPr lang="en-US" sz="1600" b="0" i="0" dirty="0">
                    <a:effectLst/>
                    <a:latin typeface="Times New Roman" panose="02020603050405020304" pitchFamily="18" charset="0"/>
                    <a:cs typeface="Times New Roman" panose="02020603050405020304" pitchFamily="18" charset="0"/>
                  </a:rPr>
                  <a:t> marginal effect on the loss, because changing that value slightly wouldn’t change the output at all! In other words, </a:t>
                </a:r>
                <a14:m>
                  <m:oMath xmlns:m="http://schemas.openxmlformats.org/officeDocument/2006/math">
                    <m:r>
                      <a:rPr lang="en-IN" sz="1600" b="0" i="1" smtClean="0">
                        <a:effectLst/>
                        <a:latin typeface="Cambria Math" panose="02040503050406030204" pitchFamily="18" charset="0"/>
                        <a:cs typeface="Times New Roman" panose="02020603050405020304" pitchFamily="18" charset="0"/>
                      </a:rPr>
                      <m:t>(</m:t>
                    </m:r>
                    <m:f>
                      <m:fPr>
                        <m:ctrlPr>
                          <a:rPr lang="en-IN" sz="1600" b="0" i="1" smtClean="0">
                            <a:effectLst/>
                            <a:latin typeface="Cambria Math" panose="02040503050406030204" pitchFamily="18" charset="0"/>
                            <a:cs typeface="Times New Roman" panose="02020603050405020304" pitchFamily="18" charset="0"/>
                          </a:rPr>
                        </m:ctrlPr>
                      </m:fPr>
                      <m:num>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𝐿</m:t>
                        </m:r>
                      </m:num>
                      <m:den>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𝑖𝑛𝑝𝑢𝑡𝑠</m:t>
                        </m:r>
                      </m:den>
                    </m:f>
                    <m:r>
                      <a:rPr lang="en-IN" sz="1600" b="0" i="1" smtClean="0">
                        <a:effectLst/>
                        <a:latin typeface="Cambria Math" panose="02040503050406030204" pitchFamily="18" charset="0"/>
                        <a:cs typeface="Times New Roman" panose="02020603050405020304" pitchFamily="18" charset="0"/>
                      </a:rPr>
                      <m:t>=0)</m:t>
                    </m:r>
                  </m:oMath>
                </a14:m>
                <a:r>
                  <a:rPr lang="en-US" sz="1600" b="0" i="0" dirty="0">
                    <a:effectLst/>
                    <a:latin typeface="Times New Roman" panose="02020603050405020304" pitchFamily="18" charset="0"/>
                    <a:cs typeface="Times New Roman" panose="02020603050405020304" pitchFamily="18" charset="0"/>
                  </a:rPr>
                  <a:t> for non-max pixels. On the other hand, an input pixel that </a:t>
                </a:r>
                <a:r>
                  <a:rPr lang="en-US" sz="1600" b="0" i="1" dirty="0">
                    <a:effectLst/>
                    <a:latin typeface="Times New Roman" panose="02020603050405020304" pitchFamily="18" charset="0"/>
                    <a:cs typeface="Times New Roman" panose="02020603050405020304" pitchFamily="18" charset="0"/>
                  </a:rPr>
                  <a:t>is</a:t>
                </a:r>
                <a:r>
                  <a:rPr lang="en-US" sz="1600" b="0" i="0" dirty="0">
                    <a:effectLst/>
                    <a:latin typeface="Times New Roman" panose="02020603050405020304" pitchFamily="18" charset="0"/>
                    <a:cs typeface="Times New Roman" panose="02020603050405020304" pitchFamily="18" charset="0"/>
                  </a:rPr>
                  <a:t> the max value would have its value passed through to the output, so </a:t>
                </a:r>
                <a14:m>
                  <m:oMath xmlns:m="http://schemas.openxmlformats.org/officeDocument/2006/math">
                    <m:r>
                      <a:rPr lang="en-IN" sz="1600" b="0" i="0" smtClean="0">
                        <a:effectLst/>
                        <a:latin typeface="Cambria Math" panose="02040503050406030204" pitchFamily="18" charset="0"/>
                        <a:cs typeface="Times New Roman" panose="02020603050405020304" pitchFamily="18" charset="0"/>
                      </a:rPr>
                      <m:t>(</m:t>
                    </m:r>
                    <m:f>
                      <m:fPr>
                        <m:ctrlPr>
                          <a:rPr lang="en-US" sz="1600" b="0" i="1" smtClean="0">
                            <a:effectLst/>
                            <a:latin typeface="Cambria Math" panose="02040503050406030204" pitchFamily="18" charset="0"/>
                            <a:cs typeface="Times New Roman" panose="02020603050405020304" pitchFamily="18" charset="0"/>
                          </a:rPr>
                        </m:ctrlPr>
                      </m:fPr>
                      <m:num>
                        <m:r>
                          <a:rPr lang="en-US"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𝑜𝑢𝑡𝑝𝑢𝑡</m:t>
                        </m:r>
                      </m:num>
                      <m:den>
                        <m:r>
                          <a:rPr lang="en-US"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𝑖𝑛𝑝𝑢𝑡</m:t>
                        </m:r>
                      </m:den>
                    </m:f>
                    <m:r>
                      <a:rPr lang="en-IN" sz="1600" b="0" i="1" smtClean="0">
                        <a:effectLst/>
                        <a:latin typeface="Cambria Math" panose="02040503050406030204" pitchFamily="18" charset="0"/>
                        <a:cs typeface="Times New Roman" panose="02020603050405020304" pitchFamily="18" charset="0"/>
                      </a:rPr>
                      <m:t>=1)</m:t>
                    </m:r>
                  </m:oMath>
                </a14:m>
                <a:r>
                  <a:rPr lang="en-US" sz="1600" b="0" i="0" dirty="0">
                    <a:effectLst/>
                    <a:latin typeface="Times New Roman" panose="02020603050405020304" pitchFamily="18" charset="0"/>
                    <a:cs typeface="Times New Roman" panose="02020603050405020304" pitchFamily="18" charset="0"/>
                  </a:rPr>
                  <a:t>, meaning </a:t>
                </a:r>
                <a14:m>
                  <m:oMath xmlns:m="http://schemas.openxmlformats.org/officeDocument/2006/math">
                    <m:r>
                      <a:rPr lang="en-IN" sz="1600" b="0" i="1" smtClean="0">
                        <a:effectLst/>
                        <a:latin typeface="Cambria Math" panose="02040503050406030204" pitchFamily="18" charset="0"/>
                        <a:cs typeface="Times New Roman" panose="02020603050405020304" pitchFamily="18" charset="0"/>
                      </a:rPr>
                      <m:t>(</m:t>
                    </m:r>
                    <m:f>
                      <m:fPr>
                        <m:ctrlPr>
                          <a:rPr lang="en-IN" sz="1600" b="0" i="1" smtClean="0">
                            <a:effectLst/>
                            <a:latin typeface="Cambria Math" panose="02040503050406030204" pitchFamily="18" charset="0"/>
                            <a:cs typeface="Times New Roman" panose="02020603050405020304" pitchFamily="18" charset="0"/>
                          </a:rPr>
                        </m:ctrlPr>
                      </m:fPr>
                      <m:num>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𝐿</m:t>
                        </m:r>
                      </m:num>
                      <m:den>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𝑖𝑛𝑝𝑢𝑡</m:t>
                        </m:r>
                      </m:den>
                    </m:f>
                    <m:r>
                      <a:rPr lang="en-IN" sz="1600" b="0" i="1" smtClean="0">
                        <a:effectLst/>
                        <a:latin typeface="Cambria Math" panose="02040503050406030204" pitchFamily="18" charset="0"/>
                        <a:cs typeface="Times New Roman" panose="02020603050405020304" pitchFamily="18" charset="0"/>
                      </a:rPr>
                      <m:t>= </m:t>
                    </m:r>
                    <m:f>
                      <m:fPr>
                        <m:ctrlPr>
                          <a:rPr lang="en-IN" sz="1600" b="0" i="1" smtClean="0">
                            <a:effectLst/>
                            <a:latin typeface="Cambria Math" panose="02040503050406030204" pitchFamily="18" charset="0"/>
                            <a:cs typeface="Times New Roman" panose="02020603050405020304" pitchFamily="18" charset="0"/>
                          </a:rPr>
                        </m:ctrlPr>
                      </m:fPr>
                      <m:num>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𝐿</m:t>
                        </m:r>
                      </m:num>
                      <m:den>
                        <m:r>
                          <a:rPr lang="en-IN" sz="1600" b="0" i="1" smtClean="0">
                            <a:effectLst/>
                            <a:latin typeface="Cambria Math" panose="02040503050406030204" pitchFamily="18" charset="0"/>
                            <a:cs typeface="Times New Roman" panose="02020603050405020304" pitchFamily="18" charset="0"/>
                          </a:rPr>
                          <m:t>𝜕</m:t>
                        </m:r>
                        <m:r>
                          <a:rPr lang="en-IN" sz="1600" b="0" i="1" smtClean="0">
                            <a:effectLst/>
                            <a:latin typeface="Cambria Math" panose="02040503050406030204" pitchFamily="18" charset="0"/>
                            <a:cs typeface="Times New Roman" panose="02020603050405020304" pitchFamily="18" charset="0"/>
                          </a:rPr>
                          <m:t>𝑜𝑢𝑡𝑝𝑢𝑡</m:t>
                        </m:r>
                      </m:den>
                    </m:f>
                    <m:r>
                      <a:rPr lang="en-IN" sz="1600" b="0" i="1" smtClean="0">
                        <a:effectLst/>
                        <a:latin typeface="Cambria Math" panose="02040503050406030204" pitchFamily="18" charset="0"/>
                        <a:cs typeface="Times New Roman" panose="02020603050405020304" pitchFamily="18" charset="0"/>
                      </a:rPr>
                      <m:t>)</m:t>
                    </m:r>
                  </m:oMath>
                </a14:m>
                <a:r>
                  <a:rPr lang="en-US" sz="1600" b="0" i="0" dirty="0">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7475DEB-FD11-E4FD-F353-B8A30C2EBE18}"/>
                  </a:ext>
                </a:extLst>
              </p:cNvPr>
              <p:cNvSpPr txBox="1">
                <a:spLocks noRot="1" noChangeAspect="1" noMove="1" noResize="1" noEditPoints="1" noAdjustHandles="1" noChangeArrowheads="1" noChangeShapeType="1" noTextEdit="1"/>
              </p:cNvSpPr>
              <p:nvPr/>
            </p:nvSpPr>
            <p:spPr>
              <a:xfrm>
                <a:off x="282633" y="897775"/>
                <a:ext cx="11820698" cy="5910592"/>
              </a:xfrm>
              <a:prstGeom prst="rect">
                <a:avLst/>
              </a:prstGeom>
              <a:blipFill>
                <a:blip r:embed="rId2"/>
                <a:stretch>
                  <a:fillRect l="-309" t="-515" r="-46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65F8D9D-1466-4331-285D-0C652B5F9CCA}"/>
              </a:ext>
            </a:extLst>
          </p:cNvPr>
          <p:cNvPicPr>
            <a:picLocks noChangeAspect="1"/>
          </p:cNvPicPr>
          <p:nvPr/>
        </p:nvPicPr>
        <p:blipFill>
          <a:blip r:embed="rId3"/>
          <a:stretch>
            <a:fillRect/>
          </a:stretch>
        </p:blipFill>
        <p:spPr>
          <a:xfrm>
            <a:off x="591418" y="2156356"/>
            <a:ext cx="4745355" cy="2541672"/>
          </a:xfrm>
          <a:prstGeom prst="rect">
            <a:avLst/>
          </a:prstGeom>
        </p:spPr>
      </p:pic>
      <p:pic>
        <p:nvPicPr>
          <p:cNvPr id="7" name="Picture 6">
            <a:extLst>
              <a:ext uri="{FF2B5EF4-FFF2-40B4-BE49-F238E27FC236}">
                <a16:creationId xmlns:a16="http://schemas.microsoft.com/office/drawing/2014/main" id="{0E53DEE4-0018-AE6D-1117-1FB900AADCEB}"/>
              </a:ext>
            </a:extLst>
          </p:cNvPr>
          <p:cNvPicPr>
            <a:picLocks noChangeAspect="1"/>
          </p:cNvPicPr>
          <p:nvPr/>
        </p:nvPicPr>
        <p:blipFill>
          <a:blip r:embed="rId4"/>
          <a:stretch>
            <a:fillRect/>
          </a:stretch>
        </p:blipFill>
        <p:spPr>
          <a:xfrm>
            <a:off x="6855228" y="2159971"/>
            <a:ext cx="4745356" cy="2538057"/>
          </a:xfrm>
          <a:prstGeom prst="rect">
            <a:avLst/>
          </a:prstGeom>
        </p:spPr>
      </p:pic>
      <p:sp>
        <p:nvSpPr>
          <p:cNvPr id="8" name="TextBox 7">
            <a:extLst>
              <a:ext uri="{FF2B5EF4-FFF2-40B4-BE49-F238E27FC236}">
                <a16:creationId xmlns:a16="http://schemas.microsoft.com/office/drawing/2014/main" id="{270A173B-7C17-6406-F885-DC364279FB7F}"/>
              </a:ext>
            </a:extLst>
          </p:cNvPr>
          <p:cNvSpPr txBox="1"/>
          <p:nvPr/>
        </p:nvSpPr>
        <p:spPr>
          <a:xfrm>
            <a:off x="711346" y="4698027"/>
            <a:ext cx="4505498" cy="461665"/>
          </a:xfrm>
          <a:prstGeom prst="rect">
            <a:avLst/>
          </a:prstGeom>
          <a:noFill/>
        </p:spPr>
        <p:txBody>
          <a:bodyPr wrap="square" rtlCol="0">
            <a:spAutoFit/>
          </a:bodyPr>
          <a:lstStyle/>
          <a:p>
            <a:pPr algn="ctr"/>
            <a:r>
              <a:rPr lang="en-US" sz="1200" b="1" i="0" dirty="0">
                <a:effectLst/>
                <a:latin typeface="Times New Roman" panose="02020603050405020304" pitchFamily="18" charset="0"/>
                <a:cs typeface="Times New Roman" panose="02020603050405020304" pitchFamily="18" charset="0"/>
              </a:rPr>
              <a:t>An example forward phase that transforms a 4x4 input to a 2x2 output</a:t>
            </a:r>
            <a:endParaRPr lang="en-IN" sz="1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D0F5A6-5EE0-A3F8-E5F4-8272FE434268}"/>
              </a:ext>
            </a:extLst>
          </p:cNvPr>
          <p:cNvSpPr txBox="1"/>
          <p:nvPr/>
        </p:nvSpPr>
        <p:spPr>
          <a:xfrm>
            <a:off x="7015942" y="4698027"/>
            <a:ext cx="4505498" cy="461665"/>
          </a:xfrm>
          <a:prstGeom prst="rect">
            <a:avLst/>
          </a:prstGeom>
          <a:noFill/>
        </p:spPr>
        <p:txBody>
          <a:bodyPr wrap="square" rtlCol="0">
            <a:spAutoFit/>
          </a:bodyPr>
          <a:lstStyle/>
          <a:p>
            <a:pPr algn="ctr"/>
            <a:r>
              <a:rPr lang="en-US" sz="1200" b="1" i="0" dirty="0">
                <a:effectLst/>
                <a:latin typeface="Times New Roman" panose="02020603050405020304" pitchFamily="18" charset="0"/>
                <a:cs typeface="Times New Roman" panose="02020603050405020304" pitchFamily="18" charset="0"/>
              </a:rPr>
              <a:t>An example backward phase that transforms a 2x2 gradient to a 4x4 gradient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56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268C62F-83C8-805D-ABB7-B719F8956CE8}"/>
              </a:ext>
            </a:extLst>
          </p:cNvPr>
          <p:cNvSpPr/>
          <p:nvPr/>
        </p:nvSpPr>
        <p:spPr>
          <a:xfrm>
            <a:off x="2400993" y="66501"/>
            <a:ext cx="7390014"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Backpropagation: Convolution filter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475DEB-FD11-E4FD-F353-B8A30C2EBE18}"/>
                  </a:ext>
                </a:extLst>
              </p:cNvPr>
              <p:cNvSpPr txBox="1"/>
              <p:nvPr/>
            </p:nvSpPr>
            <p:spPr>
              <a:xfrm>
                <a:off x="282633" y="897775"/>
                <a:ext cx="7838902" cy="39249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image is saved in forward conv layer for backward implementation.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already have </a:t>
                </a:r>
                <a14:m>
                  <m:oMath xmlns:m="http://schemas.openxmlformats.org/officeDocument/2006/math">
                    <m:d>
                      <m:dPr>
                        <m:ctrlPr>
                          <a:rPr lang="en-IN" b="0" i="1" smtClean="0">
                            <a:latin typeface="Cambria Math" panose="02040503050406030204" pitchFamily="18" charset="0"/>
                            <a:cs typeface="Times New Roman" panose="02020603050405020304" pitchFamily="18" charset="0"/>
                          </a:rPr>
                        </m:ctrlPr>
                      </m:dPr>
                      <m:e>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𝐿</m:t>
                            </m:r>
                          </m:num>
                          <m:den>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𝑜𝑢𝑡</m:t>
                            </m:r>
                          </m:den>
                        </m:f>
                      </m:e>
                    </m:d>
                  </m:oMath>
                </a14:m>
                <a:r>
                  <a:rPr lang="en-US" dirty="0">
                    <a:latin typeface="Times New Roman" panose="02020603050405020304" pitchFamily="18" charset="0"/>
                    <a:cs typeface="Times New Roman" panose="02020603050405020304" pitchFamily="18" charset="0"/>
                  </a:rPr>
                  <a:t> for the conv layer hence we just need </a:t>
                </a:r>
                <a14:m>
                  <m:oMath xmlns:m="http://schemas.openxmlformats.org/officeDocument/2006/math">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𝐿</m:t>
                        </m:r>
                      </m:num>
                      <m:den>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𝑓𝑖𝑙𝑡𝑒𝑟𝑠</m:t>
                        </m:r>
                      </m:den>
                    </m:f>
                    <m:r>
                      <a:rPr lang="en-IN"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b="0" i="0" dirty="0">
                    <a:effectLst/>
                    <a:latin typeface="Times New Roman" panose="02020603050405020304" pitchFamily="18" charset="0"/>
                    <a:cs typeface="Times New Roman" panose="02020603050405020304" pitchFamily="18" charset="0"/>
                  </a:rPr>
                  <a:t>ow would changing a filter’s weight affect the conv layer’s output?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suggests a derivative of a specific output pixel </a:t>
                </a:r>
                <a:r>
                  <a:rPr lang="en-US" dirty="0" err="1">
                    <a:latin typeface="Times New Roman" panose="02020603050405020304" pitchFamily="18" charset="0"/>
                    <a:cs typeface="Times New Roman" panose="02020603050405020304" pitchFamily="18" charset="0"/>
                  </a:rPr>
                  <a:t>wrt</a:t>
                </a:r>
                <a:r>
                  <a:rPr lang="en-US" dirty="0">
                    <a:latin typeface="Times New Roman" panose="02020603050405020304" pitchFamily="18" charset="0"/>
                    <a:cs typeface="Times New Roman" panose="02020603050405020304" pitchFamily="18" charset="0"/>
                  </a:rPr>
                  <a:t> a specific filter weight is just corresponding image pixel value.</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IN" b="1" i="1" smtClean="0">
                        <a:latin typeface="Cambria Math" panose="02040503050406030204" pitchFamily="18" charset="0"/>
                        <a:cs typeface="Times New Roman" panose="02020603050405020304" pitchFamily="18" charset="0"/>
                      </a:rPr>
                      <m:t>𝒐𝒖𝒕</m:t>
                    </m:r>
                    <m:d>
                      <m:dPr>
                        <m:ctrlPr>
                          <a:rPr lang="en-IN" b="1" i="1" smtClean="0">
                            <a:latin typeface="Cambria Math" panose="02040503050406030204" pitchFamily="18" charset="0"/>
                            <a:cs typeface="Times New Roman" panose="02020603050405020304" pitchFamily="18" charset="0"/>
                          </a:rPr>
                        </m:ctrlPr>
                      </m:dPr>
                      <m:e>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e>
                    </m:d>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𝒄𝒐𝒏𝒗𝒐𝒍𝒗𝒆</m:t>
                    </m:r>
                    <m:d>
                      <m:dPr>
                        <m:ctrlPr>
                          <a:rPr lang="en-IN" b="1" i="1" smtClean="0">
                            <a:latin typeface="Cambria Math" panose="02040503050406030204" pitchFamily="18" charset="0"/>
                            <a:cs typeface="Times New Roman" panose="02020603050405020304" pitchFamily="18" charset="0"/>
                          </a:rPr>
                        </m:ctrlPr>
                      </m:dPr>
                      <m:e>
                        <m:r>
                          <a:rPr lang="en-IN" b="1" i="1" smtClean="0">
                            <a:latin typeface="Cambria Math" panose="02040503050406030204" pitchFamily="18" charset="0"/>
                            <a:cs typeface="Times New Roman" panose="02020603050405020304" pitchFamily="18" charset="0"/>
                          </a:rPr>
                          <m:t>𝒊𝒎𝒂𝒈𝒆</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𝒇𝒊𝒍𝒕𝒆𝒓</m:t>
                        </m:r>
                      </m:e>
                    </m:d>
                  </m:oMath>
                </a14:m>
                <a:endParaRPr lang="en-IN"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IN" b="1" i="1" smtClean="0">
                        <a:latin typeface="Cambria Math" panose="02040503050406030204" pitchFamily="18" charset="0"/>
                        <a:cs typeface="Times New Roman" panose="02020603050405020304" pitchFamily="18" charset="0"/>
                      </a:rPr>
                      <m:t>=</m:t>
                    </m:r>
                    <m:nary>
                      <m:naryPr>
                        <m:chr m:val="∑"/>
                        <m:ctrlPr>
                          <a:rPr lang="en-IN" b="1" i="1" smtClean="0">
                            <a:latin typeface="Cambria Math" panose="02040503050406030204" pitchFamily="18" charset="0"/>
                            <a:cs typeface="Times New Roman" panose="02020603050405020304" pitchFamily="18" charset="0"/>
                          </a:rPr>
                        </m:ctrlPr>
                      </m:naryPr>
                      <m:sub>
                        <m:r>
                          <m:rPr>
                            <m:brk m:alnAt="23"/>
                          </m:rP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𝟎</m:t>
                        </m:r>
                      </m:sub>
                      <m:sup>
                        <m:r>
                          <a:rPr lang="en-IN" b="1" i="1" smtClean="0">
                            <a:latin typeface="Cambria Math" panose="02040503050406030204" pitchFamily="18" charset="0"/>
                            <a:cs typeface="Times New Roman" panose="02020603050405020304" pitchFamily="18" charset="0"/>
                          </a:rPr>
                          <m:t>𝟑</m:t>
                        </m:r>
                      </m:sup>
                      <m:e>
                        <m:nary>
                          <m:naryPr>
                            <m:chr m:val="∑"/>
                            <m:ctrlPr>
                              <a:rPr lang="en-IN" b="1" i="1" smtClean="0">
                                <a:latin typeface="Cambria Math" panose="02040503050406030204" pitchFamily="18" charset="0"/>
                                <a:cs typeface="Times New Roman" panose="02020603050405020304" pitchFamily="18" charset="0"/>
                              </a:rPr>
                            </m:ctrlPr>
                          </m:naryPr>
                          <m:sub>
                            <m:r>
                              <m:rPr>
                                <m:brk m:alnAt="23"/>
                              </m:rP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𝟎</m:t>
                            </m:r>
                          </m:sub>
                          <m:sup>
                            <m:r>
                              <a:rPr lang="en-IN" b="1" i="1" smtClean="0">
                                <a:latin typeface="Cambria Math" panose="02040503050406030204" pitchFamily="18" charset="0"/>
                                <a:cs typeface="Times New Roman" panose="02020603050405020304" pitchFamily="18" charset="0"/>
                              </a:rPr>
                              <m:t>𝟑</m:t>
                            </m:r>
                          </m:sup>
                          <m:e>
                            <m:r>
                              <a:rPr lang="en-IN" b="1" i="1" smtClean="0">
                                <a:latin typeface="Cambria Math" panose="02040503050406030204" pitchFamily="18" charset="0"/>
                                <a:cs typeface="Times New Roman" panose="02020603050405020304" pitchFamily="18" charset="0"/>
                              </a:rPr>
                              <m:t>𝒊𝒎𝒂𝒈𝒆</m:t>
                            </m:r>
                            <m:d>
                              <m:dPr>
                                <m:ctrlPr>
                                  <a:rPr lang="en-IN" b="1" i="1" smtClean="0">
                                    <a:latin typeface="Cambria Math" panose="02040503050406030204" pitchFamily="18" charset="0"/>
                                    <a:cs typeface="Times New Roman" panose="02020603050405020304" pitchFamily="18" charset="0"/>
                                  </a:rPr>
                                </m:ctrlPr>
                              </m:dPr>
                              <m:e>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e>
                            </m:d>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𝒇𝒊𝒍𝒕𝒆𝒓</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e>
                        </m:nary>
                      </m:e>
                    </m:nary>
                  </m:oMath>
                </a14:m>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𝒐𝒖𝒕</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r>
                          <a:rPr lang="en-IN" b="1" i="1" smtClean="0">
                            <a:latin typeface="Cambria Math" panose="02040503050406030204" pitchFamily="18" charset="0"/>
                            <a:cs typeface="Times New Roman" panose="02020603050405020304" pitchFamily="18" charset="0"/>
                          </a:rPr>
                          <m:t>)</m:t>
                        </m:r>
                      </m:num>
                      <m:den>
                        <m:r>
                          <a:rPr lang="en-US"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𝒇𝒊𝒍𝒕𝒆𝒓</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den>
                    </m:f>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𝒊𝒎𝒂𝒈𝒆</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oMath>
                </a14:m>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𝑳</m:t>
                        </m:r>
                      </m:num>
                      <m:den>
                        <m:r>
                          <a:rPr lang="en-US"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𝒇𝒊𝒍𝒕𝒆𝒓</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den>
                    </m:f>
                    <m:r>
                      <a:rPr lang="en-IN" b="1" i="1" smtClean="0">
                        <a:latin typeface="Cambria Math" panose="02040503050406030204" pitchFamily="18" charset="0"/>
                        <a:cs typeface="Times New Roman" panose="02020603050405020304" pitchFamily="18" charset="0"/>
                      </a:rPr>
                      <m:t>=</m:t>
                    </m:r>
                    <m:nary>
                      <m:naryPr>
                        <m:chr m:val="∑"/>
                        <m:supHide m:val="on"/>
                        <m:ctrlPr>
                          <a:rPr lang="en-IN" b="1" i="1" smtClean="0">
                            <a:latin typeface="Cambria Math" panose="02040503050406030204" pitchFamily="18" charset="0"/>
                            <a:cs typeface="Times New Roman" panose="02020603050405020304" pitchFamily="18" charset="0"/>
                          </a:rPr>
                        </m:ctrlPr>
                      </m:naryPr>
                      <m:sub>
                        <m:r>
                          <m:rPr>
                            <m:brk m:alnAt="7"/>
                          </m:rPr>
                          <a:rPr lang="en-IN" b="1" i="1" smtClean="0">
                            <a:latin typeface="Cambria Math" panose="02040503050406030204" pitchFamily="18" charset="0"/>
                            <a:cs typeface="Times New Roman" panose="02020603050405020304" pitchFamily="18" charset="0"/>
                          </a:rPr>
                          <m:t>𝒊</m:t>
                        </m:r>
                      </m:sub>
                      <m:sup/>
                      <m:e>
                        <m:nary>
                          <m:naryPr>
                            <m:chr m:val="∑"/>
                            <m:supHide m:val="on"/>
                            <m:ctrlPr>
                              <a:rPr lang="en-IN" b="1" i="1" smtClean="0">
                                <a:latin typeface="Cambria Math" panose="02040503050406030204" pitchFamily="18" charset="0"/>
                                <a:cs typeface="Times New Roman" panose="02020603050405020304" pitchFamily="18" charset="0"/>
                              </a:rPr>
                            </m:ctrlPr>
                          </m:naryPr>
                          <m:sub>
                            <m:r>
                              <m:rPr>
                                <m:brk m:alnAt="7"/>
                              </m:rPr>
                              <a:rPr lang="en-IN" b="1" i="1" smtClean="0">
                                <a:latin typeface="Cambria Math" panose="02040503050406030204" pitchFamily="18" charset="0"/>
                                <a:cs typeface="Times New Roman" panose="02020603050405020304" pitchFamily="18" charset="0"/>
                              </a:rPr>
                              <m:t>𝒋</m:t>
                            </m:r>
                          </m:sub>
                          <m:sup/>
                          <m:e>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𝑳</m:t>
                                </m:r>
                              </m:num>
                              <m:den>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𝒐𝒖𝒕</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r>
                                  <a:rPr lang="en-IN" b="1" i="1" smtClean="0">
                                    <a:latin typeface="Cambria Math" panose="02040503050406030204" pitchFamily="18" charset="0"/>
                                    <a:cs typeface="Times New Roman" panose="02020603050405020304" pitchFamily="18" charset="0"/>
                                  </a:rPr>
                                  <m:t>)</m:t>
                                </m:r>
                              </m:den>
                            </m:f>
                            <m:r>
                              <a:rPr lang="en-IN" b="1" i="1" smtClean="0">
                                <a:latin typeface="Cambria Math" panose="02040503050406030204" pitchFamily="18" charset="0"/>
                                <a:cs typeface="Times New Roman" panose="02020603050405020304" pitchFamily="18" charset="0"/>
                              </a:rPr>
                              <m:t>∗</m:t>
                            </m:r>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𝒐𝒖𝒕</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𝒊</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𝒋</m:t>
                                </m:r>
                                <m:r>
                                  <a:rPr lang="en-IN" b="1" i="1" smtClean="0">
                                    <a:latin typeface="Cambria Math" panose="02040503050406030204" pitchFamily="18" charset="0"/>
                                    <a:cs typeface="Times New Roman" panose="02020603050405020304" pitchFamily="18" charset="0"/>
                                  </a:rPr>
                                  <m:t>)</m:t>
                                </m:r>
                              </m:num>
                              <m:den>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𝒇𝒊𝒍𝒕𝒆𝒓</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𝒙</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𝒚</m:t>
                                </m:r>
                                <m:r>
                                  <a:rPr lang="en-IN" b="1" i="1" smtClean="0">
                                    <a:latin typeface="Cambria Math" panose="02040503050406030204" pitchFamily="18" charset="0"/>
                                    <a:cs typeface="Times New Roman" panose="02020603050405020304" pitchFamily="18" charset="0"/>
                                  </a:rPr>
                                  <m:t>)</m:t>
                                </m:r>
                              </m:den>
                            </m:f>
                          </m:e>
                        </m:nary>
                      </m:e>
                    </m:nary>
                  </m:oMath>
                </a14:m>
                <a:endParaRPr lang="en-US"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7475DEB-FD11-E4FD-F353-B8A30C2EBE18}"/>
                  </a:ext>
                </a:extLst>
              </p:cNvPr>
              <p:cNvSpPr txBox="1">
                <a:spLocks noRot="1" noChangeAspect="1" noMove="1" noResize="1" noEditPoints="1" noAdjustHandles="1" noChangeArrowheads="1" noChangeShapeType="1" noTextEdit="1"/>
              </p:cNvSpPr>
              <p:nvPr/>
            </p:nvSpPr>
            <p:spPr>
              <a:xfrm>
                <a:off x="282633" y="897775"/>
                <a:ext cx="7838902" cy="3924921"/>
              </a:xfrm>
              <a:prstGeom prst="rect">
                <a:avLst/>
              </a:prstGeom>
              <a:blipFill>
                <a:blip r:embed="rId2"/>
                <a:stretch>
                  <a:fillRect l="-467" t="-776" r="-700" b="-1521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7F4D576-1E1D-FD10-B090-76573EC29A9D}"/>
              </a:ext>
            </a:extLst>
          </p:cNvPr>
          <p:cNvPicPr>
            <a:picLocks noChangeAspect="1"/>
          </p:cNvPicPr>
          <p:nvPr/>
        </p:nvPicPr>
        <p:blipFill>
          <a:blip r:embed="rId3"/>
          <a:stretch>
            <a:fillRect/>
          </a:stretch>
        </p:blipFill>
        <p:spPr>
          <a:xfrm>
            <a:off x="7508123" y="2734888"/>
            <a:ext cx="4477962" cy="1579689"/>
          </a:xfrm>
          <a:prstGeom prst="rect">
            <a:avLst/>
          </a:prstGeom>
        </p:spPr>
      </p:pic>
      <p:pic>
        <p:nvPicPr>
          <p:cNvPr id="11" name="Picture 10">
            <a:extLst>
              <a:ext uri="{FF2B5EF4-FFF2-40B4-BE49-F238E27FC236}">
                <a16:creationId xmlns:a16="http://schemas.microsoft.com/office/drawing/2014/main" id="{FF5DCEFC-5C22-3F09-CD52-B35B84F4BE12}"/>
              </a:ext>
            </a:extLst>
          </p:cNvPr>
          <p:cNvPicPr>
            <a:picLocks noChangeAspect="1"/>
          </p:cNvPicPr>
          <p:nvPr/>
        </p:nvPicPr>
        <p:blipFill>
          <a:blip r:embed="rId4"/>
          <a:stretch>
            <a:fillRect/>
          </a:stretch>
        </p:blipFill>
        <p:spPr>
          <a:xfrm>
            <a:off x="7464220" y="4710461"/>
            <a:ext cx="4565768" cy="1579689"/>
          </a:xfrm>
          <a:prstGeom prst="rect">
            <a:avLst/>
          </a:prstGeom>
        </p:spPr>
      </p:pic>
    </p:spTree>
    <p:extLst>
      <p:ext uri="{BB962C8B-B14F-4D97-AF65-F5344CB8AC3E}">
        <p14:creationId xmlns:p14="http://schemas.microsoft.com/office/powerpoint/2010/main" val="428700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063084-07A5-480D-ADAA-EE111467BCB2}"/>
              </a:ext>
            </a:extLst>
          </p:cNvPr>
          <p:cNvGrpSpPr/>
          <p:nvPr/>
        </p:nvGrpSpPr>
        <p:grpSpPr>
          <a:xfrm>
            <a:off x="1663367" y="795372"/>
            <a:ext cx="8745455" cy="2310584"/>
            <a:chOff x="665839" y="1118416"/>
            <a:chExt cx="8745455" cy="2310584"/>
          </a:xfrm>
        </p:grpSpPr>
        <p:pic>
          <p:nvPicPr>
            <p:cNvPr id="2" name="Picture 1">
              <a:extLst>
                <a:ext uri="{FF2B5EF4-FFF2-40B4-BE49-F238E27FC236}">
                  <a16:creationId xmlns:a16="http://schemas.microsoft.com/office/drawing/2014/main" id="{9244CD91-15C3-E69B-D5A7-EC9BE6E71096}"/>
                </a:ext>
              </a:extLst>
            </p:cNvPr>
            <p:cNvPicPr>
              <a:picLocks noChangeAspect="1"/>
            </p:cNvPicPr>
            <p:nvPr/>
          </p:nvPicPr>
          <p:blipFill>
            <a:blip r:embed="rId2"/>
            <a:stretch>
              <a:fillRect/>
            </a:stretch>
          </p:blipFill>
          <p:spPr>
            <a:xfrm>
              <a:off x="665839" y="1118416"/>
              <a:ext cx="6620830" cy="2310584"/>
            </a:xfrm>
            <a:prstGeom prst="rect">
              <a:avLst/>
            </a:prstGeom>
          </p:spPr>
        </p:pic>
        <p:cxnSp>
          <p:nvCxnSpPr>
            <p:cNvPr id="4" name="Straight Arrow Connector 3">
              <a:extLst>
                <a:ext uri="{FF2B5EF4-FFF2-40B4-BE49-F238E27FC236}">
                  <a16:creationId xmlns:a16="http://schemas.microsoft.com/office/drawing/2014/main" id="{EE5B3768-A56A-46DA-89A3-3424573BFC82}"/>
                </a:ext>
              </a:extLst>
            </p:cNvPr>
            <p:cNvCxnSpPr/>
            <p:nvPr/>
          </p:nvCxnSpPr>
          <p:spPr>
            <a:xfrm>
              <a:off x="7423265" y="2460567"/>
              <a:ext cx="615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9F069D-ADDC-8A9A-9E50-783D691F0016}"/>
                    </a:ext>
                  </a:extLst>
                </p:cNvPr>
                <p:cNvSpPr txBox="1"/>
                <p:nvPr/>
              </p:nvSpPr>
              <p:spPr>
                <a:xfrm>
                  <a:off x="8454044" y="2275901"/>
                  <a:ext cx="957250" cy="369332"/>
                </a:xfrm>
                <a:prstGeom prst="rect">
                  <a:avLst/>
                </a:prstGeom>
                <a:noFill/>
              </p:spPr>
              <p:txBody>
                <a:bodyPr wrap="none" rtlCol="0">
                  <a:spAutoFit/>
                </a:bodyPr>
                <a:lstStyle/>
                <a:p>
                  <a:r>
                    <a:rPr lang="en-IN" dirty="0"/>
                    <a:t>Loss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oMath>
                  </a14:m>
                  <a:endParaRPr lang="en-IN" dirty="0"/>
                </a:p>
              </p:txBody>
            </p:sp>
          </mc:Choice>
          <mc:Fallback>
            <p:sp>
              <p:nvSpPr>
                <p:cNvPr id="5" name="TextBox 4">
                  <a:extLst>
                    <a:ext uri="{FF2B5EF4-FFF2-40B4-BE49-F238E27FC236}">
                      <a16:creationId xmlns:a16="http://schemas.microsoft.com/office/drawing/2014/main" id="{C89F069D-ADDC-8A9A-9E50-783D691F0016}"/>
                    </a:ext>
                  </a:extLst>
                </p:cNvPr>
                <p:cNvSpPr txBox="1">
                  <a:spLocks noRot="1" noChangeAspect="1" noMove="1" noResize="1" noEditPoints="1" noAdjustHandles="1" noChangeArrowheads="1" noChangeShapeType="1" noTextEdit="1"/>
                </p:cNvSpPr>
                <p:nvPr/>
              </p:nvSpPr>
              <p:spPr>
                <a:xfrm>
                  <a:off x="8454044" y="2275901"/>
                  <a:ext cx="957250" cy="369332"/>
                </a:xfrm>
                <a:prstGeom prst="rect">
                  <a:avLst/>
                </a:prstGeom>
                <a:blipFill>
                  <a:blip r:embed="rId3"/>
                  <a:stretch>
                    <a:fillRect l="-5096" t="-8197" r="-1274" b="-2459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88B4509-81E5-1A31-6429-F818F8BF1E0D}"/>
                    </a:ext>
                  </a:extLst>
                </p:cNvPr>
                <p:cNvSpPr txBox="1"/>
                <p:nvPr/>
              </p:nvSpPr>
              <p:spPr>
                <a:xfrm>
                  <a:off x="5913117" y="3059668"/>
                  <a:ext cx="83708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𝒘</m:t>
                        </m:r>
                        <m:r>
                          <a:rPr lang="en-IN" b="0" i="1" smtClean="0">
                            <a:latin typeface="Cambria Math" panose="02040503050406030204" pitchFamily="18" charset="0"/>
                          </a:rPr>
                          <m:t>,</m:t>
                        </m:r>
                        <m:r>
                          <a:rPr lang="en-IN" b="1" i="1" smtClean="0">
                            <a:latin typeface="Cambria Math" panose="02040503050406030204" pitchFamily="18" charset="0"/>
                          </a:rPr>
                          <m:t>𝒃</m:t>
                        </m:r>
                        <m:r>
                          <a:rPr lang="en-IN" b="1" i="1" smtClean="0">
                            <a:latin typeface="Cambria Math" panose="02040503050406030204" pitchFamily="18" charset="0"/>
                          </a:rPr>
                          <m:t>)</m:t>
                        </m:r>
                      </m:oMath>
                    </m:oMathPara>
                  </a14:m>
                  <a:endParaRPr lang="en-IN" b="1" dirty="0"/>
                </a:p>
              </p:txBody>
            </p:sp>
          </mc:Choice>
          <mc:Fallback>
            <p:sp>
              <p:nvSpPr>
                <p:cNvPr id="6" name="TextBox 5">
                  <a:extLst>
                    <a:ext uri="{FF2B5EF4-FFF2-40B4-BE49-F238E27FC236}">
                      <a16:creationId xmlns:a16="http://schemas.microsoft.com/office/drawing/2014/main" id="{488B4509-81E5-1A31-6429-F818F8BF1E0D}"/>
                    </a:ext>
                  </a:extLst>
                </p:cNvPr>
                <p:cNvSpPr txBox="1">
                  <a:spLocks noRot="1" noChangeAspect="1" noMove="1" noResize="1" noEditPoints="1" noAdjustHandles="1" noChangeArrowheads="1" noChangeShapeType="1" noTextEdit="1"/>
                </p:cNvSpPr>
                <p:nvPr/>
              </p:nvSpPr>
              <p:spPr>
                <a:xfrm>
                  <a:off x="5913117" y="3059668"/>
                  <a:ext cx="837089" cy="369332"/>
                </a:xfrm>
                <a:prstGeom prst="rect">
                  <a:avLst/>
                </a:prstGeom>
                <a:blipFill>
                  <a:blip r:embed="rId4"/>
                  <a:stretch>
                    <a:fillRect b="-1147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75CA6EE-D4F4-3A7A-5D62-843DD03F9325}"/>
                    </a:ext>
                  </a:extLst>
                </p:cNvPr>
                <p:cNvSpPr txBox="1"/>
                <p:nvPr/>
              </p:nvSpPr>
              <p:spPr>
                <a:xfrm>
                  <a:off x="1959030" y="3059668"/>
                  <a:ext cx="55976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oMath>
                    </m:oMathPara>
                  </a14:m>
                  <a:endParaRPr lang="en-IN" b="1" dirty="0"/>
                </a:p>
              </p:txBody>
            </p:sp>
          </mc:Choice>
          <mc:Fallback>
            <p:sp>
              <p:nvSpPr>
                <p:cNvPr id="7" name="TextBox 6">
                  <a:extLst>
                    <a:ext uri="{FF2B5EF4-FFF2-40B4-BE49-F238E27FC236}">
                      <a16:creationId xmlns:a16="http://schemas.microsoft.com/office/drawing/2014/main" id="{275CA6EE-D4F4-3A7A-5D62-843DD03F9325}"/>
                    </a:ext>
                  </a:extLst>
                </p:cNvPr>
                <p:cNvSpPr txBox="1">
                  <a:spLocks noRot="1" noChangeAspect="1" noMove="1" noResize="1" noEditPoints="1" noAdjustHandles="1" noChangeArrowheads="1" noChangeShapeType="1" noTextEdit="1"/>
                </p:cNvSpPr>
                <p:nvPr/>
              </p:nvSpPr>
              <p:spPr>
                <a:xfrm>
                  <a:off x="1959030" y="3059668"/>
                  <a:ext cx="559769" cy="369332"/>
                </a:xfrm>
                <a:prstGeom prst="rect">
                  <a:avLst/>
                </a:prstGeom>
                <a:blipFill>
                  <a:blip r:embed="rId5"/>
                  <a:stretch>
                    <a:fillRect b="-11475"/>
                  </a:stretch>
                </a:blipFill>
              </p:spPr>
              <p:txBody>
                <a:bodyPr/>
                <a:lstStyle/>
                <a:p>
                  <a:r>
                    <a:rPr lang="en-IN">
                      <a:noFill/>
                    </a:rPr>
                    <a:t> </a:t>
                  </a:r>
                </a:p>
              </p:txBody>
            </p:sp>
          </mc:Fallback>
        </mc:AlternateContent>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394776B-C99D-6020-8C3F-28AEEA425A90}"/>
                  </a:ext>
                </a:extLst>
              </p:cNvPr>
              <p:cNvSpPr txBox="1"/>
              <p:nvPr/>
            </p:nvSpPr>
            <p:spPr>
              <a:xfrm>
                <a:off x="7619754" y="4640853"/>
                <a:ext cx="810863" cy="66582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r>
                            <a:rPr lang="en-IN" b="0" i="1" smtClean="0">
                              <a:latin typeface="Cambria Math" panose="02040503050406030204" pitchFamily="18" charset="0"/>
                            </a:rPr>
                            <m:t>𝑜𝑢</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𝑠</m:t>
                              </m:r>
                            </m:sub>
                          </m:sSub>
                        </m:den>
                      </m:f>
                    </m:oMath>
                  </m:oMathPara>
                </a14:m>
                <a:endParaRPr lang="en-IN" dirty="0"/>
              </a:p>
            </p:txBody>
          </p:sp>
        </mc:Choice>
        <mc:Fallback>
          <p:sp>
            <p:nvSpPr>
              <p:cNvPr id="8" name="TextBox 7">
                <a:extLst>
                  <a:ext uri="{FF2B5EF4-FFF2-40B4-BE49-F238E27FC236}">
                    <a16:creationId xmlns:a16="http://schemas.microsoft.com/office/drawing/2014/main" id="{1394776B-C99D-6020-8C3F-28AEEA425A90}"/>
                  </a:ext>
                </a:extLst>
              </p:cNvPr>
              <p:cNvSpPr txBox="1">
                <a:spLocks noRot="1" noChangeAspect="1" noMove="1" noResize="1" noEditPoints="1" noAdjustHandles="1" noChangeArrowheads="1" noChangeShapeType="1" noTextEdit="1"/>
              </p:cNvSpPr>
              <p:nvPr/>
            </p:nvSpPr>
            <p:spPr>
              <a:xfrm>
                <a:off x="7619754" y="4640853"/>
                <a:ext cx="810863" cy="66582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1121919-6707-1994-E7B1-ABE05BD13A01}"/>
                  </a:ext>
                </a:extLst>
              </p:cNvPr>
              <p:cNvSpPr txBox="1"/>
              <p:nvPr/>
            </p:nvSpPr>
            <p:spPr>
              <a:xfrm>
                <a:off x="9306566" y="4789098"/>
                <a:ext cx="957250" cy="369332"/>
              </a:xfrm>
              <a:prstGeom prst="rect">
                <a:avLst/>
              </a:prstGeom>
              <a:noFill/>
            </p:spPr>
            <p:txBody>
              <a:bodyPr wrap="none" rtlCol="0">
                <a:spAutoFit/>
              </a:bodyPr>
              <a:lstStyle/>
              <a:p>
                <a:r>
                  <a:rPr lang="en-IN" dirty="0"/>
                  <a:t>Loss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oMath>
                </a14:m>
                <a:endParaRPr lang="en-IN" dirty="0"/>
              </a:p>
            </p:txBody>
          </p:sp>
        </mc:Choice>
        <mc:Fallback>
          <p:sp>
            <p:nvSpPr>
              <p:cNvPr id="9" name="TextBox 8">
                <a:extLst>
                  <a:ext uri="{FF2B5EF4-FFF2-40B4-BE49-F238E27FC236}">
                    <a16:creationId xmlns:a16="http://schemas.microsoft.com/office/drawing/2014/main" id="{81121919-6707-1994-E7B1-ABE05BD13A01}"/>
                  </a:ext>
                </a:extLst>
              </p:cNvPr>
              <p:cNvSpPr txBox="1">
                <a:spLocks noRot="1" noChangeAspect="1" noMove="1" noResize="1" noEditPoints="1" noAdjustHandles="1" noChangeArrowheads="1" noChangeShapeType="1" noTextEdit="1"/>
              </p:cNvSpPr>
              <p:nvPr/>
            </p:nvSpPr>
            <p:spPr>
              <a:xfrm>
                <a:off x="9306566" y="4789098"/>
                <a:ext cx="957250" cy="369332"/>
              </a:xfrm>
              <a:prstGeom prst="rect">
                <a:avLst/>
              </a:prstGeom>
              <a:blipFill>
                <a:blip r:embed="rId7"/>
                <a:stretch>
                  <a:fillRect l="-5732" t="-10000" r="-1274"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7C128A9-8BC6-789B-7FBD-9B461B426E1F}"/>
                  </a:ext>
                </a:extLst>
              </p:cNvPr>
              <p:cNvSpPr txBox="1"/>
              <p:nvPr/>
            </p:nvSpPr>
            <p:spPr>
              <a:xfrm>
                <a:off x="5801715" y="3923607"/>
                <a:ext cx="1036886" cy="2103909"/>
              </a:xfrm>
              <a:prstGeom prst="rect">
                <a:avLst/>
              </a:prstGeom>
              <a:noFill/>
            </p:spPr>
            <p:txBody>
              <a:bodyPr wrap="none" rtlCol="0">
                <a:spAutoFit/>
              </a:bodyPr>
              <a:lstStyle/>
              <a:p>
                <a:pPr>
                  <a:spcAft>
                    <a:spcPts val="1000"/>
                  </a:spcAft>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r>
                            <a:rPr lang="en-IN" b="1" i="1" smtClean="0">
                              <a:latin typeface="Cambria Math" panose="02040503050406030204" pitchFamily="18" charset="0"/>
                            </a:rPr>
                            <m:t>𝒘</m:t>
                          </m:r>
                        </m:den>
                      </m:f>
                    </m:oMath>
                  </m:oMathPara>
                </a14:m>
                <a:endParaRPr lang="en-IN" i="1" dirty="0">
                  <a:latin typeface="Cambria Math" panose="02040503050406030204" pitchFamily="18" charset="0"/>
                </a:endParaRPr>
              </a:p>
              <a:p>
                <a:pPr>
                  <a:spcAft>
                    <a:spcPts val="1000"/>
                  </a:spcAft>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𝐿</m:t>
                          </m:r>
                        </m:num>
                        <m:den>
                          <m:r>
                            <a:rPr lang="en-IN" i="1">
                              <a:latin typeface="Cambria Math" panose="02040503050406030204" pitchFamily="18" charset="0"/>
                            </a:rPr>
                            <m:t>𝜕</m:t>
                          </m:r>
                          <m:r>
                            <a:rPr lang="en-IN" b="1" i="1" smtClean="0">
                              <a:latin typeface="Cambria Math" panose="02040503050406030204" pitchFamily="18" charset="0"/>
                            </a:rPr>
                            <m:t>𝒃</m:t>
                          </m:r>
                        </m:den>
                      </m:f>
                    </m:oMath>
                  </m:oMathPara>
                </a14:m>
                <a:endParaRPr lang="en-IN" i="1" dirty="0">
                  <a:latin typeface="Cambria Math" panose="02040503050406030204" pitchFamily="18" charset="0"/>
                </a:endParaRPr>
              </a:p>
              <a:p>
                <a:pPr>
                  <a:spcAft>
                    <a:spcPts val="1000"/>
                  </a:spcAft>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𝐿</m:t>
                          </m:r>
                        </m:num>
                        <m:den>
                          <m:r>
                            <a:rPr lang="en-IN" i="1">
                              <a:latin typeface="Cambria Math" panose="02040503050406030204" pitchFamily="18" charset="0"/>
                            </a:rPr>
                            <m:t>𝜕</m:t>
                          </m:r>
                          <m:r>
                            <a:rPr lang="en-IN" b="0" i="1" smtClean="0">
                              <a:latin typeface="Cambria Math" panose="02040503050406030204" pitchFamily="18" charset="0"/>
                            </a:rPr>
                            <m:t>𝐼𝑛𝑝𝑢</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𝑠</m:t>
                              </m:r>
                            </m:sub>
                          </m:sSub>
                        </m:den>
                      </m:f>
                    </m:oMath>
                  </m:oMathPara>
                </a14:m>
                <a:endParaRPr lang="en-IN" dirty="0"/>
              </a:p>
            </p:txBody>
          </p:sp>
        </mc:Choice>
        <mc:Fallback>
          <p:sp>
            <p:nvSpPr>
              <p:cNvPr id="11" name="TextBox 10">
                <a:extLst>
                  <a:ext uri="{FF2B5EF4-FFF2-40B4-BE49-F238E27FC236}">
                    <a16:creationId xmlns:a16="http://schemas.microsoft.com/office/drawing/2014/main" id="{D7C128A9-8BC6-789B-7FBD-9B461B426E1F}"/>
                  </a:ext>
                </a:extLst>
              </p:cNvPr>
              <p:cNvSpPr txBox="1">
                <a:spLocks noRot="1" noChangeAspect="1" noMove="1" noResize="1" noEditPoints="1" noAdjustHandles="1" noChangeArrowheads="1" noChangeShapeType="1" noTextEdit="1"/>
              </p:cNvSpPr>
              <p:nvPr/>
            </p:nvSpPr>
            <p:spPr>
              <a:xfrm>
                <a:off x="5801715" y="3923607"/>
                <a:ext cx="1036886" cy="2103909"/>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45D7BC6-EFCB-0B97-038F-F43F6F944CEB}"/>
                  </a:ext>
                </a:extLst>
              </p:cNvPr>
              <p:cNvSpPr txBox="1"/>
              <p:nvPr/>
            </p:nvSpPr>
            <p:spPr>
              <a:xfrm>
                <a:off x="3735263" y="4642649"/>
                <a:ext cx="1412438" cy="66582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r>
                            <a:rPr lang="en-IN" b="0" i="1" smtClean="0">
                              <a:latin typeface="Cambria Math" panose="02040503050406030204" pitchFamily="18" charset="0"/>
                            </a:rPr>
                            <m:t>𝑖𝑛𝑝𝑢</m:t>
                          </m:r>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𝑚𝑎𝑥𝑃</m:t>
                              </m:r>
                            </m:sub>
                          </m:sSub>
                        </m:den>
                      </m:f>
                    </m:oMath>
                  </m:oMathPara>
                </a14:m>
                <a:endParaRPr lang="en-IN" dirty="0"/>
              </a:p>
            </p:txBody>
          </p:sp>
        </mc:Choice>
        <mc:Fallback>
          <p:sp>
            <p:nvSpPr>
              <p:cNvPr id="12" name="TextBox 11">
                <a:extLst>
                  <a:ext uri="{FF2B5EF4-FFF2-40B4-BE49-F238E27FC236}">
                    <a16:creationId xmlns:a16="http://schemas.microsoft.com/office/drawing/2014/main" id="{445D7BC6-EFCB-0B97-038F-F43F6F944CEB}"/>
                  </a:ext>
                </a:extLst>
              </p:cNvPr>
              <p:cNvSpPr txBox="1">
                <a:spLocks noRot="1" noChangeAspect="1" noMove="1" noResize="1" noEditPoints="1" noAdjustHandles="1" noChangeArrowheads="1" noChangeShapeType="1" noTextEdit="1"/>
              </p:cNvSpPr>
              <p:nvPr/>
            </p:nvSpPr>
            <p:spPr>
              <a:xfrm>
                <a:off x="3735263" y="4642649"/>
                <a:ext cx="1412438" cy="66582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718A4C6-DC80-F166-0986-07BE5818249F}"/>
                  </a:ext>
                </a:extLst>
              </p:cNvPr>
              <p:cNvSpPr txBox="1"/>
              <p:nvPr/>
            </p:nvSpPr>
            <p:spPr>
              <a:xfrm>
                <a:off x="2019624" y="4640853"/>
                <a:ext cx="499175" cy="66761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r>
                            <a:rPr lang="en-IN" b="0" i="1" smtClean="0">
                              <a:latin typeface="Cambria Math" panose="02040503050406030204" pitchFamily="18" charset="0"/>
                            </a:rPr>
                            <m:t>𝑓</m:t>
                          </m:r>
                        </m:den>
                      </m:f>
                    </m:oMath>
                  </m:oMathPara>
                </a14:m>
                <a:endParaRPr lang="en-IN" dirty="0"/>
              </a:p>
            </p:txBody>
          </p:sp>
        </mc:Choice>
        <mc:Fallback>
          <p:sp>
            <p:nvSpPr>
              <p:cNvPr id="13" name="TextBox 12">
                <a:extLst>
                  <a:ext uri="{FF2B5EF4-FFF2-40B4-BE49-F238E27FC236}">
                    <a16:creationId xmlns:a16="http://schemas.microsoft.com/office/drawing/2014/main" id="{3718A4C6-DC80-F166-0986-07BE5818249F}"/>
                  </a:ext>
                </a:extLst>
              </p:cNvPr>
              <p:cNvSpPr txBox="1">
                <a:spLocks noRot="1" noChangeAspect="1" noMove="1" noResize="1" noEditPoints="1" noAdjustHandles="1" noChangeArrowheads="1" noChangeShapeType="1" noTextEdit="1"/>
              </p:cNvSpPr>
              <p:nvPr/>
            </p:nvSpPr>
            <p:spPr>
              <a:xfrm>
                <a:off x="2019624" y="4640853"/>
                <a:ext cx="499175" cy="667619"/>
              </a:xfrm>
              <a:prstGeom prst="rect">
                <a:avLst/>
              </a:prstGeom>
              <a:blipFill>
                <a:blip r:embed="rId10"/>
                <a:stretch>
                  <a:fillRect/>
                </a:stretch>
              </a:blipFill>
            </p:spPr>
            <p:txBody>
              <a:bodyPr/>
              <a:lstStyle/>
              <a:p>
                <a:r>
                  <a:rPr lang="en-IN">
                    <a:noFill/>
                  </a:rPr>
                  <a:t> </a:t>
                </a:r>
              </a:p>
            </p:txBody>
          </p:sp>
        </mc:Fallback>
      </mc:AlternateContent>
      <p:cxnSp>
        <p:nvCxnSpPr>
          <p:cNvPr id="14" name="Straight Arrow Connector 13">
            <a:extLst>
              <a:ext uri="{FF2B5EF4-FFF2-40B4-BE49-F238E27FC236}">
                <a16:creationId xmlns:a16="http://schemas.microsoft.com/office/drawing/2014/main" id="{2739CACC-6402-258D-C66D-F4436058E3C1}"/>
              </a:ext>
            </a:extLst>
          </p:cNvPr>
          <p:cNvCxnSpPr>
            <a:cxnSpLocks/>
          </p:cNvCxnSpPr>
          <p:nvPr/>
        </p:nvCxnSpPr>
        <p:spPr>
          <a:xfrm flipH="1">
            <a:off x="8556566" y="4973764"/>
            <a:ext cx="615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DF92A5-1133-DEE7-61A2-7AB6F67FF0FE}"/>
              </a:ext>
            </a:extLst>
          </p:cNvPr>
          <p:cNvCxnSpPr>
            <a:cxnSpLocks/>
          </p:cNvCxnSpPr>
          <p:nvPr/>
        </p:nvCxnSpPr>
        <p:spPr>
          <a:xfrm flipH="1">
            <a:off x="6805354" y="4968222"/>
            <a:ext cx="615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D664BB6-4F26-DF79-F1D0-1D3BB0B0C853}"/>
              </a:ext>
            </a:extLst>
          </p:cNvPr>
          <p:cNvCxnSpPr>
            <a:cxnSpLocks/>
          </p:cNvCxnSpPr>
          <p:nvPr/>
        </p:nvCxnSpPr>
        <p:spPr>
          <a:xfrm flipH="1">
            <a:off x="5270272" y="4979307"/>
            <a:ext cx="615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E100D2-E01C-A4AA-CBEA-AABF74256202}"/>
              </a:ext>
            </a:extLst>
          </p:cNvPr>
          <p:cNvCxnSpPr>
            <a:cxnSpLocks/>
          </p:cNvCxnSpPr>
          <p:nvPr/>
        </p:nvCxnSpPr>
        <p:spPr>
          <a:xfrm flipH="1">
            <a:off x="2829103" y="4982077"/>
            <a:ext cx="615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9C17F58-3936-6817-4911-5816BF821734}"/>
                  </a:ext>
                </a:extLst>
              </p:cNvPr>
              <p:cNvSpPr txBox="1"/>
              <p:nvPr/>
            </p:nvSpPr>
            <p:spPr>
              <a:xfrm>
                <a:off x="9394939" y="6334299"/>
                <a:ext cx="95410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(1×1)</m:t>
                      </m:r>
                    </m:oMath>
                  </m:oMathPara>
                </a14:m>
                <a:endParaRPr lang="en-IN" dirty="0">
                  <a:solidFill>
                    <a:srgbClr val="FF0000"/>
                  </a:solidFill>
                </a:endParaRPr>
              </a:p>
            </p:txBody>
          </p:sp>
        </mc:Choice>
        <mc:Fallback>
          <p:sp>
            <p:nvSpPr>
              <p:cNvPr id="19" name="TextBox 18">
                <a:extLst>
                  <a:ext uri="{FF2B5EF4-FFF2-40B4-BE49-F238E27FC236}">
                    <a16:creationId xmlns:a16="http://schemas.microsoft.com/office/drawing/2014/main" id="{19C17F58-3936-6817-4911-5816BF821734}"/>
                  </a:ext>
                </a:extLst>
              </p:cNvPr>
              <p:cNvSpPr txBox="1">
                <a:spLocks noRot="1" noChangeAspect="1" noMove="1" noResize="1" noEditPoints="1" noAdjustHandles="1" noChangeArrowheads="1" noChangeShapeType="1" noTextEdit="1"/>
              </p:cNvSpPr>
              <p:nvPr/>
            </p:nvSpPr>
            <p:spPr>
              <a:xfrm>
                <a:off x="9394939" y="6334299"/>
                <a:ext cx="954107" cy="369332"/>
              </a:xfrm>
              <a:prstGeom prst="rect">
                <a:avLst/>
              </a:prstGeom>
              <a:blipFill>
                <a:blip r:embed="rId11"/>
                <a:stretch>
                  <a:fillRect b="-1311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6BAF42D-3852-8AFC-B978-60D9158968EB}"/>
                  </a:ext>
                </a:extLst>
              </p:cNvPr>
              <p:cNvSpPr txBox="1"/>
              <p:nvPr/>
            </p:nvSpPr>
            <p:spPr>
              <a:xfrm>
                <a:off x="7484011" y="6334299"/>
                <a:ext cx="108234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(10×1)</m:t>
                      </m:r>
                    </m:oMath>
                  </m:oMathPara>
                </a14:m>
                <a:endParaRPr lang="en-IN" dirty="0">
                  <a:solidFill>
                    <a:srgbClr val="FF0000"/>
                  </a:solidFill>
                </a:endParaRPr>
              </a:p>
            </p:txBody>
          </p:sp>
        </mc:Choice>
        <mc:Fallback>
          <p:sp>
            <p:nvSpPr>
              <p:cNvPr id="20" name="TextBox 19">
                <a:extLst>
                  <a:ext uri="{FF2B5EF4-FFF2-40B4-BE49-F238E27FC236}">
                    <a16:creationId xmlns:a16="http://schemas.microsoft.com/office/drawing/2014/main" id="{C6BAF42D-3852-8AFC-B978-60D9158968EB}"/>
                  </a:ext>
                </a:extLst>
              </p:cNvPr>
              <p:cNvSpPr txBox="1">
                <a:spLocks noRot="1" noChangeAspect="1" noMove="1" noResize="1" noEditPoints="1" noAdjustHandles="1" noChangeArrowheads="1" noChangeShapeType="1" noTextEdit="1"/>
              </p:cNvSpPr>
              <p:nvPr/>
            </p:nvSpPr>
            <p:spPr>
              <a:xfrm>
                <a:off x="7484011" y="6334299"/>
                <a:ext cx="1082348" cy="369332"/>
              </a:xfrm>
              <a:prstGeom prst="rect">
                <a:avLst/>
              </a:prstGeom>
              <a:blipFill>
                <a:blip r:embed="rId12"/>
                <a:stretch>
                  <a:fillRect b="-1311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87DD6CF-4218-322F-20DB-C8BBB34181FF}"/>
                  </a:ext>
                </a:extLst>
              </p:cNvPr>
              <p:cNvSpPr txBox="1"/>
              <p:nvPr/>
            </p:nvSpPr>
            <p:spPr>
              <a:xfrm>
                <a:off x="5516893" y="6320442"/>
                <a:ext cx="16065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(13×13×8)</m:t>
                      </m:r>
                    </m:oMath>
                  </m:oMathPara>
                </a14:m>
                <a:endParaRPr lang="en-IN" dirty="0">
                  <a:solidFill>
                    <a:srgbClr val="FF0000"/>
                  </a:solidFill>
                </a:endParaRPr>
              </a:p>
            </p:txBody>
          </p:sp>
        </mc:Choice>
        <mc:Fallback>
          <p:sp>
            <p:nvSpPr>
              <p:cNvPr id="21" name="TextBox 20">
                <a:extLst>
                  <a:ext uri="{FF2B5EF4-FFF2-40B4-BE49-F238E27FC236}">
                    <a16:creationId xmlns:a16="http://schemas.microsoft.com/office/drawing/2014/main" id="{F87DD6CF-4218-322F-20DB-C8BBB34181FF}"/>
                  </a:ext>
                </a:extLst>
              </p:cNvPr>
              <p:cNvSpPr txBox="1">
                <a:spLocks noRot="1" noChangeAspect="1" noMove="1" noResize="1" noEditPoints="1" noAdjustHandles="1" noChangeArrowheads="1" noChangeShapeType="1" noTextEdit="1"/>
              </p:cNvSpPr>
              <p:nvPr/>
            </p:nvSpPr>
            <p:spPr>
              <a:xfrm>
                <a:off x="5516893" y="6320442"/>
                <a:ext cx="1606530" cy="369332"/>
              </a:xfrm>
              <a:prstGeom prst="rect">
                <a:avLst/>
              </a:prstGeom>
              <a:blipFill>
                <a:blip r:embed="rId13"/>
                <a:stretch>
                  <a:fillRect b="-133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07D1114-10AE-8DF5-4498-C67424DC8D37}"/>
                  </a:ext>
                </a:extLst>
              </p:cNvPr>
              <p:cNvSpPr txBox="1"/>
              <p:nvPr/>
            </p:nvSpPr>
            <p:spPr>
              <a:xfrm>
                <a:off x="3602519" y="6320442"/>
                <a:ext cx="16065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(26×26×8)</m:t>
                      </m:r>
                    </m:oMath>
                  </m:oMathPara>
                </a14:m>
                <a:endParaRPr lang="en-IN" dirty="0">
                  <a:solidFill>
                    <a:srgbClr val="FF0000"/>
                  </a:solidFill>
                </a:endParaRPr>
              </a:p>
            </p:txBody>
          </p:sp>
        </mc:Choice>
        <mc:Fallback>
          <p:sp>
            <p:nvSpPr>
              <p:cNvPr id="22" name="TextBox 21">
                <a:extLst>
                  <a:ext uri="{FF2B5EF4-FFF2-40B4-BE49-F238E27FC236}">
                    <a16:creationId xmlns:a16="http://schemas.microsoft.com/office/drawing/2014/main" id="{C07D1114-10AE-8DF5-4498-C67424DC8D37}"/>
                  </a:ext>
                </a:extLst>
              </p:cNvPr>
              <p:cNvSpPr txBox="1">
                <a:spLocks noRot="1" noChangeAspect="1" noMove="1" noResize="1" noEditPoints="1" noAdjustHandles="1" noChangeArrowheads="1" noChangeShapeType="1" noTextEdit="1"/>
              </p:cNvSpPr>
              <p:nvPr/>
            </p:nvSpPr>
            <p:spPr>
              <a:xfrm>
                <a:off x="3602519" y="6320442"/>
                <a:ext cx="1606530" cy="369332"/>
              </a:xfrm>
              <a:prstGeom prst="rect">
                <a:avLst/>
              </a:prstGeom>
              <a:blipFill>
                <a:blip r:embed="rId14"/>
                <a:stretch>
                  <a:fillRect b="-133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266D102-E5FD-CEF8-8250-400AD9164D42}"/>
                  </a:ext>
                </a:extLst>
              </p:cNvPr>
              <p:cNvSpPr txBox="1"/>
              <p:nvPr/>
            </p:nvSpPr>
            <p:spPr>
              <a:xfrm>
                <a:off x="1454312" y="6320442"/>
                <a:ext cx="135004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rPr>
                        <m:t>(8×3×3)</m:t>
                      </m:r>
                    </m:oMath>
                  </m:oMathPara>
                </a14:m>
                <a:endParaRPr lang="en-IN" dirty="0">
                  <a:solidFill>
                    <a:srgbClr val="FF0000"/>
                  </a:solidFill>
                </a:endParaRPr>
              </a:p>
            </p:txBody>
          </p:sp>
        </mc:Choice>
        <mc:Fallback>
          <p:sp>
            <p:nvSpPr>
              <p:cNvPr id="23" name="TextBox 22">
                <a:extLst>
                  <a:ext uri="{FF2B5EF4-FFF2-40B4-BE49-F238E27FC236}">
                    <a16:creationId xmlns:a16="http://schemas.microsoft.com/office/drawing/2014/main" id="{9266D102-E5FD-CEF8-8250-400AD9164D42}"/>
                  </a:ext>
                </a:extLst>
              </p:cNvPr>
              <p:cNvSpPr txBox="1">
                <a:spLocks noRot="1" noChangeAspect="1" noMove="1" noResize="1" noEditPoints="1" noAdjustHandles="1" noChangeArrowheads="1" noChangeShapeType="1" noTextEdit="1"/>
              </p:cNvSpPr>
              <p:nvPr/>
            </p:nvSpPr>
            <p:spPr>
              <a:xfrm>
                <a:off x="1454312" y="6320442"/>
                <a:ext cx="1350049" cy="369332"/>
              </a:xfrm>
              <a:prstGeom prst="rect">
                <a:avLst/>
              </a:prstGeom>
              <a:blipFill>
                <a:blip r:embed="rId15"/>
                <a:stretch>
                  <a:fillRect b="-13333"/>
                </a:stretch>
              </a:blipFill>
            </p:spPr>
            <p:txBody>
              <a:bodyPr/>
              <a:lstStyle/>
              <a:p>
                <a:r>
                  <a:rPr lang="en-IN">
                    <a:noFill/>
                  </a:rPr>
                  <a:t> </a:t>
                </a:r>
              </a:p>
            </p:txBody>
          </p:sp>
        </mc:Fallback>
      </mc:AlternateContent>
      <p:sp>
        <p:nvSpPr>
          <p:cNvPr id="24" name="Rectangle 23">
            <a:extLst>
              <a:ext uri="{FF2B5EF4-FFF2-40B4-BE49-F238E27FC236}">
                <a16:creationId xmlns:a16="http://schemas.microsoft.com/office/drawing/2014/main" id="{2BF1FE2D-8DF0-4A02-DF53-F64714FE7858}"/>
              </a:ext>
            </a:extLst>
          </p:cNvPr>
          <p:cNvSpPr/>
          <p:nvPr/>
        </p:nvSpPr>
        <p:spPr>
          <a:xfrm>
            <a:off x="980902" y="3815541"/>
            <a:ext cx="9427920" cy="2975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0010CE12-E139-DCDC-2AB9-FEAD2D06D5AC}"/>
              </a:ext>
            </a:extLst>
          </p:cNvPr>
          <p:cNvSpPr txBox="1"/>
          <p:nvPr/>
        </p:nvSpPr>
        <p:spPr>
          <a:xfrm rot="16200000">
            <a:off x="9874845" y="5118851"/>
            <a:ext cx="1761508" cy="369332"/>
          </a:xfrm>
          <a:prstGeom prst="rect">
            <a:avLst/>
          </a:prstGeom>
          <a:noFill/>
        </p:spPr>
        <p:txBody>
          <a:bodyPr wrap="none" rtlCol="0">
            <a:spAutoFit/>
          </a:bodyPr>
          <a:lstStyle/>
          <a:p>
            <a:r>
              <a:rPr lang="en-IN" dirty="0"/>
              <a:t>Backpropagation</a:t>
            </a:r>
          </a:p>
        </p:txBody>
      </p:sp>
      <p:sp>
        <p:nvSpPr>
          <p:cNvPr id="26" name="Rectangle 25">
            <a:extLst>
              <a:ext uri="{FF2B5EF4-FFF2-40B4-BE49-F238E27FC236}">
                <a16:creationId xmlns:a16="http://schemas.microsoft.com/office/drawing/2014/main" id="{372FCB34-02E5-A586-9777-E8737C6FCED6}"/>
              </a:ext>
            </a:extLst>
          </p:cNvPr>
          <p:cNvSpPr/>
          <p:nvPr/>
        </p:nvSpPr>
        <p:spPr>
          <a:xfrm>
            <a:off x="983674" y="914400"/>
            <a:ext cx="9427920" cy="2579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4092E553-E2E9-E6A1-96F1-51FD9818E5ED}"/>
              </a:ext>
            </a:extLst>
          </p:cNvPr>
          <p:cNvSpPr txBox="1"/>
          <p:nvPr/>
        </p:nvSpPr>
        <p:spPr>
          <a:xfrm rot="16200000">
            <a:off x="9900898" y="2137523"/>
            <a:ext cx="1427378" cy="369332"/>
          </a:xfrm>
          <a:prstGeom prst="rect">
            <a:avLst/>
          </a:prstGeom>
          <a:noFill/>
        </p:spPr>
        <p:txBody>
          <a:bodyPr wrap="none" rtlCol="0">
            <a:spAutoFit/>
          </a:bodyPr>
          <a:lstStyle/>
          <a:p>
            <a:r>
              <a:rPr lang="en-IN"/>
              <a:t>Forward pass</a:t>
            </a:r>
            <a:endParaRPr lang="en-IN" dirty="0"/>
          </a:p>
        </p:txBody>
      </p:sp>
    </p:spTree>
    <p:extLst>
      <p:ext uri="{BB962C8B-B14F-4D97-AF65-F5344CB8AC3E}">
        <p14:creationId xmlns:p14="http://schemas.microsoft.com/office/powerpoint/2010/main" val="3190888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12" ma:contentTypeDescription="Create a new document." ma:contentTypeScope="" ma:versionID="c5e6db1032b7ac30c91829e3869141c7">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3860eb0a9909526e29213c7606f1f33a"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2fde4b83-6607-4aa8-b6b8-0b0697aed13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5f0b536-0d1f-4a7d-b078-fb0c7ba83c9c}" ma:internalName="TaxCatchAll" ma:showField="CatchAllData" ma:web="e54ebed8-a7c8-4715-b082-223c5f1ad7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4ebed8-a7c8-4715-b082-223c5f1ad7cd" xsi:nil="true"/>
    <lcf76f155ced4ddcb4097134ff3c332f xmlns="1bdeda23-9c2b-4dd4-9f33-26fb157f4c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97BBBED-C4F2-4F9B-BCF0-888D59F96A2F}"/>
</file>

<file path=customXml/itemProps2.xml><?xml version="1.0" encoding="utf-8"?>
<ds:datastoreItem xmlns:ds="http://schemas.openxmlformats.org/officeDocument/2006/customXml" ds:itemID="{7477243D-56DC-4F8B-97B4-FAFE248A0C38}"/>
</file>

<file path=customXml/itemProps3.xml><?xml version="1.0" encoding="utf-8"?>
<ds:datastoreItem xmlns:ds="http://schemas.openxmlformats.org/officeDocument/2006/customXml" ds:itemID="{2D30D488-CCB1-4023-86ED-121C8FAA6F9C}"/>
</file>

<file path=docProps/app.xml><?xml version="1.0" encoding="utf-8"?>
<Properties xmlns="http://schemas.openxmlformats.org/officeDocument/2006/extended-properties" xmlns:vt="http://schemas.openxmlformats.org/officeDocument/2006/docPropsVTypes">
  <TotalTime>205</TotalTime>
  <Words>562</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Backpropagation of Convolutional Neural Network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of Convolutional Neural Network</dc:title>
  <dc:creator>Saikat Pal</dc:creator>
  <cp:lastModifiedBy>Saikat Pal</cp:lastModifiedBy>
  <cp:revision>1</cp:revision>
  <dcterms:created xsi:type="dcterms:W3CDTF">2023-03-03T06:53:51Z</dcterms:created>
  <dcterms:modified xsi:type="dcterms:W3CDTF">2023-03-03T10:58:54Z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