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259BF-636C-4801-AA2B-7C6D7E7C7294}" v="114" dt="2023-03-30T08:06:24.849"/>
    <p1510:client id="{E590D967-A12E-484F-AAE0-F4EE12A4A0A6}" v="174" dt="2023-03-31T05:33:37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ash Awasthi" userId="7e472b7f-fb6c-4b23-821c-0de1594cc34c" providerId="ADAL" clId="{E590D967-A12E-484F-AAE0-F4EE12A4A0A6}"/>
    <pc:docChg chg="custSel addSld delSld modSld">
      <pc:chgData name="Abhilash Awasthi" userId="7e472b7f-fb6c-4b23-821c-0de1594cc34c" providerId="ADAL" clId="{E590D967-A12E-484F-AAE0-F4EE12A4A0A6}" dt="2023-03-31T05:33:37.520" v="567" actId="20577"/>
      <pc:docMkLst>
        <pc:docMk/>
      </pc:docMkLst>
      <pc:sldChg chg="del">
        <pc:chgData name="Abhilash Awasthi" userId="7e472b7f-fb6c-4b23-821c-0de1594cc34c" providerId="ADAL" clId="{E590D967-A12E-484F-AAE0-F4EE12A4A0A6}" dt="2023-03-31T04:37:11.223" v="0" actId="47"/>
        <pc:sldMkLst>
          <pc:docMk/>
          <pc:sldMk cId="279120945" sldId="257"/>
        </pc:sldMkLst>
      </pc:sldChg>
      <pc:sldChg chg="addSp modSp mod modAnim">
        <pc:chgData name="Abhilash Awasthi" userId="7e472b7f-fb6c-4b23-821c-0de1594cc34c" providerId="ADAL" clId="{E590D967-A12E-484F-AAE0-F4EE12A4A0A6}" dt="2023-03-31T05:33:37.520" v="567" actId="20577"/>
        <pc:sldMkLst>
          <pc:docMk/>
          <pc:sldMk cId="1428015858" sldId="259"/>
        </pc:sldMkLst>
        <pc:spChg chg="add mod">
          <ac:chgData name="Abhilash Awasthi" userId="7e472b7f-fb6c-4b23-821c-0de1594cc34c" providerId="ADAL" clId="{E590D967-A12E-484F-AAE0-F4EE12A4A0A6}" dt="2023-03-31T04:51:57.498" v="280" actId="1076"/>
          <ac:spMkLst>
            <pc:docMk/>
            <pc:sldMk cId="1428015858" sldId="259"/>
            <ac:spMk id="2" creationId="{E3C79693-3716-9412-36AD-85ED36E1B4C2}"/>
          </ac:spMkLst>
        </pc:spChg>
        <pc:spChg chg="mod">
          <ac:chgData name="Abhilash Awasthi" userId="7e472b7f-fb6c-4b23-821c-0de1594cc34c" providerId="ADAL" clId="{E590D967-A12E-484F-AAE0-F4EE12A4A0A6}" dt="2023-03-31T04:37:51.237" v="2" actId="207"/>
          <ac:spMkLst>
            <pc:docMk/>
            <pc:sldMk cId="1428015858" sldId="259"/>
            <ac:spMk id="6" creationId="{9F254548-C565-9736-30D9-7F53E0342CAB}"/>
          </ac:spMkLst>
        </pc:spChg>
        <pc:spChg chg="mod">
          <ac:chgData name="Abhilash Awasthi" userId="7e472b7f-fb6c-4b23-821c-0de1594cc34c" providerId="ADAL" clId="{E590D967-A12E-484F-AAE0-F4EE12A4A0A6}" dt="2023-03-31T04:37:51.237" v="2" actId="207"/>
          <ac:spMkLst>
            <pc:docMk/>
            <pc:sldMk cId="1428015858" sldId="259"/>
            <ac:spMk id="7" creationId="{9FB13978-58B8-2D34-2124-AAA03375F214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5" creationId="{BF4BA667-7E4E-A1A2-C317-F119BD206054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6" creationId="{C557C455-0ACC-71E0-B105-0412B92E54DC}"/>
          </ac:spMkLst>
        </pc:spChg>
        <pc:spChg chg="mod">
          <ac:chgData name="Abhilash Awasthi" userId="7e472b7f-fb6c-4b23-821c-0de1594cc34c" providerId="ADAL" clId="{E590D967-A12E-484F-AAE0-F4EE12A4A0A6}" dt="2023-03-31T05:32:17.906" v="558" actId="1076"/>
          <ac:spMkLst>
            <pc:docMk/>
            <pc:sldMk cId="1428015858" sldId="259"/>
            <ac:spMk id="97" creationId="{6C4A07B9-EB53-CC94-9E58-C64545B51B8B}"/>
          </ac:spMkLst>
        </pc:spChg>
        <pc:spChg chg="mod">
          <ac:chgData name="Abhilash Awasthi" userId="7e472b7f-fb6c-4b23-821c-0de1594cc34c" providerId="ADAL" clId="{E590D967-A12E-484F-AAE0-F4EE12A4A0A6}" dt="2023-03-31T04:46:18.820" v="36" actId="1036"/>
          <ac:spMkLst>
            <pc:docMk/>
            <pc:sldMk cId="1428015858" sldId="259"/>
            <ac:spMk id="98" creationId="{F6AF2DB4-9C9F-270F-80AE-78A55378FD44}"/>
          </ac:spMkLst>
        </pc:spChg>
        <pc:spChg chg="mod">
          <ac:chgData name="Abhilash Awasthi" userId="7e472b7f-fb6c-4b23-821c-0de1594cc34c" providerId="ADAL" clId="{E590D967-A12E-484F-AAE0-F4EE12A4A0A6}" dt="2023-03-31T05:33:37.520" v="567" actId="20577"/>
          <ac:spMkLst>
            <pc:docMk/>
            <pc:sldMk cId="1428015858" sldId="259"/>
            <ac:spMk id="99" creationId="{9CDB9ABC-570E-1869-221A-CC5E0D6D29BB}"/>
          </ac:spMkLst>
        </pc:spChg>
        <pc:grpChg chg="mod">
          <ac:chgData name="Abhilash Awasthi" userId="7e472b7f-fb6c-4b23-821c-0de1594cc34c" providerId="ADAL" clId="{E590D967-A12E-484F-AAE0-F4EE12A4A0A6}" dt="2023-03-31T04:46:18.820" v="36" actId="1036"/>
          <ac:grpSpMkLst>
            <pc:docMk/>
            <pc:sldMk cId="1428015858" sldId="259"/>
            <ac:grpSpMk id="94" creationId="{929BD5CF-8922-EE09-37B2-218C6B13F031}"/>
          </ac:grpSpMkLst>
        </pc:grpChg>
        <pc:cxnChg chg="mod">
          <ac:chgData name="Abhilash Awasthi" userId="7e472b7f-fb6c-4b23-821c-0de1594cc34c" providerId="ADAL" clId="{E590D967-A12E-484F-AAE0-F4EE12A4A0A6}" dt="2023-03-31T04:38:05.839" v="3" actId="208"/>
          <ac:cxnSpMkLst>
            <pc:docMk/>
            <pc:sldMk cId="1428015858" sldId="259"/>
            <ac:cxnSpMk id="4" creationId="{530CE4F6-A669-7E14-CA37-DB046B3FB2B9}"/>
          </ac:cxnSpMkLst>
        </pc:cxnChg>
        <pc:cxnChg chg="mod">
          <ac:chgData name="Abhilash Awasthi" userId="7e472b7f-fb6c-4b23-821c-0de1594cc34c" providerId="ADAL" clId="{E590D967-A12E-484F-AAE0-F4EE12A4A0A6}" dt="2023-03-31T04:38:05.839" v="3" actId="208"/>
          <ac:cxnSpMkLst>
            <pc:docMk/>
            <pc:sldMk cId="1428015858" sldId="259"/>
            <ac:cxnSpMk id="5" creationId="{C1B5FDFE-84F7-C4E0-4ED2-674EBED6A787}"/>
          </ac:cxnSpMkLst>
        </pc:cxnChg>
      </pc:sldChg>
      <pc:sldChg chg="modSp mod">
        <pc:chgData name="Abhilash Awasthi" userId="7e472b7f-fb6c-4b23-821c-0de1594cc34c" providerId="ADAL" clId="{E590D967-A12E-484F-AAE0-F4EE12A4A0A6}" dt="2023-03-31T04:52:49.111" v="293" actId="1038"/>
        <pc:sldMkLst>
          <pc:docMk/>
          <pc:sldMk cId="3669761613" sldId="260"/>
        </pc:sldMkLst>
        <pc:picChg chg="mod">
          <ac:chgData name="Abhilash Awasthi" userId="7e472b7f-fb6c-4b23-821c-0de1594cc34c" providerId="ADAL" clId="{E590D967-A12E-484F-AAE0-F4EE12A4A0A6}" dt="2023-03-31T04:52:49.111" v="293" actId="1038"/>
          <ac:picMkLst>
            <pc:docMk/>
            <pc:sldMk cId="3669761613" sldId="260"/>
            <ac:picMk id="4" creationId="{8A485240-F5E3-A931-03E3-673B3BAF27A1}"/>
          </ac:picMkLst>
        </pc:picChg>
      </pc:sldChg>
      <pc:sldChg chg="addSp delSp modSp mod">
        <pc:chgData name="Abhilash Awasthi" userId="7e472b7f-fb6c-4b23-821c-0de1594cc34c" providerId="ADAL" clId="{E590D967-A12E-484F-AAE0-F4EE12A4A0A6}" dt="2023-03-31T05:33:02.128" v="559" actId="123"/>
        <pc:sldMkLst>
          <pc:docMk/>
          <pc:sldMk cId="3895413074" sldId="261"/>
        </pc:sldMkLst>
        <pc:spChg chg="mod">
          <ac:chgData name="Abhilash Awasthi" userId="7e472b7f-fb6c-4b23-821c-0de1594cc34c" providerId="ADAL" clId="{E590D967-A12E-484F-AAE0-F4EE12A4A0A6}" dt="2023-03-31T05:33:02.128" v="559" actId="123"/>
          <ac:spMkLst>
            <pc:docMk/>
            <pc:sldMk cId="3895413074" sldId="261"/>
            <ac:spMk id="2" creationId="{A07714FB-4E17-DD77-B69E-5D0F558FC5FA}"/>
          </ac:spMkLst>
        </pc:spChg>
        <pc:spChg chg="mod">
          <ac:chgData name="Abhilash Awasthi" userId="7e472b7f-fb6c-4b23-821c-0de1594cc34c" providerId="ADAL" clId="{E590D967-A12E-484F-AAE0-F4EE12A4A0A6}" dt="2023-03-31T05:31:53.347" v="549" actId="1076"/>
          <ac:spMkLst>
            <pc:docMk/>
            <pc:sldMk cId="3895413074" sldId="261"/>
            <ac:spMk id="4" creationId="{392427E0-5BCF-BF99-923E-C3A790FDDB7E}"/>
          </ac:spMkLst>
        </pc:spChg>
        <pc:picChg chg="add del mod">
          <ac:chgData name="Abhilash Awasthi" userId="7e472b7f-fb6c-4b23-821c-0de1594cc34c" providerId="ADAL" clId="{E590D967-A12E-484F-AAE0-F4EE12A4A0A6}" dt="2023-03-31T05:31:24.199" v="524" actId="478"/>
          <ac:picMkLst>
            <pc:docMk/>
            <pc:sldMk cId="3895413074" sldId="261"/>
            <ac:picMk id="3" creationId="{AF5606C5-BCA5-7001-5CDD-A97CEF3F5DD2}"/>
          </ac:picMkLst>
        </pc:picChg>
      </pc:sldChg>
      <pc:sldChg chg="addSp delSp modSp new del mod">
        <pc:chgData name="Abhilash Awasthi" userId="7e472b7f-fb6c-4b23-821c-0de1594cc34c" providerId="ADAL" clId="{E590D967-A12E-484F-AAE0-F4EE12A4A0A6}" dt="2023-03-31T05:31:56.814" v="550" actId="47"/>
        <pc:sldMkLst>
          <pc:docMk/>
          <pc:sldMk cId="1123425563" sldId="262"/>
        </pc:sldMkLst>
        <pc:picChg chg="add mod">
          <ac:chgData name="Abhilash Awasthi" userId="7e472b7f-fb6c-4b23-821c-0de1594cc34c" providerId="ADAL" clId="{E590D967-A12E-484F-AAE0-F4EE12A4A0A6}" dt="2023-03-31T04:54:43.098" v="297" actId="1076"/>
          <ac:picMkLst>
            <pc:docMk/>
            <pc:sldMk cId="1123425563" sldId="262"/>
            <ac:picMk id="3" creationId="{7D7B71A1-DC48-B7CA-0507-8C2E7F1EB499}"/>
          </ac:picMkLst>
        </pc:picChg>
        <pc:picChg chg="add del mod">
          <ac:chgData name="Abhilash Awasthi" userId="7e472b7f-fb6c-4b23-821c-0de1594cc34c" providerId="ADAL" clId="{E590D967-A12E-484F-AAE0-F4EE12A4A0A6}" dt="2023-03-31T05:26:20.115" v="364" actId="478"/>
          <ac:picMkLst>
            <pc:docMk/>
            <pc:sldMk cId="1123425563" sldId="262"/>
            <ac:picMk id="5" creationId="{1A3D3E23-5C6B-569D-E0D7-F43D127B85FD}"/>
          </ac:picMkLst>
        </pc:picChg>
      </pc:sldChg>
    </pc:docChg>
  </pc:docChgLst>
  <pc:docChgLst>
    <pc:chgData name="Abhilash Awasthi" userId="7e472b7f-fb6c-4b23-821c-0de1594cc34c" providerId="ADAL" clId="{56E259BF-636C-4801-AA2B-7C6D7E7C7294}"/>
    <pc:docChg chg="undo redo custSel addSld delSld modSld sldOrd">
      <pc:chgData name="Abhilash Awasthi" userId="7e472b7f-fb6c-4b23-821c-0de1594cc34c" providerId="ADAL" clId="{56E259BF-636C-4801-AA2B-7C6D7E7C7294}" dt="2023-03-30T08:07:05.687" v="1939" actId="208"/>
      <pc:docMkLst>
        <pc:docMk/>
      </pc:docMkLst>
      <pc:sldChg chg="del">
        <pc:chgData name="Abhilash Awasthi" userId="7e472b7f-fb6c-4b23-821c-0de1594cc34c" providerId="ADAL" clId="{56E259BF-636C-4801-AA2B-7C6D7E7C7294}" dt="2023-03-30T06:38:36.273" v="249" actId="47"/>
        <pc:sldMkLst>
          <pc:docMk/>
          <pc:sldMk cId="1544461255" sldId="256"/>
        </pc:sldMkLst>
      </pc:sldChg>
      <pc:sldChg chg="modSp mod">
        <pc:chgData name="Abhilash Awasthi" userId="7e472b7f-fb6c-4b23-821c-0de1594cc34c" providerId="ADAL" clId="{56E259BF-636C-4801-AA2B-7C6D7E7C7294}" dt="2023-03-30T07:08:43.796" v="1014" actId="1076"/>
        <pc:sldMkLst>
          <pc:docMk/>
          <pc:sldMk cId="279120945" sldId="257"/>
        </pc:sldMkLst>
        <pc:spChg chg="mod">
          <ac:chgData name="Abhilash Awasthi" userId="7e472b7f-fb6c-4b23-821c-0de1594cc34c" providerId="ADAL" clId="{56E259BF-636C-4801-AA2B-7C6D7E7C7294}" dt="2023-03-30T07:08:43.796" v="1014" actId="1076"/>
          <ac:spMkLst>
            <pc:docMk/>
            <pc:sldMk cId="279120945" sldId="257"/>
            <ac:spMk id="6" creationId="{3A6E7093-B7E8-F6B1-ECE9-585BA56A825A}"/>
          </ac:spMkLst>
        </pc:spChg>
      </pc:sldChg>
      <pc:sldChg chg="addSp modSp mod ord">
        <pc:chgData name="Abhilash Awasthi" userId="7e472b7f-fb6c-4b23-821c-0de1594cc34c" providerId="ADAL" clId="{56E259BF-636C-4801-AA2B-7C6D7E7C7294}" dt="2023-03-30T07:09:39.203" v="1034" actId="1076"/>
        <pc:sldMkLst>
          <pc:docMk/>
          <pc:sldMk cId="1826176388" sldId="258"/>
        </pc:sldMkLst>
        <pc:spChg chg="add mod">
          <ac:chgData name="Abhilash Awasthi" userId="7e472b7f-fb6c-4b23-821c-0de1594cc34c" providerId="ADAL" clId="{56E259BF-636C-4801-AA2B-7C6D7E7C7294}" dt="2023-03-30T07:09:39.203" v="1034" actId="1076"/>
          <ac:spMkLst>
            <pc:docMk/>
            <pc:sldMk cId="1826176388" sldId="258"/>
            <ac:spMk id="2" creationId="{1CCA4F77-CA9D-36B4-5F12-D68B599B677A}"/>
          </ac:spMkLst>
        </pc:spChg>
      </pc:sldChg>
      <pc:sldChg chg="addSp delSp modSp new mod">
        <pc:chgData name="Abhilash Awasthi" userId="7e472b7f-fb6c-4b23-821c-0de1594cc34c" providerId="ADAL" clId="{56E259BF-636C-4801-AA2B-7C6D7E7C7294}" dt="2023-03-30T08:07:05.687" v="1939" actId="208"/>
        <pc:sldMkLst>
          <pc:docMk/>
          <pc:sldMk cId="1428015858" sldId="259"/>
        </pc:sldMkLst>
        <pc:spChg chg="mod topLvl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" creationId="{359E6AD5-784A-F74B-FFDE-5B71F34D944E}"/>
          </ac:spMkLst>
        </pc:spChg>
        <pc:spChg chg="mod topLvl">
          <ac:chgData name="Abhilash Awasthi" userId="7e472b7f-fb6c-4b23-821c-0de1594cc34c" providerId="ADAL" clId="{56E259BF-636C-4801-AA2B-7C6D7E7C7294}" dt="2023-03-30T08:05:16.381" v="1914" actId="1076"/>
          <ac:spMkLst>
            <pc:docMk/>
            <pc:sldMk cId="1428015858" sldId="259"/>
            <ac:spMk id="6" creationId="{9F254548-C565-9736-30D9-7F53E0342CAB}"/>
          </ac:spMkLst>
        </pc:spChg>
        <pc:spChg chg="mod topLvl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" creationId="{9FB13978-58B8-2D34-2124-AAA03375F214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8" creationId="{A6109C53-23DD-93F4-EF38-11137D7200C5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9" creationId="{28A3437C-AB79-2F4C-DE6C-CC3AC79DAC43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0" creationId="{9A873EAF-DAC2-E933-1EEF-8D5BA9F07DB6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1" creationId="{D6167A82-9D4C-B0F9-14AB-6C341C5012BA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2" creationId="{16888EF2-58B6-B68D-5F8F-6F8890DCF6E3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13" creationId="{ABD39968-7C8E-B3B3-3015-3BF39E32B749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3" creationId="{498D288A-55B3-FA05-D7FD-5E8F143D9538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4" creationId="{69C8B14C-2B5E-66B9-D7A4-2C71A6A4E4A2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5" creationId="{94ECD547-EEF3-EE00-AB3F-21B9F1BA3D5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6" creationId="{DBEEA953-B852-0530-9033-295D9148BB0A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7" creationId="{0CF4E070-FF77-787C-7D58-F9425A5DD59F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38" creationId="{64AFE5A5-9F71-00E6-4733-6C954910C30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3" creationId="{E71F44D2-6F6D-1BAC-BB97-03FF9903AD28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4" creationId="{3B87870D-27EF-38CE-C54A-33BFCA837F6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5" creationId="{6B360BC3-5A5D-4ACE-DE27-0E1816175846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6" creationId="{9C20758F-F779-F5ED-313B-C94D68118F8C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7" creationId="{71457EF3-D849-9952-3E47-0079257860CB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58" creationId="{FC4BD0EB-03BF-A4CA-F237-147587C51CE2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3" creationId="{6F321839-831B-FFC9-B197-EC6BB65F4746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4" creationId="{FAE11BC1-18B1-00D1-C3B1-3688A370B899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5" creationId="{65540DC0-C829-6137-C826-7BAD13168C2D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6" creationId="{79E3DBC9-EABD-93C0-80F9-681602D952D7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7" creationId="{4CF118AB-5217-A7E2-A2BA-09AC47296F31}"/>
          </ac:spMkLst>
        </pc:spChg>
        <pc:spChg chg="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78" creationId="{C1AE8008-0692-36D1-2C40-4BE16880BA76}"/>
          </ac:spMkLst>
        </pc:spChg>
        <pc:spChg chg="add mod">
          <ac:chgData name="Abhilash Awasthi" userId="7e472b7f-fb6c-4b23-821c-0de1594cc34c" providerId="ADAL" clId="{56E259BF-636C-4801-AA2B-7C6D7E7C7294}" dt="2023-03-30T08:05:11.265" v="1913" actId="20577"/>
          <ac:spMkLst>
            <pc:docMk/>
            <pc:sldMk cId="1428015858" sldId="259"/>
            <ac:spMk id="93" creationId="{E0F8FCE0-EFC6-2AC6-412A-96741EEE34B5}"/>
          </ac:spMkLst>
        </pc:spChg>
        <pc:spChg chg="add mod">
          <ac:chgData name="Abhilash Awasthi" userId="7e472b7f-fb6c-4b23-821c-0de1594cc34c" providerId="ADAL" clId="{56E259BF-636C-4801-AA2B-7C6D7E7C7294}" dt="2023-03-30T06:39:35.906" v="341" actId="1035"/>
          <ac:spMkLst>
            <pc:docMk/>
            <pc:sldMk cId="1428015858" sldId="259"/>
            <ac:spMk id="95" creationId="{BF4BA667-7E4E-A1A2-C317-F119BD206054}"/>
          </ac:spMkLst>
        </pc:spChg>
        <pc:spChg chg="add mod">
          <ac:chgData name="Abhilash Awasthi" userId="7e472b7f-fb6c-4b23-821c-0de1594cc34c" providerId="ADAL" clId="{56E259BF-636C-4801-AA2B-7C6D7E7C7294}" dt="2023-03-30T06:39:35.906" v="341" actId="1035"/>
          <ac:spMkLst>
            <pc:docMk/>
            <pc:sldMk cId="1428015858" sldId="259"/>
            <ac:spMk id="96" creationId="{C557C455-0ACC-71E0-B105-0412B92E54DC}"/>
          </ac:spMkLst>
        </pc:spChg>
        <pc:spChg chg="add mod">
          <ac:chgData name="Abhilash Awasthi" userId="7e472b7f-fb6c-4b23-821c-0de1594cc34c" providerId="ADAL" clId="{56E259BF-636C-4801-AA2B-7C6D7E7C7294}" dt="2023-03-30T06:39:29.779" v="311" actId="1076"/>
          <ac:spMkLst>
            <pc:docMk/>
            <pc:sldMk cId="1428015858" sldId="259"/>
            <ac:spMk id="97" creationId="{6C4A07B9-EB53-CC94-9E58-C64545B51B8B}"/>
          </ac:spMkLst>
        </pc:spChg>
        <pc:spChg chg="add mod">
          <ac:chgData name="Abhilash Awasthi" userId="7e472b7f-fb6c-4b23-821c-0de1594cc34c" providerId="ADAL" clId="{56E259BF-636C-4801-AA2B-7C6D7E7C7294}" dt="2023-03-30T08:07:05.687" v="1939" actId="208"/>
          <ac:spMkLst>
            <pc:docMk/>
            <pc:sldMk cId="1428015858" sldId="259"/>
            <ac:spMk id="98" creationId="{F6AF2DB4-9C9F-270F-80AE-78A55378FD44}"/>
          </ac:spMkLst>
        </pc:spChg>
        <pc:spChg chg="add mod">
          <ac:chgData name="Abhilash Awasthi" userId="7e472b7f-fb6c-4b23-821c-0de1594cc34c" providerId="ADAL" clId="{56E259BF-636C-4801-AA2B-7C6D7E7C7294}" dt="2023-03-30T08:06:49.129" v="1937" actId="207"/>
          <ac:spMkLst>
            <pc:docMk/>
            <pc:sldMk cId="1428015858" sldId="259"/>
            <ac:spMk id="99" creationId="{9CDB9ABC-570E-1869-221A-CC5E0D6D29BB}"/>
          </ac:spMkLst>
        </pc:spChg>
        <pc:grpChg chg="add del mod">
          <ac:chgData name="Abhilash Awasthi" userId="7e472b7f-fb6c-4b23-821c-0de1594cc34c" providerId="ADAL" clId="{56E259BF-636C-4801-AA2B-7C6D7E7C7294}" dt="2023-03-30T06:33:06.278" v="7" actId="165"/>
          <ac:grpSpMkLst>
            <pc:docMk/>
            <pc:sldMk cId="1428015858" sldId="259"/>
            <ac:grpSpMk id="2" creationId="{25FCE02D-93B0-9961-936B-F1A2E5F8207C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31" creationId="{F903768C-C48D-EDA3-424A-2D4AA344F6C7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32" creationId="{3420C597-93D4-BD8F-99E6-FBC0A7A9EEBC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52" creationId="{9D2E32C8-5522-C4D2-0262-DF3540AF4001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72" creationId="{EB61B744-FCF8-D9D7-674E-D7A814B2053A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92" creationId="{ED3C399D-789C-7051-AF1C-926658A4FCF2}"/>
          </ac:grpSpMkLst>
        </pc:grpChg>
        <pc:grpChg chg="add mod">
          <ac:chgData name="Abhilash Awasthi" userId="7e472b7f-fb6c-4b23-821c-0de1594cc34c" providerId="ADAL" clId="{56E259BF-636C-4801-AA2B-7C6D7E7C7294}" dt="2023-03-30T08:05:11.265" v="1913" actId="20577"/>
          <ac:grpSpMkLst>
            <pc:docMk/>
            <pc:sldMk cId="1428015858" sldId="259"/>
            <ac:grpSpMk id="94" creationId="{929BD5CF-8922-EE09-37B2-218C6B13F031}"/>
          </ac:grpSpMkLst>
        </pc:grpChg>
        <pc:cxnChg chg="mod topLvl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" creationId="{530CE4F6-A669-7E14-CA37-DB046B3FB2B9}"/>
          </ac:cxnSpMkLst>
        </pc:cxnChg>
        <pc:cxnChg chg="mod topLvl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" creationId="{C1B5FDFE-84F7-C4E0-4ED2-674EBED6A787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15" creationId="{1B8E6FBD-51BB-DB00-F83C-1022F75E86B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19" creationId="{8C8D551D-CE57-DEC9-782E-699635D9AC97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0" creationId="{969F2C00-D1F2-8079-ABD8-2207E63DC6A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1" creationId="{6003A5EB-6040-D7B4-534D-DB521AFD3A3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2" creationId="{D106D2CB-78DF-B197-6623-6ED386DEB93E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3" creationId="{31B98172-39D7-BE5B-E1C5-4E553F48E654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4" creationId="{CD22021C-07CC-55FC-452F-EACFAF3E2C5F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5" creationId="{B14754D2-664F-90BF-C556-5AEE11C7443A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6" creationId="{52F99441-6B73-0588-470E-43ECF860DE4D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7" creationId="{35DB39B7-667F-15C7-09CF-7A2C068DEEA6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8" creationId="{C550D6E2-5BFD-40CB-F0E4-594AF2BAD9BB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29" creationId="{524AACFE-09AF-464E-97F2-C1820005F412}"/>
          </ac:cxnSpMkLst>
        </pc:cxnChg>
        <pc:cxnChg chg="add 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30" creationId="{6E78F6DA-87D5-378C-D19F-822B9A6F99A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39" creationId="{0C42DB1F-7918-850E-55ED-FEA4278475E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0" creationId="{0F9371FA-036F-E7CB-C588-ABFC2B28E59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1" creationId="{1027A4ED-3D87-5147-8C14-6133058D6FF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2" creationId="{EFE9818F-A668-780D-EDFE-99609EAEBF6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3" creationId="{501C0FFA-9E49-834D-9165-C5066CFEC72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4" creationId="{CF135839-8A13-BFBA-92DE-9DD0FB428FD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5" creationId="{855140AF-3CDD-7AE0-BBA7-CBF201603C7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6" creationId="{BD3ADC7E-D680-0E42-298C-2369B7A6546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7" creationId="{E00DEB7D-57E7-C30A-D199-D1433EFFFAD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8" creationId="{02D00A34-EF5B-EFE3-DC6E-F3042A06FA6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49" creationId="{23FCC393-5D35-1A5C-AE3B-7583F9B25A3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0" creationId="{0BF2F6B5-5901-B97C-FDA5-55550508E374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1" creationId="{FF11718E-5D20-6CE3-8FE5-099D45FA360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59" creationId="{09853370-63C6-D976-8BFE-5035F614C6B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0" creationId="{18D58889-B639-90F1-0148-7D5007E5177F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1" creationId="{5F84F08A-CFD5-ABFD-E936-988E1147BB1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2" creationId="{62D1DAE3-6E74-27DC-7F72-92D4EBF70C6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3" creationId="{78C5701A-C3F2-3384-B53F-94E31CF8ACF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4" creationId="{A296E91E-5B0B-D8FA-1BE4-D53BD7A77588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5" creationId="{20825970-6D65-BB61-9439-8A60B0149645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6" creationId="{64BDF8AF-5B60-CACA-54F7-6AFBB7CFDB49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7" creationId="{C68B36FD-1D3C-BFEF-27F5-413CE63F21F7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8" creationId="{5FD49035-7E40-5942-6C72-0EAD8B49CCB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69" creationId="{8A802A98-641C-D8FC-54CE-CAB94354879E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0" creationId="{D368574D-0FB3-4E37-8D34-6218EF16F37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1" creationId="{FB1A4002-61B8-A01C-2456-7A1EE4935C1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79" creationId="{96155346-FD55-B59B-537A-9BD64E62B97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0" creationId="{D45331AB-84E4-FDE2-5EC7-C572D3AB5691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1" creationId="{9D9E5A48-A930-D5DB-B1AA-A0B8A481C65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2" creationId="{45C2AC74-9202-E782-8DB4-429A23D3C8C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3" creationId="{CD6F36EA-5557-01C1-CE63-98384FB44086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4" creationId="{D5123AF5-32AC-8801-FF51-D1EF3410A74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5" creationId="{5FB11240-2AA1-E013-646B-CA49E7D50C60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6" creationId="{93E4A2A8-D8C4-0158-56E9-A67042D2F39C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7" creationId="{28CBD732-CCA2-C50D-580F-0E3E3FD031AF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8" creationId="{2496B2CF-43A7-9E99-BA19-C2AAC87C6E0D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89" creationId="{93917B9E-764A-38B0-E190-D1CC96FADB53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90" creationId="{86FCD378-2E99-2D2D-161F-83C800AC609B}"/>
          </ac:cxnSpMkLst>
        </pc:cxnChg>
        <pc:cxnChg chg="mod">
          <ac:chgData name="Abhilash Awasthi" userId="7e472b7f-fb6c-4b23-821c-0de1594cc34c" providerId="ADAL" clId="{56E259BF-636C-4801-AA2B-7C6D7E7C7294}" dt="2023-03-30T08:05:11.265" v="1913" actId="20577"/>
          <ac:cxnSpMkLst>
            <pc:docMk/>
            <pc:sldMk cId="1428015858" sldId="259"/>
            <ac:cxnSpMk id="91" creationId="{DBEBFC46-13FE-42EC-3ABE-7F4E6EA3ABD6}"/>
          </ac:cxnSpMkLst>
        </pc:cxnChg>
      </pc:sldChg>
      <pc:sldChg chg="new del ord">
        <pc:chgData name="Abhilash Awasthi" userId="7e472b7f-fb6c-4b23-821c-0de1594cc34c" providerId="ADAL" clId="{56E259BF-636C-4801-AA2B-7C6D7E7C7294}" dt="2023-03-30T06:11:21.141" v="3" actId="47"/>
        <pc:sldMkLst>
          <pc:docMk/>
          <pc:sldMk cId="2023113658" sldId="259"/>
        </pc:sldMkLst>
      </pc:sldChg>
      <pc:sldChg chg="addSp delSp modSp new mod">
        <pc:chgData name="Abhilash Awasthi" userId="7e472b7f-fb6c-4b23-821c-0de1594cc34c" providerId="ADAL" clId="{56E259BF-636C-4801-AA2B-7C6D7E7C7294}" dt="2023-03-30T07:07:38.748" v="973" actId="1076"/>
        <pc:sldMkLst>
          <pc:docMk/>
          <pc:sldMk cId="3669761613" sldId="260"/>
        </pc:sldMkLst>
        <pc:spChg chg="add del mod">
          <ac:chgData name="Abhilash Awasthi" userId="7e472b7f-fb6c-4b23-821c-0de1594cc34c" providerId="ADAL" clId="{56E259BF-636C-4801-AA2B-7C6D7E7C7294}" dt="2023-03-30T06:59:02.388" v="685" actId="478"/>
          <ac:spMkLst>
            <pc:docMk/>
            <pc:sldMk cId="3669761613" sldId="260"/>
            <ac:spMk id="5" creationId="{13223E67-BBDA-54CE-6CE4-87B14643EE5E}"/>
          </ac:spMkLst>
        </pc:spChg>
        <pc:spChg chg="add mod">
          <ac:chgData name="Abhilash Awasthi" userId="7e472b7f-fb6c-4b23-821c-0de1594cc34c" providerId="ADAL" clId="{56E259BF-636C-4801-AA2B-7C6D7E7C7294}" dt="2023-03-30T07:02:54.180" v="816" actId="1076"/>
          <ac:spMkLst>
            <pc:docMk/>
            <pc:sldMk cId="3669761613" sldId="260"/>
            <ac:spMk id="7" creationId="{9928AD5F-3C6D-B91C-4DF5-011BB201D9FC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8" creationId="{0D630512-E2B7-3A4D-61B6-F2BED61E96F6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9" creationId="{121FC485-0EE1-FDCD-FEE7-B913C46BC171}"/>
          </ac:spMkLst>
        </pc:spChg>
        <pc:spChg chg="add mod">
          <ac:chgData name="Abhilash Awasthi" userId="7e472b7f-fb6c-4b23-821c-0de1594cc34c" providerId="ADAL" clId="{56E259BF-636C-4801-AA2B-7C6D7E7C7294}" dt="2023-03-30T07:07:38.748" v="973" actId="1076"/>
          <ac:spMkLst>
            <pc:docMk/>
            <pc:sldMk cId="3669761613" sldId="260"/>
            <ac:spMk id="10" creationId="{9D944F2B-50D2-B70C-DAB3-1E02FC2260FB}"/>
          </ac:spMkLst>
        </pc:spChg>
        <pc:graphicFrameChg chg="add mod modGraphic">
          <ac:chgData name="Abhilash Awasthi" userId="7e472b7f-fb6c-4b23-821c-0de1594cc34c" providerId="ADAL" clId="{56E259BF-636C-4801-AA2B-7C6D7E7C7294}" dt="2023-03-30T07:05:48.173" v="936" actId="1076"/>
          <ac:graphicFrameMkLst>
            <pc:docMk/>
            <pc:sldMk cId="3669761613" sldId="260"/>
            <ac:graphicFrameMk id="6" creationId="{2E398644-FB16-CB38-031B-F298256E7F01}"/>
          </ac:graphicFrameMkLst>
        </pc:graphicFrameChg>
        <pc:picChg chg="add mod">
          <ac:chgData name="Abhilash Awasthi" userId="7e472b7f-fb6c-4b23-821c-0de1594cc34c" providerId="ADAL" clId="{56E259BF-636C-4801-AA2B-7C6D7E7C7294}" dt="2023-03-30T07:02:50.932" v="815" actId="1076"/>
          <ac:picMkLst>
            <pc:docMk/>
            <pc:sldMk cId="3669761613" sldId="260"/>
            <ac:picMk id="3" creationId="{A17DF8D2-EECD-423E-6367-BE482DF7A25B}"/>
          </ac:picMkLst>
        </pc:picChg>
        <pc:picChg chg="add mod">
          <ac:chgData name="Abhilash Awasthi" userId="7e472b7f-fb6c-4b23-821c-0de1594cc34c" providerId="ADAL" clId="{56E259BF-636C-4801-AA2B-7C6D7E7C7294}" dt="2023-03-30T07:03:16.643" v="851" actId="1035"/>
          <ac:picMkLst>
            <pc:docMk/>
            <pc:sldMk cId="3669761613" sldId="260"/>
            <ac:picMk id="4" creationId="{8A485240-F5E3-A931-03E3-673B3BAF27A1}"/>
          </ac:picMkLst>
        </pc:picChg>
      </pc:sldChg>
      <pc:sldChg chg="addSp modSp new del mod">
        <pc:chgData name="Abhilash Awasthi" userId="7e472b7f-fb6c-4b23-821c-0de1594cc34c" providerId="ADAL" clId="{56E259BF-636C-4801-AA2B-7C6D7E7C7294}" dt="2023-03-30T07:03:09.564" v="834" actId="47"/>
        <pc:sldMkLst>
          <pc:docMk/>
          <pc:sldMk cId="1524765301" sldId="261"/>
        </pc:sldMkLst>
        <pc:spChg chg="mod">
          <ac:chgData name="Abhilash Awasthi" userId="7e472b7f-fb6c-4b23-821c-0de1594cc34c" providerId="ADAL" clId="{56E259BF-636C-4801-AA2B-7C6D7E7C7294}" dt="2023-03-30T06:44:41.430" v="361" actId="255"/>
          <ac:spMkLst>
            <pc:docMk/>
            <pc:sldMk cId="1524765301" sldId="261"/>
            <ac:spMk id="4" creationId="{B852A544-155D-2488-2406-69BE445D79FD}"/>
          </ac:spMkLst>
        </pc:spChg>
        <pc:spChg chg="mod">
          <ac:chgData name="Abhilash Awasthi" userId="7e472b7f-fb6c-4b23-821c-0de1594cc34c" providerId="ADAL" clId="{56E259BF-636C-4801-AA2B-7C6D7E7C7294}" dt="2023-03-30T06:44:41.430" v="361" actId="255"/>
          <ac:spMkLst>
            <pc:docMk/>
            <pc:sldMk cId="1524765301" sldId="261"/>
            <ac:spMk id="5" creationId="{FB3982FE-A352-61E2-833C-ACE6DB7CF681}"/>
          </ac:spMkLst>
        </pc:spChg>
        <pc:spChg chg="mod">
          <ac:chgData name="Abhilash Awasthi" userId="7e472b7f-fb6c-4b23-821c-0de1594cc34c" providerId="ADAL" clId="{56E259BF-636C-4801-AA2B-7C6D7E7C7294}" dt="2023-03-30T06:44:52.692" v="380" actId="1035"/>
          <ac:spMkLst>
            <pc:docMk/>
            <pc:sldMk cId="1524765301" sldId="261"/>
            <ac:spMk id="6" creationId="{15564BBD-2598-41E2-6C59-1118688A8A08}"/>
          </ac:spMkLst>
        </pc:spChg>
        <pc:spChg chg="mod">
          <ac:chgData name="Abhilash Awasthi" userId="7e472b7f-fb6c-4b23-821c-0de1594cc34c" providerId="ADAL" clId="{56E259BF-636C-4801-AA2B-7C6D7E7C7294}" dt="2023-03-30T06:44:57.700" v="387" actId="1037"/>
          <ac:spMkLst>
            <pc:docMk/>
            <pc:sldMk cId="1524765301" sldId="261"/>
            <ac:spMk id="7" creationId="{80661CB1-F916-377B-95A9-56CB6633BD25}"/>
          </ac:spMkLst>
        </pc:spChg>
        <pc:grpChg chg="add mod">
          <ac:chgData name="Abhilash Awasthi" userId="7e472b7f-fb6c-4b23-821c-0de1594cc34c" providerId="ADAL" clId="{56E259BF-636C-4801-AA2B-7C6D7E7C7294}" dt="2023-03-30T06:44:41.430" v="361" actId="255"/>
          <ac:grpSpMkLst>
            <pc:docMk/>
            <pc:sldMk cId="1524765301" sldId="261"/>
            <ac:grpSpMk id="2" creationId="{2036F30C-22F3-3464-27B2-905EAAE25E5F}"/>
          </ac:grpSpMkLst>
        </pc:grpChg>
        <pc:picChg chg="mod modCrop">
          <ac:chgData name="Abhilash Awasthi" userId="7e472b7f-fb6c-4b23-821c-0de1594cc34c" providerId="ADAL" clId="{56E259BF-636C-4801-AA2B-7C6D7E7C7294}" dt="2023-03-30T06:44:41.430" v="361" actId="255"/>
          <ac:picMkLst>
            <pc:docMk/>
            <pc:sldMk cId="1524765301" sldId="261"/>
            <ac:picMk id="3" creationId="{46C8D86C-47A3-6CB3-90B4-5D04844C89C9}"/>
          </ac:picMkLst>
        </pc:picChg>
      </pc:sldChg>
      <pc:sldChg chg="addSp modSp new mod">
        <pc:chgData name="Abhilash Awasthi" userId="7e472b7f-fb6c-4b23-821c-0de1594cc34c" providerId="ADAL" clId="{56E259BF-636C-4801-AA2B-7C6D7E7C7294}" dt="2023-03-30T07:28:22.890" v="1903" actId="20577"/>
        <pc:sldMkLst>
          <pc:docMk/>
          <pc:sldMk cId="3895413074" sldId="261"/>
        </pc:sldMkLst>
        <pc:spChg chg="add mod">
          <ac:chgData name="Abhilash Awasthi" userId="7e472b7f-fb6c-4b23-821c-0de1594cc34c" providerId="ADAL" clId="{56E259BF-636C-4801-AA2B-7C6D7E7C7294}" dt="2023-03-30T07:28:22.890" v="1903" actId="20577"/>
          <ac:spMkLst>
            <pc:docMk/>
            <pc:sldMk cId="3895413074" sldId="261"/>
            <ac:spMk id="2" creationId="{A07714FB-4E17-DD77-B69E-5D0F558FC5FA}"/>
          </ac:spMkLst>
        </pc:spChg>
        <pc:spChg chg="add mod">
          <ac:chgData name="Abhilash Awasthi" userId="7e472b7f-fb6c-4b23-821c-0de1594cc34c" providerId="ADAL" clId="{56E259BF-636C-4801-AA2B-7C6D7E7C7294}" dt="2023-03-30T07:24:30.997" v="1770" actId="1076"/>
          <ac:spMkLst>
            <pc:docMk/>
            <pc:sldMk cId="3895413074" sldId="261"/>
            <ac:spMk id="4" creationId="{392427E0-5BCF-BF99-923E-C3A790FDDB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C82-0524-8CCE-9B47-7A3A777A2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00509-CDDD-9F38-6FC5-8552C1B0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DB0C-249C-7433-FD9A-35D76248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989D-BF7B-4A31-DF3F-F0247B6D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9BDB-CE66-7099-56C2-1E89FF7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5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66C0-9D9E-81F2-EFA1-695C0464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AEA03-3E06-97FC-DA99-482EEE97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AC62-4685-E418-D1D2-462FCE16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A4DA4-75D8-D54C-DA25-C614DFF0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0A42-AD52-D8F7-79E8-BAD521A6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DE969-1E86-8362-9FF0-B10F772E0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528D-5D27-48F0-C93E-A3BD0BF7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3A58-8ED1-4292-069A-A21A6E16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5F67-B013-0BF1-1426-FD9B878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D2C1-0361-20DC-2632-73F33275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BFFC-186B-0195-306D-9326144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C93-BE39-8732-C559-2C2892C7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D6661-1F59-ED9A-80BE-620FB8AA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4AA2-38EE-BB4A-5D51-0BA1EC3B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BC57-E97D-E65A-5518-C896C7DC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0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189-D4FA-3CE4-93CD-FC875822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4AD2D-97AD-72B0-3548-AC60E06CE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D48-B89D-A560-7611-41751FA0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AF0-8ECA-B9E3-2ECA-B38D090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B68D-0D96-5B02-FB89-FFD159D3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7DE-5F73-5319-AC45-CA06C87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979D-E6BE-6AF3-18BA-79008FEF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43605-A405-FD4F-6F28-4952F5E4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3088-F998-A5F4-0C54-2FE1469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4348-5CDA-47D4-F0EC-548A1D7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B8C4-3133-E261-DB63-FC55666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920-8389-2C5A-69CB-2E4C218F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87CD-4E66-04B0-38FD-DCD5332E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A8669-DB18-C14C-ACD3-6D7120B24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D9CE-A3D0-8BBE-61E1-348219B6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AEFC1-D8FE-EADD-047A-AF0568118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03CBB-CE19-096C-7945-1A2B168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AB872-312D-5B58-19E0-1E2C606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BD1E7-6284-F915-CC75-82EB851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0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D5FE-A07E-924E-86C3-CF2D824B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971FA-2234-113C-E7B0-48E8D03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84410-72B0-3D90-F419-D7BBD04E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345FE-6766-291A-40E5-9DC9913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C9B8B-38D4-974B-60D9-7139123D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EAC7C-5C5C-DEF1-3A66-3AF6EFCC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C51D7-11E3-1334-B3FC-6415E2CD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D027-81BD-7E36-DD5A-45CA2CA1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1B43-2B32-B067-1861-5CF1F147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40B8-CA74-DC8B-A3F2-4CB3A3D2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5BFF-0502-D5AC-C9F8-67A97B04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71A9-87B4-E767-BA9F-C22372E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CF89-409E-D754-2002-D60BDAA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436-81D8-E201-17AA-68F84FD9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0401A-DBF6-6CDB-5529-6A3C2B2E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0891-C47A-3D00-7D13-F7D83F3E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651B-47E0-B65E-A43E-A6BE65E4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E014-CCCE-D12E-20B5-A1FB4B26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73D8-8152-828E-AC59-440E58D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4566B-6405-8FE3-495D-D4FA45A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D052-330A-3EA3-E2C6-51E3BF7B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19FE1-8CD9-83F3-60B1-28941B7FC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AB8A-6D9E-43E0-8E24-A712D449F61C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D787-9CE4-6E70-8B2E-52F69FE6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C8B8-E6EC-8E56-D36E-2F5EEAD47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2B36-7F7B-49FE-8C21-D0F0BEBF3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3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929BD5CF-8922-EE09-37B2-218C6B13F031}"/>
              </a:ext>
            </a:extLst>
          </p:cNvPr>
          <p:cNvGrpSpPr/>
          <p:nvPr/>
        </p:nvGrpSpPr>
        <p:grpSpPr>
          <a:xfrm>
            <a:off x="351963" y="2339181"/>
            <a:ext cx="4055158" cy="4053359"/>
            <a:chOff x="900661" y="411984"/>
            <a:chExt cx="4055158" cy="405335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D3C399D-789C-7051-AF1C-926658A4FCF2}"/>
                </a:ext>
              </a:extLst>
            </p:cNvPr>
            <p:cNvGrpSpPr/>
            <p:nvPr/>
          </p:nvGrpSpPr>
          <p:grpSpPr>
            <a:xfrm>
              <a:off x="900661" y="411984"/>
              <a:ext cx="4055158" cy="4053359"/>
              <a:chOff x="900661" y="411984"/>
              <a:chExt cx="4055158" cy="40533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59E6AD5-784A-F74B-FFDE-5B71F34D944E}"/>
                  </a:ext>
                </a:extLst>
              </p:cNvPr>
              <p:cNvSpPr/>
              <p:nvPr/>
            </p:nvSpPr>
            <p:spPr>
              <a:xfrm>
                <a:off x="2026044" y="821326"/>
                <a:ext cx="2512463" cy="25039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30CE4F6-A669-7E14-CA37-DB046B3FB2B9}"/>
                  </a:ext>
                </a:extLst>
              </p:cNvPr>
              <p:cNvCxnSpPr/>
              <p:nvPr/>
            </p:nvCxnSpPr>
            <p:spPr>
              <a:xfrm>
                <a:off x="2029508" y="4089556"/>
                <a:ext cx="251246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1B5FDFE-84F7-C4E0-4ED2-674EBED6A7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614" y="2083826"/>
                <a:ext cx="251246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F254548-C565-9736-30D9-7F53E0342CAB}"/>
                      </a:ext>
                    </a:extLst>
                  </p:cNvPr>
                  <p:cNvSpPr txBox="1"/>
                  <p:nvPr/>
                </p:nvSpPr>
                <p:spPr>
                  <a:xfrm>
                    <a:off x="3093428" y="4096011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F254548-C565-9736-30D9-7F53E0342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3428" y="4096011"/>
                    <a:ext cx="3658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B13978-58B8-2D34-2124-AAA03375F214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61" y="1893814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FB13978-58B8-2D34-2124-AAA03375F2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61" y="1893814"/>
                    <a:ext cx="36580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903768C-C48D-EDA3-424A-2D4AA344F6C7}"/>
                  </a:ext>
                </a:extLst>
              </p:cNvPr>
              <p:cNvGrpSpPr/>
              <p:nvPr/>
            </p:nvGrpSpPr>
            <p:grpSpPr>
              <a:xfrm>
                <a:off x="1624255" y="838417"/>
                <a:ext cx="401789" cy="2435553"/>
                <a:chOff x="1624255" y="838417"/>
                <a:chExt cx="401789" cy="2435553"/>
              </a:xfrm>
            </p:grpSpPr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A6109C53-23DD-93F4-EF38-11137D7200C5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28A3437C-AB79-2F4C-DE6C-CC3AC79DAC43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9A873EAF-DAC2-E933-1EEF-8D5BA9F07DB6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D6167A82-9D4C-B0F9-14AB-6C341C5012BA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16888EF2-58B6-B68D-5F8F-6F8890DCF6E3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ABD39968-7C8E-B3B3-3015-3BF39E32B749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B8E6FBD-51BB-DB00-F83C-1022F75E8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C8D551D-CE57-DEC9-782E-699635D9A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9F2C00-D1F2-8079-ABD8-2207E63DC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003A5EB-6040-D7B4-534D-DB521AFD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106D2CB-78DF-B197-6623-6ED386DEB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1B98172-39D7-BE5B-E1C5-4E553F48E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D22021C-07CC-55FC-452F-EACFAF3E2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14754D2-664F-90BF-C556-5AEE11C74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2F99441-6B73-0588-470E-43ECF860D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DB39B7-667F-15C7-09CF-7A2C068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550D6E2-5BFD-40CB-F0E4-594AF2BAD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4AACFE-09AF-464E-97F2-C1820005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E78F6DA-87D5-378C-D19F-822B9A6F9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420C597-93D4-BD8F-99E6-FBC0A7A9EEBC}"/>
                  </a:ext>
                </a:extLst>
              </p:cNvPr>
              <p:cNvGrpSpPr/>
              <p:nvPr/>
            </p:nvGrpSpPr>
            <p:grpSpPr>
              <a:xfrm rot="5400000">
                <a:off x="3072144" y="-604898"/>
                <a:ext cx="401789" cy="2435553"/>
                <a:chOff x="1624255" y="838417"/>
                <a:chExt cx="401789" cy="2435553"/>
              </a:xfrm>
            </p:grpSpPr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498D288A-55B3-FA05-D7FD-5E8F143D9538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69C8B14C-2B5E-66B9-D7A4-2C71A6A4E4A2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94ECD547-EEF3-EE00-AB3F-21B9F1BA3D5C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DBEEA953-B852-0530-9033-295D9148BB0A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0CF4E070-FF77-787C-7D58-F9425A5DD59F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64AFE5A5-9F71-00E6-4733-6C954910C30C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C42DB1F-7918-850E-55ED-FEA4278475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F9371FA-036F-E7CB-C588-ABFC2B28E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27A4ED-3D87-5147-8C14-6133058D6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FE9818F-A668-780D-EDFE-99609EAEB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01C0FFA-9E49-834D-9165-C5066CFEC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F135839-8A13-BFBA-92DE-9DD0FB428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55140AF-3CDD-7AE0-BBA7-CBF201603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D3ADC7E-D680-0E42-298C-2369B7A65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00DEB7D-57E7-C30A-D199-D1433EFFF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2D00A34-EF5B-EFE3-DC6E-F3042A06F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3FCC393-5D35-1A5C-AE3B-7583F9B25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0BF2F6B5-5901-B97C-FDA5-55550508E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F11718E-5D20-6CE3-8FE5-099D45FA3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D2E32C8-5522-C4D2-0262-DF3540AF4001}"/>
                  </a:ext>
                </a:extLst>
              </p:cNvPr>
              <p:cNvGrpSpPr/>
              <p:nvPr/>
            </p:nvGrpSpPr>
            <p:grpSpPr>
              <a:xfrm rot="10800000">
                <a:off x="4554030" y="814394"/>
                <a:ext cx="401789" cy="2435553"/>
                <a:chOff x="1624255" y="838417"/>
                <a:chExt cx="401789" cy="2435553"/>
              </a:xfrm>
            </p:grpSpPr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E71F44D2-6F6D-1BAC-BB97-03FF9903AD28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3B87870D-27EF-38CE-C54A-33BFCA837F6C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6B360BC3-5A5D-4ACE-DE27-0E1816175846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9C20758F-F779-F5ED-313B-C94D68118F8C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71457EF3-D849-9952-3E47-0079257860CB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FC4BD0EB-03BF-A4CA-F237-147587C51CE2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9853370-63C6-D976-8BFE-5035F614C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8D58889-B639-90F1-0148-7D5007E517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F84F08A-CFD5-ABFD-E936-988E1147B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2D1DAE3-6E74-27DC-7F72-92D4EBF70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8C5701A-C3F2-3384-B53F-94E31CF8A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296E91E-5B0B-D8FA-1BE4-D53BD7A77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0825970-6D65-BB61-9439-8A60B014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4BDF8AF-5B60-CACA-54F7-6AFBB7CFD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68B36FD-1D3C-BFEF-27F5-413CE63F2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FD49035-7E40-5942-6C72-0EAD8B49C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A802A98-641C-D8FC-54CE-CAB943548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368574D-0FB3-4E37-8D34-6218EF16F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B1A4002-61B8-A01C-2456-7A1EE4935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B61B744-FCF8-D9D7-674E-D7A814B2053A}"/>
                  </a:ext>
                </a:extLst>
              </p:cNvPr>
              <p:cNvGrpSpPr/>
              <p:nvPr/>
            </p:nvGrpSpPr>
            <p:grpSpPr>
              <a:xfrm rot="16200000">
                <a:off x="3081380" y="2324655"/>
                <a:ext cx="401789" cy="2435553"/>
                <a:chOff x="1624255" y="838417"/>
                <a:chExt cx="401789" cy="2435553"/>
              </a:xfrm>
            </p:grpSpPr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6F321839-831B-FFC9-B197-EC6BB65F4746}"/>
                    </a:ext>
                  </a:extLst>
                </p:cNvPr>
                <p:cNvSpPr/>
                <p:nvPr/>
              </p:nvSpPr>
              <p:spPr>
                <a:xfrm rot="5400000">
                  <a:off x="1761124" y="923877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FAE11BC1-18B1-00D1-C3B1-3688A370B899}"/>
                    </a:ext>
                  </a:extLst>
                </p:cNvPr>
                <p:cNvSpPr/>
                <p:nvPr/>
              </p:nvSpPr>
              <p:spPr>
                <a:xfrm rot="5400000">
                  <a:off x="1761124" y="1326454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65540DC0-C829-6137-C826-7BAD13168C2D}"/>
                    </a:ext>
                  </a:extLst>
                </p:cNvPr>
                <p:cNvSpPr/>
                <p:nvPr/>
              </p:nvSpPr>
              <p:spPr>
                <a:xfrm rot="5400000">
                  <a:off x="1761124" y="173238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79E3DBC9-EABD-93C0-80F9-681602D952D7}"/>
                    </a:ext>
                  </a:extLst>
                </p:cNvPr>
                <p:cNvSpPr/>
                <p:nvPr/>
              </p:nvSpPr>
              <p:spPr>
                <a:xfrm rot="5400000">
                  <a:off x="1761124" y="2134959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4CF118AB-5217-A7E2-A2BA-09AC47296F31}"/>
                    </a:ext>
                  </a:extLst>
                </p:cNvPr>
                <p:cNvSpPr/>
                <p:nvPr/>
              </p:nvSpPr>
              <p:spPr>
                <a:xfrm rot="5400000">
                  <a:off x="1748216" y="2544415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C1AE8008-0692-36D1-2C40-4BE16880BA76}"/>
                    </a:ext>
                  </a:extLst>
                </p:cNvPr>
                <p:cNvSpPr/>
                <p:nvPr/>
              </p:nvSpPr>
              <p:spPr>
                <a:xfrm rot="5400000">
                  <a:off x="1748216" y="2946992"/>
                  <a:ext cx="273466" cy="256374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6155346-FD55-B59B-537A-9BD64E62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6762" y="838417"/>
                  <a:ext cx="0" cy="24355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45331AB-84E4-FDE2-5EC7-C572D3AB5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8580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D9E5A48-A930-D5DB-B1AA-A0B8A481C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4" y="106154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5C2AC74-9202-E782-8DB4-429A23D3C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126725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D6F36EA-5557-01C1-CE63-98384FB44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792" y="147709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5123AF5-32AC-8801-FF51-D1EF3410A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4255" y="1683562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FB11240-2AA1-E013-646B-CA49E7D50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708" y="1893400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3E4A2A8-D8C4-0158-56E9-A67042D2F3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7163" y="2099117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CBD732-CCA2-C50D-580F-0E3E3FD03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0916" y="2283555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496B2CF-43A7-9E99-BA19-C2AAC87C6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678" y="2497298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3917B9E-764A-38B0-E190-D1CC96FAD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781" y="2707136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6FCD378-2E99-2D2D-161F-83C800AC6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7886" y="2912853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BEBFC46-13FE-42EC-3ABE-7F4E6EA3A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4339" y="3122691"/>
                  <a:ext cx="128877" cy="1272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8FCE0-EFC6-2AC6-412A-96741EEE34B5}"/>
                    </a:ext>
                  </a:extLst>
                </p:cNvPr>
                <p:cNvSpPr txBox="1"/>
                <p:nvPr/>
              </p:nvSpPr>
              <p:spPr>
                <a:xfrm>
                  <a:off x="2754527" y="1688484"/>
                  <a:ext cx="100566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I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8FCE0-EFC6-2AC6-412A-96741EEE3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527" y="1688484"/>
                  <a:ext cx="100566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4BA667-7E4E-A1A2-C317-F119BD206054}"/>
                  </a:ext>
                </a:extLst>
              </p:cNvPr>
              <p:cNvSpPr txBox="1"/>
              <p:nvPr/>
            </p:nvSpPr>
            <p:spPr>
              <a:xfrm>
                <a:off x="5044152" y="2431270"/>
                <a:ext cx="6964727" cy="3024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PDE: Plane stress problem of elasticity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𝑦𝑥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4BA667-7E4E-A1A2-C317-F119BD20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52" y="2431270"/>
                <a:ext cx="6964727" cy="3024033"/>
              </a:xfrm>
              <a:prstGeom prst="rect">
                <a:avLst/>
              </a:prstGeom>
              <a:blipFill>
                <a:blip r:embed="rId5"/>
                <a:stretch>
                  <a:fillRect t="-10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57C455-0ACC-71E0-B105-0412B92E54DC}"/>
                  </a:ext>
                </a:extLst>
              </p:cNvPr>
              <p:cNvSpPr txBox="1"/>
              <p:nvPr/>
            </p:nvSpPr>
            <p:spPr>
              <a:xfrm>
                <a:off x="6880198" y="5795753"/>
                <a:ext cx="329263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Boundary conditions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on all boundary points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57C455-0ACC-71E0-B105-0412B92E5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98" y="5795753"/>
                <a:ext cx="3292633" cy="923330"/>
              </a:xfrm>
              <a:prstGeom prst="rect">
                <a:avLst/>
              </a:prstGeom>
              <a:blipFill>
                <a:blip r:embed="rId6"/>
                <a:stretch>
                  <a:fillRect t="-3268" r="-73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6C4A07B9-EB53-CC94-9E58-C64545B51B8B}"/>
              </a:ext>
            </a:extLst>
          </p:cNvPr>
          <p:cNvSpPr txBox="1"/>
          <p:nvPr/>
        </p:nvSpPr>
        <p:spPr>
          <a:xfrm>
            <a:off x="1705354" y="297621"/>
            <a:ext cx="8791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PINN for Boundary Value Problem of Linear Elasticity</a:t>
            </a:r>
            <a:endParaRPr lang="en-IN" sz="2500" b="1" u="sng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F6AF2DB4-9C9F-270F-80AE-78A55378FD44}"/>
              </a:ext>
            </a:extLst>
          </p:cNvPr>
          <p:cNvSpPr/>
          <p:nvPr/>
        </p:nvSpPr>
        <p:spPr>
          <a:xfrm rot="5400000">
            <a:off x="10299597" y="3513076"/>
            <a:ext cx="213744" cy="202876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DB9ABC-570E-1869-221A-CC5E0D6D29BB}"/>
                  </a:ext>
                </a:extLst>
              </p:cNvPr>
              <p:cNvSpPr txBox="1"/>
              <p:nvPr/>
            </p:nvSpPr>
            <p:spPr>
              <a:xfrm>
                <a:off x="9722822" y="4634333"/>
                <a:ext cx="1367297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Body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  <a:endParaRPr lang="en-IN" sz="1400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DB9ABC-570E-1869-221A-CC5E0D6D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22" y="4634333"/>
                <a:ext cx="1367297" cy="324769"/>
              </a:xfrm>
              <a:prstGeom prst="rect">
                <a:avLst/>
              </a:prstGeom>
              <a:blipFill>
                <a:blip r:embed="rId7"/>
                <a:stretch>
                  <a:fillRect l="-1339" t="-3704" r="-893" b="-12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C79693-3716-9412-36AD-85ED36E1B4C2}"/>
              </a:ext>
            </a:extLst>
          </p:cNvPr>
          <p:cNvSpPr txBox="1"/>
          <p:nvPr/>
        </p:nvSpPr>
        <p:spPr>
          <a:xfrm>
            <a:off x="1995291" y="1049341"/>
            <a:ext cx="8193333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Thin plate fixed at the boundary with periodic in-plane loading in the interior.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Classis case of plane stress boundary value problem of linear elasticity 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DF8D2-EECD-423E-6367-BE482DF7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0" y="350377"/>
            <a:ext cx="4799148" cy="4900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85240-F5E3-A931-03E3-673B3BAF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21" y="58343"/>
            <a:ext cx="6148524" cy="330722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E398644-FB16-CB38-031B-F298256E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17318"/>
              </p:ext>
            </p:extLst>
          </p:nvPr>
        </p:nvGraphicFramePr>
        <p:xfrm>
          <a:off x="6514743" y="3540279"/>
          <a:ext cx="4594789" cy="2044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029">
                  <a:extLst>
                    <a:ext uri="{9D8B030D-6E8A-4147-A177-3AD203B41FA5}">
                      <a16:colId xmlns:a16="http://schemas.microsoft.com/office/drawing/2014/main" val="2934620081"/>
                    </a:ext>
                  </a:extLst>
                </a:gridCol>
                <a:gridCol w="1439760">
                  <a:extLst>
                    <a:ext uri="{9D8B030D-6E8A-4147-A177-3AD203B41FA5}">
                      <a16:colId xmlns:a16="http://schemas.microsoft.com/office/drawing/2014/main" val="1146750670"/>
                    </a:ext>
                  </a:extLst>
                </a:gridCol>
              </a:tblGrid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hidden layers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365154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neurons in each layer 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844882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Activation function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Tanh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39534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Optimizer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Adam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27072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Learning rate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0.0005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789106"/>
                  </a:ext>
                </a:extLst>
              </a:tr>
              <a:tr h="3406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 of epochs</a:t>
                      </a:r>
                      <a:endParaRPr lang="en-IN" sz="16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2000</a:t>
                      </a:r>
                      <a:endParaRPr lang="en-IN" sz="16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259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28AD5F-3C6D-B91C-4DF5-011BB201D9FC}"/>
              </a:ext>
            </a:extLst>
          </p:cNvPr>
          <p:cNvSpPr txBox="1"/>
          <p:nvPr/>
        </p:nvSpPr>
        <p:spPr>
          <a:xfrm>
            <a:off x="153072" y="5584293"/>
            <a:ext cx="5211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Given: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Interior collocation points:	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i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interior_points.mat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Boundary points: 		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</a:t>
            </a:r>
            <a:r>
              <a:rPr lang="en-US" i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boundary_points.mat</a:t>
            </a:r>
            <a:r>
              <a:rPr lang="en-US" i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</a:t>
            </a:r>
            <a:endParaRPr lang="en-IN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30512-E2B7-3A4D-61B6-F2BED61E96F6}"/>
              </a:ext>
            </a:extLst>
          </p:cNvPr>
          <p:cNvSpPr txBox="1"/>
          <p:nvPr/>
        </p:nvSpPr>
        <p:spPr>
          <a:xfrm>
            <a:off x="7126350" y="6037130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PDE loss = PDE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 + PDE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FC485-0EE1-FDCD-FEE7-B913C46BC171}"/>
              </a:ext>
            </a:extLst>
          </p:cNvPr>
          <p:cNvSpPr txBox="1"/>
          <p:nvPr/>
        </p:nvSpPr>
        <p:spPr>
          <a:xfrm>
            <a:off x="7195390" y="5667798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Total loss = PDE loss + BC 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44F2B-50D2-B70C-DAB3-1E02FC2260FB}"/>
              </a:ext>
            </a:extLst>
          </p:cNvPr>
          <p:cNvSpPr txBox="1"/>
          <p:nvPr/>
        </p:nvSpPr>
        <p:spPr>
          <a:xfrm>
            <a:off x="7318710" y="6406462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BC loss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BC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 +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BC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loss</a:t>
            </a:r>
            <a:endParaRPr lang="en-IN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714FB-4E17-DD77-B69E-5D0F558FC5FA}"/>
                  </a:ext>
                </a:extLst>
              </p:cNvPr>
              <p:cNvSpPr txBox="1"/>
              <p:nvPr/>
            </p:nvSpPr>
            <p:spPr>
              <a:xfrm>
                <a:off x="618145" y="1418931"/>
                <a:ext cx="10955709" cy="4904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Solve the 2D plane stress problem of elasticity using PINN using PDE and BC losses. Use stochastic gradient descent for training. Penalize the boundary condition loss with a factor of 10,000. Loss is given by:</a:t>
                </a:r>
              </a:p>
              <a:p>
                <a:pPr algn="just">
                  <a:spcAft>
                    <a:spcPts val="1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⋅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𝝈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𝒇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𝒖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Plot the displacement field contours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directions after training the model.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Plot the total loss, PDE loss and BC loss versus epochs.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Save the trained model (parameters) using 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</a:t>
                </a:r>
                <a:r>
                  <a:rPr lang="en-IN" i="1" dirty="0" err="1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torch.save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()’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Generate random collocation points sampled from a uniform distribution in the interior (n = 2000 pairs) and boundary of the domain (n = 4*100 pairs). Concatenate all the sampled points and give as input to the trained model.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Load the saved model using 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‘</a:t>
                </a:r>
                <a:r>
                  <a:rPr lang="en-IN" i="1" dirty="0" err="1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torch.load</a:t>
                </a:r>
                <a:r>
                  <a:rPr lang="en-IN" i="1" dirty="0">
                    <a:solidFill>
                      <a:schemeClr val="accent6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()’</a:t>
                </a:r>
              </a:p>
              <a:p>
                <a:pPr marL="342900" indent="-342900" algn="just">
                  <a:spcAft>
                    <a:spcPts val="1300"/>
                  </a:spcAft>
                  <a:buFont typeface="+mj-lt"/>
                  <a:buAutoNum type="arabicPeriod"/>
                </a:pPr>
                <a:r>
                  <a:rPr lang="en-IN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Test your trained model on the generated collocation points and plot the displacement field.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7714FB-4E17-DD77-B69E-5D0F558F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5" y="1418931"/>
                <a:ext cx="10955709" cy="4904804"/>
              </a:xfrm>
              <a:prstGeom prst="rect">
                <a:avLst/>
              </a:prstGeom>
              <a:blipFill>
                <a:blip r:embed="rId2"/>
                <a:stretch>
                  <a:fillRect l="-334" t="-746" r="-445" b="-1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2427E0-5BCF-BF99-923E-C3A790FDDB7E}"/>
              </a:ext>
            </a:extLst>
          </p:cNvPr>
          <p:cNvSpPr txBox="1"/>
          <p:nvPr/>
        </p:nvSpPr>
        <p:spPr>
          <a:xfrm>
            <a:off x="3047287" y="440246"/>
            <a:ext cx="60974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Assignment questions</a:t>
            </a:r>
          </a:p>
        </p:txBody>
      </p:sp>
    </p:spTree>
    <p:extLst>
      <p:ext uri="{BB962C8B-B14F-4D97-AF65-F5344CB8AC3E}">
        <p14:creationId xmlns:p14="http://schemas.microsoft.com/office/powerpoint/2010/main" val="38954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4B2C94-997D-EFBD-25DD-E6F61A966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" y="1062399"/>
            <a:ext cx="10860625" cy="4733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CA4F77-CA9D-36B4-5F12-D68B599B677A}"/>
              </a:ext>
            </a:extLst>
          </p:cNvPr>
          <p:cNvSpPr txBox="1"/>
          <p:nvPr/>
        </p:nvSpPr>
        <p:spPr>
          <a:xfrm>
            <a:off x="4132160" y="247829"/>
            <a:ext cx="3927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PINN based solution</a:t>
            </a:r>
            <a:endParaRPr lang="en-IN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7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12" ma:contentTypeDescription="Create a new document." ma:contentTypeScope="" ma:versionID="c5e6db1032b7ac30c91829e3869141c7">
  <xsd:schema xmlns:xsd="http://www.w3.org/2001/XMLSchema" xmlns:xs="http://www.w3.org/2001/XMLSchema" xmlns:p="http://schemas.microsoft.com/office/2006/metadata/properties" xmlns:ns2="1bdeda23-9c2b-4dd4-9f33-26fb157f4cc6" xmlns:ns3="e54ebed8-a7c8-4715-b082-223c5f1ad7cd" targetNamespace="http://schemas.microsoft.com/office/2006/metadata/properties" ma:root="true" ma:fieldsID="3860eb0a9909526e29213c7606f1f33a" ns2:_="" ns3:_="">
    <xsd:import namespace="1bdeda23-9c2b-4dd4-9f33-26fb157f4cc6"/>
    <xsd:import namespace="e54ebed8-a7c8-4715-b082-223c5f1ad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fde4b83-6607-4aa8-b6b8-0b0697aed1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ebed8-a7c8-4715-b082-223c5f1ad7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f0b536-0d1f-4a7d-b078-fb0c7ba83c9c}" ma:internalName="TaxCatchAll" ma:showField="CatchAllData" ma:web="e54ebed8-a7c8-4715-b082-223c5f1ad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4ebed8-a7c8-4715-b082-223c5f1ad7cd" xsi:nil="true"/>
    <lcf76f155ced4ddcb4097134ff3c332f xmlns="1bdeda23-9c2b-4dd4-9f33-26fb157f4c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8270A4-AAD2-4F66-84EB-E33D15C730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B41500-52B1-4129-A016-856A8B8C8834}"/>
</file>

<file path=customXml/itemProps3.xml><?xml version="1.0" encoding="utf-8"?>
<ds:datastoreItem xmlns:ds="http://schemas.openxmlformats.org/officeDocument/2006/customXml" ds:itemID="{03324C44-3858-4243-8D2E-7004DA2F28FB}"/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Awasthi</dc:creator>
  <cp:lastModifiedBy>Abhilash Awasthi</cp:lastModifiedBy>
  <cp:revision>4</cp:revision>
  <dcterms:created xsi:type="dcterms:W3CDTF">2023-02-28T15:14:09Z</dcterms:created>
  <dcterms:modified xsi:type="dcterms:W3CDTF">2023-03-31T05:33:39Z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