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77" r:id="rId3"/>
    <p:sldId id="278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1A6BB0-F86B-42EC-9C19-A334B88DB281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FF1646-B72C-45E6-8624-B56FF8CDAE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4199" y="332671"/>
            <a:ext cx="2532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 simple ODE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5" y="1024568"/>
            <a:ext cx="10377597" cy="1929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43" y="2640682"/>
            <a:ext cx="4149515" cy="629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898" y="3119721"/>
            <a:ext cx="3129476" cy="730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2143" y="3236010"/>
            <a:ext cx="41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the operator G would be: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67750" y="2345741"/>
            <a:ext cx="440673" cy="3058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09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E6648-14CC-B999-31FE-5A88C87B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233556"/>
            <a:ext cx="10065300" cy="58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CBBC2C-693A-5F72-5894-92572EE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46" y="1794939"/>
            <a:ext cx="8595442" cy="654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F4462-8356-04EA-4A61-EC85B5CB9088}"/>
                  </a:ext>
                </a:extLst>
              </p:cNvPr>
              <p:cNvSpPr txBox="1"/>
              <p:nvPr/>
            </p:nvSpPr>
            <p:spPr>
              <a:xfrm>
                <a:off x="742145" y="915142"/>
                <a:ext cx="10707710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choose uniformly m + 1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j = 0, 1, · · · , m from [a, b], and define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follows: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F4462-8356-04EA-4A61-EC85B5CB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5" y="915142"/>
                <a:ext cx="10707710" cy="945643"/>
              </a:xfrm>
              <a:prstGeom prst="rect">
                <a:avLst/>
              </a:prstGeom>
              <a:blipFill>
                <a:blip r:embed="rId3"/>
                <a:stretch>
                  <a:fillRect l="-513" t="-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E2E302-8273-5EEB-4EE9-B724F5750859}"/>
              </a:ext>
            </a:extLst>
          </p:cNvPr>
          <p:cNvSpPr txBox="1"/>
          <p:nvPr/>
        </p:nvSpPr>
        <p:spPr>
          <a:xfrm>
            <a:off x="742145" y="461471"/>
            <a:ext cx="2743200" cy="37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How to generate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15818-089A-27B1-AED0-05E8EC20D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985" y="3002511"/>
            <a:ext cx="3257215" cy="945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15BF3B-A28B-C7BF-AEF6-C03564DD660A}"/>
              </a:ext>
            </a:extLst>
          </p:cNvPr>
          <p:cNvSpPr txBox="1"/>
          <p:nvPr/>
        </p:nvSpPr>
        <p:spPr>
          <a:xfrm>
            <a:off x="970384" y="2817845"/>
            <a:ext cx="40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Regression using Gaussian: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83C6C-F9B1-2BD8-07DF-908A953CA1AF}"/>
                  </a:ext>
                </a:extLst>
              </p:cNvPr>
              <p:cNvSpPr txBox="1"/>
              <p:nvPr/>
            </p:nvSpPr>
            <p:spPr>
              <a:xfrm>
                <a:off x="2241737" y="3948154"/>
                <a:ext cx="296510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IN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sSubSup>
                        <m:sSubSup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I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83C6C-F9B1-2BD8-07DF-908A953C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37" y="3948154"/>
                <a:ext cx="2965106" cy="670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6FA02-BC45-3A39-BC7C-0613419D218B}"/>
                  </a:ext>
                </a:extLst>
              </p:cNvPr>
              <p:cNvSpPr txBox="1"/>
              <p:nvPr/>
            </p:nvSpPr>
            <p:spPr>
              <a:xfrm>
                <a:off x="2113745" y="4663676"/>
                <a:ext cx="3093098" cy="437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I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f>
                            <m:f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p>
                                  <m:r>
                                    <a:rPr lang="en-IN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N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6FA02-BC45-3A39-BC7C-0613419D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45" y="4663676"/>
                <a:ext cx="3093098" cy="437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39872" y="820934"/>
                <a:ext cx="8262651" cy="124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generate discrete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discrete x values and different set of output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these output locations, we generate discrete ground truth values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to train our model.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72" y="820934"/>
                <a:ext cx="8262651" cy="1244956"/>
              </a:xfrm>
              <a:prstGeom prst="rect">
                <a:avLst/>
              </a:prstGeom>
              <a:blipFill>
                <a:blip r:embed="rId2"/>
                <a:stretch>
                  <a:fillRect l="-442" t="-2941" b="-6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344095" y="2630142"/>
            <a:ext cx="2181340" cy="124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DeepONet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2240" y="2922943"/>
            <a:ext cx="1112703" cy="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2240" y="3577592"/>
            <a:ext cx="1112703" cy="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24587" y="3252595"/>
            <a:ext cx="89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16105" y="3115637"/>
            <a:ext cx="30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G(u)(y)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8177" y="2729293"/>
                <a:ext cx="694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77" y="2729293"/>
                <a:ext cx="6940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38177" y="3403942"/>
                <a:ext cx="694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77" y="3403942"/>
                <a:ext cx="69406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88423" y="4019179"/>
            <a:ext cx="31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Predictions     Ground truth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01695" y="3451164"/>
            <a:ext cx="11017" cy="4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583" y="194928"/>
            <a:ext cx="3129476" cy="7302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9872" y="4430237"/>
            <a:ext cx="96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can define the loss function as follows: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628" y="5060469"/>
            <a:ext cx="6723002" cy="78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32240" y="5281718"/>
                <a:ext cx="561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40" y="5281718"/>
                <a:ext cx="56186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766892" y="5251036"/>
            <a:ext cx="661012" cy="4690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96253" y="3688026"/>
            <a:ext cx="286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Total no. of output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q: no. of branch nets or no. of neurons in output layer of trunk net</a:t>
            </a:r>
          </a:p>
        </p:txBody>
      </p:sp>
      <p:cxnSp>
        <p:nvCxnSpPr>
          <p:cNvPr id="29" name="Curved Connector 28"/>
          <p:cNvCxnSpPr>
            <a:endCxn id="23" idx="0"/>
          </p:cNvCxnSpPr>
          <p:nvPr/>
        </p:nvCxnSpPr>
        <p:spPr>
          <a:xfrm rot="10800000" flipV="1">
            <a:off x="5970129" y="4430237"/>
            <a:ext cx="926430" cy="6302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877140" y="4730953"/>
            <a:ext cx="893207" cy="208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30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41C3CC-2042-40F8-9AC0-D1D5794143C4}"/>
</file>

<file path=customXml/itemProps2.xml><?xml version="1.0" encoding="utf-8"?>
<ds:datastoreItem xmlns:ds="http://schemas.openxmlformats.org/officeDocument/2006/customXml" ds:itemID="{1FACB955-005A-41E8-BBA2-21EE98C02939}"/>
</file>

<file path=customXml/itemProps3.xml><?xml version="1.0" encoding="utf-8"?>
<ds:datastoreItem xmlns:ds="http://schemas.openxmlformats.org/officeDocument/2006/customXml" ds:itemID="{2F495CD3-40BC-4AEE-B424-7022521C5BA2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637</TotalTime>
  <Words>181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Learning</dc:title>
  <dc:creator>Sanchita</dc:creator>
  <cp:lastModifiedBy>Sanchita Malla</cp:lastModifiedBy>
  <cp:revision>57</cp:revision>
  <cp:lastPrinted>2023-02-01T13:18:10Z</cp:lastPrinted>
  <dcterms:created xsi:type="dcterms:W3CDTF">2022-11-04T04:09:06Z</dcterms:created>
  <dcterms:modified xsi:type="dcterms:W3CDTF">2023-04-01T11:43:19Z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