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386" r:id="rId3"/>
    <p:sldId id="387" r:id="rId4"/>
    <p:sldId id="388" r:id="rId5"/>
    <p:sldId id="389" r:id="rId6"/>
    <p:sldId id="390" r:id="rId7"/>
    <p:sldId id="391" r:id="rId8"/>
    <p:sldId id="392" r:id="rId9"/>
    <p:sldId id="393" r:id="rId10"/>
    <p:sldId id="394" r:id="rId11"/>
    <p:sldId id="395" r:id="rId12"/>
    <p:sldId id="396" r:id="rId13"/>
    <p:sldId id="397" r:id="rId14"/>
    <p:sldId id="398" r:id="rId15"/>
    <p:sldId id="399" r:id="rId16"/>
    <p:sldId id="400" r:id="rId17"/>
    <p:sldId id="283" r:id="rId18"/>
    <p:sldId id="348" r:id="rId19"/>
    <p:sldId id="369" r:id="rId20"/>
    <p:sldId id="371" r:id="rId21"/>
    <p:sldId id="372" r:id="rId22"/>
    <p:sldId id="374" r:id="rId23"/>
    <p:sldId id="375" r:id="rId24"/>
    <p:sldId id="376" r:id="rId25"/>
    <p:sldId id="377" r:id="rId26"/>
    <p:sldId id="378" r:id="rId27"/>
    <p:sldId id="291" r:id="rId28"/>
    <p:sldId id="379" r:id="rId29"/>
    <p:sldId id="381" r:id="rId30"/>
    <p:sldId id="382" r:id="rId31"/>
    <p:sldId id="38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40FF"/>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104" d="100"/>
          <a:sy n="104" d="100"/>
        </p:scale>
        <p:origin x="17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1:36:06.286"/>
    </inkml:context>
    <inkml:brush xml:id="br0">
      <inkml:brushProperty name="width" value="0.05292" units="cm"/>
      <inkml:brushProperty name="height" value="0.05292" units="cm"/>
      <inkml:brushProperty name="color" value="#FF0000"/>
    </inkml:brush>
  </inkml:definitions>
  <inkml:trace contextRef="#ctx0" brushRef="#br0">1352 1377 114 0,'3'-6'431'0,"2"1"7"0,-4 2-8 0,2-1-10 16,-2-3-19-16,-1 3-13 0,0-1-12 0,0 0-10 15,0-2-20-15,-4 3-15 0,3-3-10 0,-4 1-18 16,1 2-10-16,-5-3-20 0,1 0-15 0,-2 5-9 15,-1-3-20-15,-2 2-10 0,-6 1-21 0,-2 2-19 16,1 2 1-16,-7 1-18 0,-1 3-12 0,1 2-15 16,0 5-17-16,3 2-8 0,-2 0-10 0,5 2-11 15,0 4-12-15,2 1-5 0,2 3-4 0,2-4-14 16,4 4-12-16,3-6 6 0,-1 5-9 0,9-5 1 16,-5 6-9-16,5-6-3 0,5-1-5 0,-1 1-2 15,1-1-4-15,4 2 3 0,4-7-16 0,-1 0-4 16,5 1 0-16,0-4 0 0,2-1 0 0,1-2 0 15,7-1 0-15,1-5 0 0,3-2 0 0,0-2 0 16,-2-4 0-16,-1-4 0 0,-1-1 0 0,1-1 0 16,0-7 0-16,-1 2 0 0,-4-7 0 0,0 2 0 0,3-5 0 15,-3-1 0-15,6-11 0 0,-12 8 0 0,-1 4 0 16,-2 0 0-16,-5 1 0 0,0 1 0 16,-8 5 0-16,2 1 0 0,-7 1 0 0,-1 2 0 15,-2 1 0-15,-4 1 0 0,-3 4 0 0,-2 1 0 0,-5 4 0 16,1-1 0-16,-2 5 0 0,-1 0 0 15,1 1 0-15,0 2 0 0,2 1 0 0,1 2 0 0,1 2 0 16,6-4-243-16,1 3-246 0,2 0-72 0,4 2-74 16,-4-3-410-16,5 3-1130 0,3 0 500 0</inkml:trace>
  <inkml:trace contextRef="#ctx0" brushRef="#br0" timeOffset="275.11">1612 1364 3789 0,'0'0'572'0,"0"0"-166"0,0 0-56 0,0 0-30 16,0 0-13-16,0-9 0 0,0 9-10 0,0 0-37 15,0 0-43-15,0 0-34 0,0 0-17 0,0 0-20 16,4 9 9-16,-2 2-8 0,2-2-9 0,0 9-7 16,-1 2-17-16,4 6-7 0,-3-7-28 0,0 8-79 15,0-1 0-15,-2-2 0 0,2 2 0 0,2-2 0 16,-2-5 0-16,0 2 0 0,0-3 0 0,-3 0 0 15,2 0 0-15,-2-4 0 0,2 4 0 0,-2-6 0 16,0-2 0-16,0 0 0 0,1-3 0 0,-1 1 0 16,0-3-116-16,1 1-175 0,-1 0-62 0,1-3-53 15,2-1-35-15,-1 0-54 0,-3-2-77 0,0 0-348 16,10-2-996-16,-4-1 441 0</inkml:trace>
  <inkml:trace contextRef="#ctx0" brushRef="#br0" timeOffset="531.48">1668 1350 278 0,'-4'-6'512'0,"7"-1"-2"0,-3 1-3 0,1 0-11 16,5 0-19-16,5 0-23 0,1 3-34 0,6 1-37 16,3-2-35-16,-1 4-39 0,3 5-26 0,-1-2-34 15,-3 1-21-15,2 4-21 0,-2-2-17 0,-4 2-26 16,0 0-10-16,-4 1-19 0,-4-1-12 0,1-1-6 15,-3 3-12-15,-4-2-9 0,1 2-6 0,-4-2-11 16,-2 0-8-16,-2 0-5 0,-3 1-11 0,0-2-14 16,-1 0-38-16,-1-2-41 0,-1-1-49 0,2 0-57 15,-3-2-69-15,3 0-76 0,-3-4-84 0,4 1-72 16,0-2-90-16,-4-2-303 0,7 2-907 0,0-1 400 16</inkml:trace>
  <inkml:trace contextRef="#ctx0" brushRef="#br0" timeOffset="857.7">1842 1380 67 0,'0'0'360'0,"10"3"-2"15,-5-3-9-15,8 1-31 0,1-1-33 0,7 0-29 16,0-1-27-16,9-2-16 0,-2 1-30 0,1-1-14 16,-6-1-22-16,4-1-9 0,-7 2-16 0,1 1-12 15,-3-1-10-15,0-5-17 0,-6 6 5 0,2-1 15 16,-2-1 20-16,-1 0 22 0,0-2 21 0,-1 2 19 15,-4 0 11-15,3-1 9 0,-5 0 8 0,1 0 14 16,0-1 12-16,-2 0 15 0,2 4-8 0,-5-3-2 16,0 1-5-16,0 4-8 0,0-7-30 0,-5 3-19 15,1 2-15-15,-5 0-12 0,0 2-9 0,-5 2-5 16,-5 3 0-16,6 0-10 0,-2 2-4 0,-2 0-20 16,6 0-8-16,-1 4-96 0,1 2-3 0,3-2 0 0,2-3 0 15,1 2 0-15,2 0 0 0,2 0 0 16,1-2 0-16,1 3 0 0,2-4 0 0,2 3 0 15,3-4-247-15,2 0-136 0,1 0-95 0,3-2-97 16,3 1-67-16,3 0-336 0,-1-4-1059 0,-1-1 468 0</inkml:trace>
  <inkml:trace contextRef="#ctx0" brushRef="#br0" timeOffset="1206.48">2361 1334 110 0,'-7'-3'527'15,"0"2"-20"-15,0-3-26 0,5 2-22 0,2-3-16 16,0 5-32-16,7-5-33 0,4 4-34 0,1 1-29 16,6 1-27-16,-1 1-29 0,2 2-26 15,0 1-21-15,-2 1-23 0,1 2-20 0,-3 1-19 0,-1 1-25 16,-1-2-23-16,0-1-24 0,-4 4-21 0,-2-1-17 16,0-2-13-16,-1 2-11 0,-2-2-4 0,-2 3-3 15,0-6 1-15,-2 3-2 0,-2-1 2 0,2 1 1 16,-2-3 7-16,1 0 0 0,-2-4 16 15,2 5 12-15,1-6 17 0,-6 1 18 0,6-1 15 0,0 0 20 16,0 0 13-16,-11-7 30 0,9 4 24 0,0-1 0 16,0-3-11-16,-1-1-3 0,2 0 5 0,1-1-16 15,0-5-14-15,1 1-18 0,2 2-16 0,1-2-78 16,-1 1-32-16,3 0 0 0,-1 1 0 0,4-1 0 16,-2 4 0-16,2-1 0 0,0 2 0 0,5-1 0 15,0 2-43-15,4 1-304 0,0 1-94 0,1 2-91 16,3 2-83-16,0-1-421 0,7 2-1122 0,-8 3 496 15</inkml:trace>
  <inkml:trace contextRef="#ctx0" brushRef="#br0" timeOffset="1533.78">3179 1284 473 0,'-4'-3'578'0,"-2"-1"-2"15,2 0-9-15,-2 2-15 0,0 1-40 0,2-2-48 16,-3 2-51-16,7 1-38 0,-17 4-26 0,5 2-15 15,-2-1-28-15,-1 2-29 0,1 1-27 0,2 6-20 16,1-1-27-16,-2-3-16 0,5 1-28 0,1 0-10 16,2-2-25-16,-2 2-14 0,4-5-17 0,0 1-11 15,2-1-22-15,1-1 14 0,0 0-18 0,2-1-4 16,2-1-3-16,-4-3-5 0,13 0-8 0,-3-5-3 16,2 1-16-16,2 0-5 0,1-5 0 0,-1 1-12 15,4 0-3-15,-3-1-9 0,-2 1 9 0,-1 0 5 16,-1 3 4-16,-3-1-7 0,-3 1 0 0,0 3 16 15,0-1-7-15,-1 1-3 0,-4 2-5 0,0 0 8 16,4 6 5-16,-3 0-2 0,-4 1-12 0,2 4 4 16,-1-2 6-16,-1 2-29 0,-1 3-34 0,2-1-40 15,3 1-67-15,-1-3-57 0,1 2-77 0,3-3-74 16,0 3-63-16,1-8-81 0,0 4-440 0,3-5-1030 16,1-2 456-16</inkml:trace>
  <inkml:trace contextRef="#ctx0" brushRef="#br0" timeOffset="1749.55">3437 1196 482 0,'-1'-16'559'15,"1"4"17"-15,0 2 8 0,-2-2-2 0,4 8-20 16,-4-3-45-16,2 2-57 0,2 3-44 0,-2 2-32 16,0 0-7-16,0 0-16 0,0 17-24 0,0 0-30 15,1-1-31-15,-2 2-26 0,1 2-23 0,0 3-27 16,1 4-14-16,1 1-31 0,1-4-34 0,-2-4-48 15,1-2-65-15,-1 1-64 0,1-3-75 0,0 1-67 0,-4-5-78 16,6-1-77-16,-3-4-62 0,-1-1-32 0,0-1-69 16,-1-1-419-16,-1-1-1013 0,2-3 449 15</inkml:trace>
  <inkml:trace contextRef="#ctx0" brushRef="#br0" timeOffset="2135.48">3318 1377 30 0,'-12'-7'386'0,"1"1"33"0,7 2 33 0,-1-1-12 16,1 0-33-16,-1 0-45 0,4 1-31 15,3-3-33-15,3 4-25 0,15-3-34 0,0 0-20 16,11 0-22-16,6 1-17 0,1-1-22 0,13 3-16 0,-10-2-15 16,-1 0-16-16,11 0-9 0,-11 3-9 0,-1-3-8 15,-3 2-10-15,-2-1-8 0,-3 1-7 0,-13 2-4 16,-4 0 20-16,3-1 16 0,-6 2 25 16,-1-1 22-16,-2 1 15 0,-1 0 2 0,-7 0-8 15,3 2-6-15,-3-2-5 0,-7 12 4 0,0-5 12 0,-3 2 19 16,-3 2-18-16,-1 2-1 0,-2 2-10 0,0-1 2 15,2 1-19-15,4-4-6 0,-3 4-17 16,3 0-9-16,4-4-13 0,3-2-2 0,0 2-22 16,3-3-57-16,3 0 0 0,0-3 0 0,3 5 0 0,4-6 0 15,0-1 0-15,2-2 0 0,1-1 0 0,-2 0 0 16,8-5 0-16,-3-1 0 0,0-1 0 0,1-1 0 16,-1-1 0-16,-3 0 0 0,1-2 0 0,-3-3 0 15,-2 6 0-15,-1-2 0 0,0-1 0 0,-3 0 0 16,-1 1 0-16,-4 1 0 0,4-2 0 0,-4 3 0 15,-3 0 0-15,2 2 0 0,-3-1 0 0,-1 4 0 16,-3-2 0-16,2 0 0 0,-2 1 0 0,2 1 0 16,0 1 0-16,2 2 0 0,-1-3-597 0,5 3-144 15,-9-1-402-15,9 1-1237 0,0 0 548 0</inkml:trace>
  <inkml:trace contextRef="#ctx0" brushRef="#br0" timeOffset="2542.65">4136 1258 105 0,'0'0'593'16,"-3"-8"26"-16,1 6 7 0,2-1-20 0,0 3-26 16,2-6-38-16,2 5-60 0,6-1-37 0,8 4-42 15,4 1-40-15,6 3-30 0,4 3-34 0,-1 1-36 16,-1 5-25-16,0 0-24 0,-2 3-16 0,-4-1-37 16,-1 0-40-16,-2 1-28 0,-6-7-18 0,-6 5-18 15,4-3-9-15,-7-2-15 0,-1-1-3 0,-2-3-3 16,1-1 0-16,-3 0 0 0,-1 0 4 0,3-2 20 15,-3-4 13-15,-4 6 12 0,4-6 11 0,0 0 17 16,0 0 12-16,-15-12-62 0,9 6-54 0,-1-4 0 16,0 0 0-16,-2-3 0 0,3-1 0 0,-2 0 0 15,3-3 0-15,0 1 0 0,1-2 0 0,1 0 0 16,6-6 0-16,1 6 0 0,1 0 0 0,4 0 0 16,5 2 0-16,3 2 0 0,7-1 0 0,5 1 0 15,2 3 0-15,2 7 0 0,0 0 0 0,2-1 0 16,1 4 0-16,-3 1 0 0,-3 6 0 0,-1-5 0 15,-10 3 0-15,0-3 0 0,-6-1 0 0,-2 2 0 0,-3 2 0 16,-3-1 0-16,3-1 0 0,-3 0 0 16,-1-1 0-16,-4-1 0 0,2 4 0 0,-2 0 0 15,0-4 0-15,-1 5 0 0,1-5 0 0,-5 3 0 16,5-3 0-16,-8 1 0 0,8-1 0 0,0 0-170 0,-9-1-442 16,9 1-624-16,-6-2-1337 0,3-2 593 0</inkml:trace>
  <inkml:trace contextRef="#ctx0" brushRef="#br0" timeOffset="3226.22">5925 1158 160 0,'-5'-6'557'0,"-6"2"-19"0,2 2-11 15,-12 0-13-15,4 3-21 0,-3-1-33 0,2 0-24 16,0 1-21-16,5 1-19 0,2 0-33 0,1-2-25 16,2 2-52-16,2-1-28 0,1 2-24 0,-2-1-29 15,7-2-25-15,-5 2 3 0,5 1 3 0,0-3-8 16,0 0-12-16,8 1 12 0,-8-1-9 0,6 0-6 16,-6 0-8-16,10 2-10 0,-10-2-15 0,8-2-11 15,-8 2-60-15,5-1-59 0,-5 1 0 0,8 0 0 16,-8 0 0-16,0 0 0 0,10 0 0 0,-8-1 0 15,-2 1-291-15,0 0-139 0,0 0-157 0,0 0-561 16,0 0-1243-16,7 2 551 0</inkml:trace>
  <inkml:trace contextRef="#ctx0" brushRef="#br0" timeOffset="3420.22">5829 1492 183 0,'-10'6'633'0,"2"1"25"0,2-2 18 0,1-2 13 15,1 0-14-15,1 1-62 0,-2-4-59 0,5 0-57 16,-2 6-47-16,-2-5-44 0,4-1-37 0,0 3-38 16,0-3-34-16,0 0-30 0,0 0-24 0,0 0-28 15,0 0-26-15,-4 3-23 0,4-3-86 0,0 0-80 16,0 0 0-16,0 0-143 0,0 0-176 0,24-6-133 16,-12 3-144-16,3-1-518 0,6 2-1207 0,6-4 535 15</inkml:trace>
  <inkml:trace contextRef="#ctx0" brushRef="#br0" timeOffset="3798.87">6798 1024 623 0,'5'-8'672'0,"-1"6"-3"0,-4-2-8 0,5 2-39 16,-5 2-62-16,4 0-45 0,-4 0-17 0,1 11-39 15,-1 1-44-15,4 5-43 0,0 1-33 0,-3 7-32 16,2 0-34-16,-3 0-23 0,1-6-27 16,3 1-19-16,-3-2-22 0,4 0-13 0,-5 0-23 0,4 0-114 15,-3-2-32-15,2 0 0 0,-3-6 0 0,1 0 0 16,2 0-138-16,-2 1-170 0,1-5-90 0,1 4-87 16,1-5-73-16,0-1-493 0,2 0-1138 0,-2-3 503 15</inkml:trace>
  <inkml:trace contextRef="#ctx0" brushRef="#br0" timeOffset="4274.71">6885 1062 3519 0,'-17'-14'513'0,"4"0"-73"0,3 5-21 0,3-2-65 16,0 7-62-16,2 0-40 0,1-1-25 0,3 2-1 16,1 3-1-16,0 0-11 0,19 10 5 0,-4-3-16 15,8 9-13-15,-2-1-16 0,5 4-16 0,-1-1-17 16,3 1-10-16,-4 1-18 0,7 0-9 0,-3 1-27 15,0-3-77-15,-2-1 0 0,1-1 0 0,-2 0 0 16,-6-5 0-16,-2-3 0 0,5-1 0 0,-6 0 0 16,0-5 0-16,-2 0 0 0,0-2 0 0,-1 0 0 15,1-3 0-15,4-2 0 0,1-2 0 0,-1-6 0 16,3 0 0-16,1-4 0 0,1-3 0 0,-4-5 0 16,6 5 0-16,-1-6 0 0,-3 4 0 0,0 0 0 15,-3 2 0-15,-5 7 0 0,-3-1 0 0,-4 6 0 16,2 1 0-16,-3 3 0 0,-2-4 0 0,4 4 0 15,-3 2 0-15,-4 2 0 0,0 0 0 0,1 18 0 16,-1-2 0-16,-1 2 0 0,-2 7 0 0,-3 3 0 16,2 0 0-16,3 1 0 0,1-2 0 0,-2 1 0 15,4-3 0-15,-2 1 0 0,0-7 0 0,1-4 0 16,-2 3 0-16,2-1 0 0,1-4 0 0,-2-3 0 16,0-2 0-16,-2 0 0 0,4-3 0 0,-2 0 0 15,0-1 0-15,0 1 0 0,1-1 0 0,-1-4 0 16,4 5 0-16,-4-5 0 0,0 0 0 0,-3 4 0 15,3-4 0-15,3 4 0 0,-3-4 0 0,0 0 0 16,0 0 0-16,0 0 0 0,0 0 0 0,0 0 0 16,0 0 0-16,-5 3 0 0,5-3 0 0,-5 4 0 15,-3-1 0-15,-4 2-548 0,-9 1-727 0,-6 1-1379 16,-5 0 610-16</inkml:trace>
  <inkml:trace contextRef="#ctx0" brushRef="#br0" timeOffset="4797.12">2270 3483 103 0,'3'-6'713'0,"-2"1"-2"16,0-4 17-16,2 4-2 0,-2 1-37 0,-1-1-68 15,0 1-62-15,5 0-56 0,-5 4-54 0,0-4-48 16,0 4-44-16,0 0-38 0,0 0-30 0,4 21-27 0,-3-4-27 15,3 8-21-15,-1 2-20 0,-2 2-76 0,1 0-118 16,0-1 0-16,3 1 0 0,-3-2 0 0,0 1 0 16,0 0 0-16,1-10 0 0,-2-1 0 0,0-1 0 15,2-4 0-15,-2-3 0 0,2-1 0 0,-2-2 0 16,-1 0 0-16,4 1-233 0,-2-7-207 0,2 0-85 16,-4 0-91-16,9-6-448 0,-4 1-1150 0,0-4 508 15</inkml:trace>
  <inkml:trace contextRef="#ctx0" brushRef="#br0" timeOffset="5258.22">2312 3379 284 0,'-10'-18'522'0,"4"2"26"15,-1 2 7-15,2 0-2 0,0 5 3 0,4 3-3 16,-2-1-23-16,6 2-50 0,2 2-46 0,1 1-35 16,4 4-21-16,7 3-26 0,10 7-27 0,0 1-23 15,-3 1-25-15,4 2-30 0,0 2-23 0,-1 2-23 16,-2 0-16-16,-3-1-19 0,1-1-46 0,2-1-120 15,-4 0 0-15,-4-3 0 0,2-4 0 0,-6 2 0 16,2-4 0-16,-2 0 0 0,-4-3 0 0,4 1 0 0,-3-3 0 16,-1 0 0-16,5-3 0 0,-5-2 0 15,4-2 0-15,-3-3 0 0,4-1 0 0,3-6 0 0,2-5 0 16,0-2 0-16,1 0 0 0,2-5 0 0,0-1 0 16,1 0 0-16,-3 3 0 0,-3 1 0 0,2 0 0 15,-10 7 0-15,4 4 0 0,-6 2 0 0,1 3 0 16,0 0 0-16,-4 3 0 0,1 0 0 0,-2 4 0 15,-3 0 0-15,7 16 0 0,-6 0 0 0,4 2 0 16,-2 10 0-16,2-1 0 0,0 6 0 0,1-4 0 16,0 3 0-16,1-3 0 0,-2 1 0 0,-1-2 0 15,3-3 0-15,-1 2 0 0,-2-9 0 0,-3-3 0 16,3 1 0-16,-3-4 0 0,3-3 0 0,0 2 0 16,-4-5 0-16,5 0 0 0,-4 1 0 0,-1-4 0 15,0 0 0-15,3 1 0 0,-2 1 0 0,-1-5 0 16,0 3 0-16,0-3 0 0,0 0 0 0,0 0 0 0,0 3 0 15,0-3 0-15,0 0 0 0,0 0 0 16,0 0 0-16,4 2 0 0,-4-2 0 0,0 0 0 0,0 0 0 16,8-7 0-16,-6 2-245 0,2-1-1080 0,5 1-1434 15,-1-4 634-15</inkml:trace>
  <inkml:trace contextRef="#ctx0" brushRef="#br0" timeOffset="5608.72">3508 3347 22 0,'3'-5'527'0,"-3"-4"18"0,0 3 26 16,0 2 43-16,1-2 10 0,-1 2-8 0,0-1-31 16,0 5-41-16,-1-4-37 0,1 4-44 0,0-5-46 15,0 5-47-15,0 0-35 0,-8-2-33 0,8 2-29 16,0 0-32-16,0 0-24 0,0 0-25 0,-9 5-20 15,9-5-118-15,-2 3-54 0,2-3 0 0,-3 3 0 0,3-3 0 16,0 0 0-16,0 0 0 0,0 0 0 0,0 0 0 16,7 4 0-16,-7-4 0 0,0 0 0 15,6 0 0-15,-6 0 0 0,0 0 0 0,0 0 0 0,0 0 0 16,0 0 0-16,0 0 0 0,9-4 0 0,-9 4 0 16,0 0 0-16,0 0 0 0,0 0 0 0,0 0 0 15,0 0 0-15,-9-8 0 0,3 7 0 16,6 1 0-16,-7-4 0 0,7 4 0 0,-9 0 0 0,6 0 0 15,3 0 0-15,-7-1 0 0,7 1-280 0,-5 3-392 16,5-3-535-16,-4 3-1307 0,3 1 578 0</inkml:trace>
  <inkml:trace contextRef="#ctx0" brushRef="#br0" timeOffset="5915.1">3473 3664 3273 0,'-13'15'418'0,"1"-1"-114"0,6-5 44 0,0 2-31 16,0-3-17-16,2 1-16 0,3-5 4 0,0 2 1 0,2-1-15 16,3-1 2-16,0-3-12 0,2-1-4 15,3 0-12-15,0 0-12 0,0 0-11 0,-1 0-5 16,1-2-11-16,-3 2-51 0,-1-3-158 0,0 3 0 0,-5 0 0 16,8-2 0-16,-8 2 0 0,5-1 0 0,-5 1 0 15,0 0 0-15,0 0 0 0,0 0 0 16,0 0 0-16,0 0 0 0,0 0 0 0,-14-3 0 15,14 3 0-15,0 0 0 0,-11 0 0 0,11 0 0 0,0 0 0 16,-7-1 0-16,7 1 0 0,0 0 0 0,0 0 0 16,0 0 0-16,0 0 0 0,0 0 0 0,-6-1 0 15,6 1 0-15,0 0 0 0,0 0 0 0,0 0 0 16,-4-4 0-16,4 4 0 0,0-6-227 0,-1 1-1101 16,3-1-1437-16,1 2 635 0</inkml:trace>
  <inkml:trace contextRef="#ctx0" brushRef="#br0" timeOffset="7000.83">4674 3291 168 0,'-1'-10'570'0,"-2"-1"18"15,1 0 17-15,-2-3 13 0,1 6-2 0,-1-5-21 16,-2 2-33-16,-2 1-30 0,3 1-43 0,0 0-48 16,0 2-45-16,-4 2-36 0,0 1-41 0,0 2-32 15,-5 6-30-15,-1 4-26 0,-2 6-21 0,-3 8-28 16,-1 7-17-16,2 0-165 0,1 17 0 0,7-12 0 15,-1 12 0-15,3 0 0 0,4-12 0 0,0 14 0 16,1-2 0-16,3-11 0 0,2 9 0 0,3 2 0 16,-4-12 0-16,0 0 0 0,6-3 0 0,-2 1 0 0,-1-1 0 15,1-7 0-15,-2 1 0 0,-2-6 0 0,4-3 0 16,-4-2 0-16,3-4 0 0,-2 0 0 16,0-3 0-16,0 0 0 0,-1-3 0 0,0 1 0 0,0-1 0 15,2 1 0-15,-2-5 0 0,2 4 0 0,-2-4 0 16,0 3 0-16,0-3 0 0,0 0 0 0,3 4 0 15,-3-4 0-15,0 0 0 0,0 0 0 0,0 0 0 16,0 0 0-16,0 0 0 0,5-11 0 0,-5 2-130 16,0 3-535-16,-2-7-568 0,1-4-1336 0,2 1 591 15</inkml:trace>
  <inkml:trace contextRef="#ctx0" brushRef="#br0" timeOffset="7199.94">4306 3758 81 0,'-29'-5'482'0,"-2"1"23"0,3 0 6 16,7 0 30-16,7 3 12 0,4 0 16 0,-2-1-11 15,6-1-16-15,0 2-39 0,1 1-41 0,5 0-28 16,0 0-25-16,7-9-39 0,7 3-37 0,4 2-41 16,9-5-21-16,1 1-27 0,-1 3-26 0,4 0-20 15,-3-3-83-15,1 3-115 0,0 0 0 0,1 0 0 0,-2 1 0 16,-7 2 0-16,-1-1 0 0,2 0 0 16,-3 0 0-16,0 1 0 0,-1-1 0 0,1 1 0 15,-5 0 0-15,5-2-324 0,-1 3-173 0,0-1-72 0,5-3-100 16,5 0-353-16,-1 0-1108 0,1-3 491 0</inkml:trace>
  <inkml:trace contextRef="#ctx0" brushRef="#br0" timeOffset="7491.41">5075 3217 168 0,'-1'-20'510'0,"1"1"33"0,-4 8 23 0,4-2 31 16,-1 1-2-16,-3 5 7 0,4-1-27 0,0 4-47 15,-3 0-43-15,2 1-46 0,1 3-44 0,0 0-30 16,-19 21-35-16,7 5-33 0,2 4-28 0,0 16-25 16,2 3-25-16,6 1-20 0,0 1-17 0,6-2-99 15,4-2-83-15,1-2 0 0,-5-10 0 0,2 0 0 16,4-2 0-16,2 1 0 0,3-4 0 0,3 3 0 16,-4-7 0-16,4-4 0 0,-9-4 0 0,5-2 0 15,1-3 0-15,-4 0 0 0,1-1 0 0,-3-5 0 16,-2 0 0-16,1-1 0 0,-2-1 0 0,-2 1 0 0,-1-4 0 15,1 0 0-15,0 2 0 0,-1-3 0 0,-3-1 0 16,11-2 0-16,-11 2-344 0,13-4-321 16,-4 1-532-16,2-3-1297 0,2-3 573 0</inkml:trace>
  <inkml:trace contextRef="#ctx0" brushRef="#br0" timeOffset="7949.24">5346 3525 461 0,'-9'-16'597'0,"-1"1"11"0,8-1 0 0,0 3-11 16,5 2-14-16,2-2-31 0,5-1-35 0,4 4-45 16,5 2-35-16,9-3-47 0,-1 8-30 0,-5 3-30 15,6 2-39-15,-6 6-28 0,-3-1-25 0,0 2-26 16,-1 3-20-16,-6 2-20 0,0 2-19 0,-5 0-15 16,-3 2-118-16,-4-2-20 0,-2 3 0 0,-2-1 0 15,-2-1 0-15,-3 0 0 0,1-2 0 0,-2-1 0 16,5-4 0-16,-3-2 0 0,2 1 0 0,2-5 0 15,-1 1 0-15,1-2 0 0,3 0 0 0,-3-2 0 0,4-1 0 16,0 0 0-16,0 0 0 0,-5-13 0 0,10 1 0 16,0 3 0-16,2-6 0 0,-1-2 0 15,8-8 0-15,-2 1 0 0,-2-3 0 0,4 1 0 0,-4 1 0 16,0 1 0-16,4 0 0 0,-6 6 0 0,0 2 0 16,-2 4 0-16,-1 2 0 0,-1 1 0 0,-1 4 0 15,-1 0 0-15,1 0 0 0,-2 3 0 0,-1 2 0 16,0 0 0-16,0 0 0 0,-14 16 0 0,9-5 0 15,-4 6 0-15,2 1 0 0,2-1 0 0,1 3 0 16,2 0 0-16,-2 0 0 0,4-1 0 0,1-1 0 16,3 0 0-16,1-2 0 0,3-2 0 0,0 2 0 15,-2-5 0-15,2-2 0 0,-1 2 0 0,1-3 0 16,2-2 0-16,-2-1 0 0,1 0 0 0,1 0 0 0,-1-1 0 16,1 0 0-16,3-3 0 0,-5-1 0 15,1 1 0-15,5-1 0 0,-4-1-429 0,3-3-229 16,-2-1-526-16,-2-2-1283 0,2-1 567 0</inkml:trace>
  <inkml:trace contextRef="#ctx0" brushRef="#br0" timeOffset="8215.01">5782 3192 141 0,'-3'-18'507'0,"5"1"2"0,-1 5 11 0,5 2 10 15,8-2 4-15,2 1 5 0,3 5-11 16,10 4-29-16,3 3-29 0,4 5-27 0,12 10-33 0,-12 1-32 15,8 12-31-15,-3 1-28 0,-3 5-27 0,-14-6-26 16,2 10-23-16,-7-8-25 0,-5 1-17 0,-2-2-21 16,-5 4-63-16,-2-5-117 0,-5 0 0 0,-2-3 0 15,-5 0 0-15,0-3 0 0,-5 1 0 0,2-7 0 16,-5 3 0-16,2-5 0 0,0-1 0 0,-1-2 0 16,1-1 0-16,-2 1 0 0,3-3 0 0,2 0 0 15,0-4 0-15,1 2 0 0,-1-3 0 0,1-2 0 16,3 2 0-16,-2-2 0 0,3-1 0 0,0 2-616 15,5-3-647-15,-7-6-1367 0,7 6 604 0</inkml:trace>
  <inkml:trace contextRef="#ctx0" brushRef="#br0" timeOffset="8598.11">6807 3192 3457 0,'9'-11'389'0,"-3"0"-6"0,-2 1 28 16,1-1 16-16,-1 3 6 0,1 1 16 0,-5 0-22 16,3 4-60-16,-3-1-71 0,2 0-32 0,-2 0-31 15,0 4-21-15,0 0-11 0,-1 15-24 0,-3 3-112 16,4 8-65-16,-2 3 0 0,-1 3 0 0,3 2 0 15,0-1 0-15,3 1 0 0,-1 0 0 0,3-2 0 16,-5 0 0-16,4-4 0 0,-4 1 0 0,4-4 0 16,-2-1 0-16,0-4 0 0,-1-3 0 0,2-4 0 15,-3-1 0-15,1-2 0 0,0-1 0 0,0 1 0 16,-1-5 0-16,0 2 0 0,2-3 0 0,-2 1 0 0,0-2 0 16,0-3 0-16,1 7 0 0,-1-7 0 0,0 3 0 15,0-3 0-15,0 0 0 0,4 5 0 16,-4-5 0-16,0 0 0 0,0 0 0 0,11-6 0 0,-7 3-383 15,5-5-296-15,0 1-510 0,3-5-1286 0,-3 4 569 16</inkml:trace>
  <inkml:trace contextRef="#ctx0" brushRef="#br0" timeOffset="9457">6899 3415 195 0,'-21'-5'519'0,"-5"0"56"0,5-2 30 0,10 4 20 16,-2 0 6-16,1 0-18 0,6 1-57 0,2-2-52 15,2 1-46-15,2 3-29 0,15-7-38 0,4-1-33 16,13 2-39-16,6 0-32 0,21 0-31 0,0 3-26 16,4 0-18-16,-2 0-21 0,-1 3-23 0,1 0-99 15,-2-1-69-15,-4 2 0 0,-5 1 0 0,2-1 0 16,-13 0 0-16,-2-1 0 0,1 2 0 0,-5-2 0 16,0 0 0-16,-2 0 0 0,-1 1 0 0,-2-1 0 15,-9 1 0-15,4-1 0 0,-1 1 0 0,6-1 0 16,1 2 0-16,-3-1 0 0,-6 0 0 0,10-1 0 15,-9 2 0-15,0 0 0 0,-1 1 0 0,-1-3 0 0,-5 0 0 16,-3 0 0-16,1 1 0 0,-4-1 0 0,-3 0 0 16,4-1 0-16,-9 1 0 0,9 1 0 0,-9-1 0 15,6-1 0-15,-6 1 0 0,8 1 0 0,-8-1 0 16,0 0 0-16,0 0 0 0,9-1 0 0,-9 1 0 16,0 0 0-16,0 0 0 0,0 0 0 0,0 0 0 15,0 0 0-15,0 0 0 0,0 0 0 0,0 0 0 16,0 0 0-16,0 0 0 0,0 0 0 0,0 0 0 15,-23-5 0-15,10 5 0 0,-3 0 0 0,2 0 0 16,-6 0 0-16,0-1 0 0,-7 1 0 0,-2 1 0 16,1 1 0-16,-2-2 0 0,2-2 0 0,1 2 0 15,-2 0 0-15,2-2 0 0,5 1 0 0,1-2 0 16,0 2 0-16,2-2 0 0,6 1 0 0,-1-2 0 0,1 2 0 16,3-2 0-16,0-1 0 0,6 2 0 0,-4-1 0 15,1 0 0-15,0 1 0 0,2-3 0 16,1 0 0-16,-1 3 0 0,3 0 0 0,-2-1 0 15,1 2 0-15,3 2 0 0,-5-4 0 0,5 4 0 0,-2-5 0 16,2 5 0-16,-3-2 0 0,3 2 0 0,0 0 0 16,0 0 0-16,0 0 0 0,0 0 0 0,0 15 0 15,3-5 0-15,-2 0 0 0,0 2 0 0,3-1 0 16,-3 3 0-16,1-2 0 0,-1 2 0 0,0-2 0 16,2-2 0-16,-2 2 0 0,-1-2 0 0,0-2 0 15,1-1 0-15,-1-2 0 0,0-2 0 0,0 0 0 16,0 2 0-16,2-1 0 0,-2-4 0 0,0 4 0 15,0-4 0-15,0 4 0 0,0-4 0 0,5 1 0 16,-5-1 0-16,20-3 0 0,-4-2 0 0,5-1 0 16,11-1 0-16,0 0 0 0,5-1 0 0,-1 1 0 15,3 1 0-15,0-2 0 0,-2 2 0 0,-5 2 0 16,0-1 0-16,-10 2 0 0,-6 0 0 0,-2 0 0 0,-1 1 0 16,-5 1 0-16,-2 1 0 0,1-2 0 15,-2 2 0-15,-5 0 0 0,7 0 0 0,-7 0 0 16,9 0 0-16,-9 0 0 0,0 0 0 0,8 0 0 0,-8 0 0 15,0 0 0-15,0 0 0 0,0 0 0 0,0 0 0 16,0 0 0-16,5 0 0 0,-5 0 0 0,0 0 0 16,0 0 0-16,0 0 0 0,0 0 0 0,0 0 0 15,0 0 0-15,0 0 0 0,0 0 0 0,0 0 0 16,0 0 0-16,0 0 0 0,0 0 0 0,0 0 0 16,5-2 0-16,-5 2 0 0,0 0 0 0,0 0 0 15,0 0 0-15,0 0 0 0,0 0 0 0,0 0 0 16,3-5 0-16,-3 5 0 0,0 0-1366 0,-4-9-1478 15,1 6 654-15</inkml:trace>
  <inkml:trace contextRef="#ctx0" brushRef="#br0" timeOffset="10908.57">9207 3254 284 0,'6'-7'596'0,"-2"2"7"0,-4 0 16 0,4-2 5 16,-1 2-28-16,-1 3-29 0,1-2-45 0,-2 0-54 16,-1 4-48-16,0 0-39 0,0 0-27 0,3 10-24 15,-2 3-19-15,-2 1-32 0,-2 3-22 0,2 2-21 16,-2 1-22-16,3 5-20 0,0-6-19 0,0-1-17 15,3 1-155-15,1-2-3 0,-1 0 0 0,5-3 0 16,0-4 0-16,1 3 0 0,3 0 0 0,1-5 0 16,0-1 0-16,4-3 0 0,-1-2 0 0,3 0 0 15,0-3 0-15,2 1 0 0,-2-2 0 0,0-1 0 16,1-4 0-16,0 1 0 0,-3-3 0 0,2-1 0 16,-1-1 0-16,2-4 0 0,6-3 0 0,-12 1 0 15,2-3 0-15,-3 3 0 0,1 1 0 0,-2 0 0 16,-2 3 0-16,-4 4 0 0,-2-2 0 0,4 5 0 0,-4 1 0 15,1-2 0-15,-3 3 0 0,-1 3 0 0,-1 1 0 16,3-2 0-16,-3 2 0 0,0 0 0 0,3 13 0 16,-6-4 0-16,3 1 0 0,0 1 0 15,0 5 0-15,0-2 0 0,3 2 0 0,-2 0 0 0,3 0 0 16,-2-1 0-16,1-2 0 0,2-1 0 0,-2-2 0 16,2 1 0-16,-2-1 0 0,1-2 0 0,-1-1 0 15,-1-1 0-15,1 1 0 0,0-2 0 0,2 0 0 16,-3-2 0-16,1 2 0 0,-2-2 0 0,-1-3 0 15,3 4 0-15,-2-1 0 0,-1-3 0 0,2 3 0 16,-2-3 0-16,2 4 0 0,-2-4 0 0,0 0 0 16,1 3 0-16,-1-3 0 0,0 0 0 0,0 0 0 15,0 0 0-15,0 0 0 0,0 0 0 0,0 0 0 16,0 0 0-16,9-8-507 0,-6 5-774 0,0-3-1388 16,6-2 614-16</inkml:trace>
  <inkml:trace contextRef="#ctx0" brushRef="#br0" timeOffset="11274.67">10335 2989 41 0,'2'-17'613'0,"-2"4"23"0,1 1 8 0,-1 2 13 16,0-2-3-16,-1 4-35 0,1 0-46 0,-2 4-53 15,0 2-60-15,2 2-39 0,-10 16-40 0,-2-1-35 16,-2 8-33-16,-4 7-33 0,4 0-25 0,-4 14-25 15,5-11-23-15,6 2-17 0,-1 12-39 0,6 0-151 16,4-14 0-16,2 2 0 0,6-1 0 0,-1-1 0 16,1-6 0-16,3 3 0 0,4 0 0 0,-2-5 0 15,6-3 0-15,-2-1 0 0,2-1 0 0,-1-3 0 16,-4-2 0-16,7-1 0 0,0-1 0 0,-4-3 0 16,-1-2 0-16,0 0 0 0,0 0 0 0,-4-3 0 15,0-1 0-15,-1-1 0 0,-3 1 0 0,-2-1 0 16,-2-2 0-16,-1 2 0 0,1-2 0 0,-3 0 0 15,2 1 0-15,-5-2 0 0,7 3 0 0,-7-3 0 16,0 0 0-16,6 4 0 0,-6-4 0 0,0 0 0 16,3 0 0-16,-3 0 0 0,0 0 0 0,5 2 0 15,-5-2 0-15,0 0 0 0,0 0-281 0,10-3-421 0,-7-1-500 16,-1 0-1301-16,2-2 575 0</inkml:trace>
  <inkml:trace contextRef="#ctx0" brushRef="#br0" timeOffset="11576.1">10858 3237 4891 0,'-6'-12'399'0,"-1"6"-42"0,0-2 47 16,2 4-27-16,1-1-22 0,1 0-25 0,-1 3-30 15,3 0-52-15,1 2-39 0,0 0-25 0,0 0-47 16,0 0-137-16,14 7 0 0,1 3 0 0,0 1 0 15,10 6 0-15,2 1 0 0,1 3 0 0,0-3 0 16,-2 4 0-16,-2-2 0 0,-2 2 0 0,-1-3 0 16,-3-1 0-16,-4-5 0 0,-1 0 0 0,-4-1 0 15,0-3 0-15,-1 0 0 0,-2 1 0 0,-2-4 0 16,2 3 0-16,1-3 0 0,-6 1 0 0,3-4 0 16,-3 3 0-16,2-3 0 0,-2 0 0 0,2 1 0 0,-2-2 0 15,-1-2 0-15,1 4-122 0,-1-4-464 16,0 0-107-16,-10 3-439 0,5-3-1226 0,5 0 543 15</inkml:trace>
  <inkml:trace contextRef="#ctx0" brushRef="#br0" timeOffset="11850.01">11097 3242 71 0,'-4'-11'572'16,"-3"5"46"-16,0-4 9 0,3 6-15 0,1 0-24 15,0-1-22-15,-1 5-9 0,4 0-24 0,-11 5-41 16,6 0-46-16,-1 6-40 0,1-2-41 0,-1 7-38 15,-3 2-29-15,3 0-29 0,-1 0-28 0,-1 6-25 16,1-6-20-16,1 0-23 0,-2 0-155 0,-1 0-18 16,0-1 0-16,0 1 0 0,0-2 0 0,4 0 0 15,-4-2 0-15,5-2 0 0,-1-2 0 0,1 0 0 16,0-4 0-16,3 1 0 0,-3-2 0 0,3 1 0 16,-2-2 0-16,1 0 0 0,-1-1 0 0,3-3 0 0,-3 4 0 15,0 0 0-15,3-4 0 0,0 5 0 16,0-5 0-16,0 0 0 0,0 0 0 0,0 0 0 15,0 0-28-15,0 0-566 0,0 0-116 0,15-9-434 16,-11 4-1238-16,4-3 548 0</inkml:trace>
  <inkml:trace contextRef="#ctx0" brushRef="#br0" timeOffset="12273.08">11240 2965 4379 0,'5'-17'371'15,"0"1"-59"-15,3 3 25 0,5 1-3 0,5 1-15 16,9 3-9-16,6 7-16 0,0 2-30 0,6 5-47 16,12 9-12-16,-4 6-15 0,0 11-13 0,-3 1-17 15,-2 6-10-15,-9 4-18 0,-4 2-92 0,-2-2-40 16,-9 2 0-16,1-1 0 0,-10-10 0 0,-1-2 0 16,-7-1 0-16,-6-2 0 0,-5 1 0 0,0-3 0 15,-2-2 0-15,-1-2 0 0,3-7 0 0,-3 1 0 0,-3 4 0 16,0-5 0-16,2-1 0 0,-1-1 0 15,2-1 0-15,-2-1 0 0,1-1 0 0,0-1 0 16,1-2 0-16,-1 3 0 0,2-4 0 0,3-1 0 16,-1-1 0-16,1-1 0 0,2 2 0 0,0-2 0 0,0 2 0 15,2-5 0-15,1 3 0 0,0-1 0 0,1-2 0 16,3-1 0-16,-6 2 0 0,2-1 0 16,4-1 0-16,0 0 0 0,-4 4 0 0,4-4 0 0,0 0 0 15,0 0 0-15,0 0 0 0,-4 3 0 0,4-3 0 16,0 0 0-16,0 0 0 0,0 0 0 0,0 0 0 15,0 0 0-15,0 0 0 0,0 0 0 0,0 0 0 16,0 0 0-16,-7 0 0 0,7 0 0 0,0 0 0 16,0 0 0-16,-5-6 0 0,-1 5 0 0,1-1 0 15,-2 0 0-15,-2-2-434 0,2-2-300 0,2 0-437 16,0-2-1268-16,3-1 561 0</inkml:trace>
  <inkml:trace contextRef="#ctx0" brushRef="#br0" timeOffset="41456.25">2307 5974 166 0,'0'0'347'0,"3"-5"-8"0,-3 5 0 16,0 0 1-16,2-5 6 0,1 4 1 0,-3 1 9 15,2-3 5-15,-2 3 3 0,4-4 2 0,-3-1-5 16,2 3-17-16,-3 2 7 0,-1-4-25 0,1 4-13 15,1-6-12-15,1 1-13 0,-2 5-9 0,0-6-15 16,0 6-13-16,-2-4-18 0,2-1-21 0,-3 2-15 16,2-2-6-16,-3 2-12 0,-1 1-11 0,-2-1-12 15,-5-1-50-15,-2 4-106 0,1 0 0 0,-6-3 0 16,1 4 0-16,-4 1 0 0,-1-2 0 0,-2 5 0 16,-2 2 0-16,4-1 0 0,-3 4 0 0,0-2 0 0,0 3 0 15,3 3 0-15,-1-1 0 0,2 2 0 0,3 3 0 16,0 4 0-16,0-3 0 0,3 5 0 0,0 0 0 15,3 1 0-15,-1 0 0 0,5 1 0 0,1 0 0 16,-1 1 0-16,4 0 0 0,5-5 0 0,0 4 0 16,3 1 0-16,4-2 0 0,2-1 0 0,0 0 0 15,8-1 0-15,-2-2 0 0,3 0 0 0,2-2 0 16,1-3 0-16,3-1 0 0,-1-2 0 0,1-1 0 16,2-2 0-16,2 0 0 0,-1-5 0 0,1 0 0 15,0-5 0-15,2 2 0 0,-2-4 0 0,1 0 0 16,-10-1 0-16,6 1 0 0,3-5 0 0,-2 1 0 15,1-3 0-15,-9 3 0 0,9-4 0 0,-9-1 0 0,1 1 0 16,3-4 0-16,-4 2 0 0,-3 0 0 0,2-1 0 16,-4-3 0-16,2 1 0 0,-5-3 0 0,0 0 0 15,3-3 0-15,-4 3 0 0,0-6 0 0,-4 6 0 16,-1-2 0-16,-2 0 0 0,0 1 0 0,-2-5 0 16,-3 4 0-16,1 2 0 0,-2-1 0 0,-5-7 0 15,0 8 0-15,-1-1 0 0,-2 3 0 0,-2-5 0 0,0 6 0 16,-4-3 0-16,-5 3 0 0,3 0 0 15,0 3 0-15,-4 1 0 0,-1-1 0 0,4 6 0 16,-4-4 0-16,3 4 0 0,3 1 0 0,0-3 0 0,1 3 0 16,-3 0 0-16,7 0 0 0,0 1 0 0,4 1 0 15,0 2 0-15,3 1 0 0,0-4 0 0,2 3 0 16,-1 1 0-16,6 0 0 0,-6-2 0 0,6 2 0 16,-5-2 0-16,5 2 0 0,-5-2 0 0,5 2 0 15,0 0 0-15,0 0 0 0,0 0 0 0,-5 6 0 16,5-6 0-16,0 0-441 0,5 7-851 0,-1-1-1400 15,-2-1 620-15</inkml:trace>
  <inkml:trace contextRef="#ctx0" brushRef="#br0" timeOffset="42890.36">2260 8005 35 0,'1'-5'415'15,"0"1"15"-15,3-1-7 0,0 3 17 0,0-4 6 16,0 1-2-16,-3-2 3 0,4 3-11 0,0-3-3 16,-1 1-9-16,0 1-4 0,-2-1-3 0,1 0-7 0,0 0-13 15,-1 1-15-15,1-3-14 0,-1 2-23 0,-2 0-35 16,0-2-28-16,-4 2-26 0,3 2-25 0,0-5-231 16,-3 5 0-16,1-1 0 0,-3-2 0 0,1 2 0 15,-4 0 0-15,0-2 0 0,0 6 0 0,-4-4 0 16,3 4 0-16,-3 0 0 0,-1 1 0 0,0 1 0 15,-4 0 0-15,2 2 0 0,-4 4 0 0,1-2 0 16,3 1 0-16,-2 6 0 0,0-1 0 0,0 1 0 0,0 6 0 16,-1 1 0-16,6-3 0 0,-3 5 0 15,7-2 0-15,-2 3 0 0,5-3 0 0,2 2 0 16,2 3 0-16,2 1 0 0,2-6 0 0,-1 2 0 0,5 3 0 16,-3-3 0-16,6-3 0 0,-1 0 0 0,1 1 0 15,5-2 0-15,0 8 0 0,0-11 0 0,4 4 0 16,-4-4 0-16,1-1 0 0,3-1 0 0,-1-4 0 15,1 2 0-15,0-5 0 0,2 1 0 0,0 0 0 16,1-5 0-16,2 0 0 0,5-1 0 0,2-1 0 16,-1-2 0-16,-1 0 0 0,0 1 0 0,-7-1 0 15,8-3 0-15,-5-1 0 0,-2 0 0 0,0-1 0 16,2-2 0-16,-4 0 0 0,0 2 0 0,-2-3 0 16,-1 1 0-16,0-1 0 0,-3 1 0 0,0-2 0 15,0 0 0-15,-1-1 0 0,-4 0 0 0,4-2 0 0,-4 1 0 16,-3-1 0-16,-2 1 0 0,2-5 0 0,-2 2 0 15,-1 1 0-15,-3-1 0 0,-3-1 0 0,2 3 0 16,-4-2 0-16,-3-1 0 0,-1 1 0 0,0 1 0 16,-1 0 0-16,-2 0 0 0,0 1 0 0,-1 3 0 15,0-1 0-15,-3 0 0 0,1 3 0 0,-1-1 0 16,0 3 0-16,0-2 0 0,0 3 0 0,-4 1 0 16,8 1 0-16,-1 2 0 0,0 0 0 0,-4-3 0 0,4 4 0 15,-1 1 0-15,2-1 0 0,1 2 0 16,-1 0 0-16,0 0 0 0,4 0 0 0,-2 2 0 15,0-2 0-15,2 0 0 0,2 1 0 0,-2 3 0 0,3-2 0 16,0-1 0-16,-2 0 0 0,1 1 0 0,1 0 0 16,0-2 0-16,5 0 0 0,-4 7 0 0,2-2-201 15,-1-1-438-15,3 0-587 0,3 3-1327 0,0-1 588 16</inkml:trace>
  <inkml:trace contextRef="#ctx0" brushRef="#br0" timeOffset="43441.67">2473 9077 379 0,'0'0'602'0,"0"0"15"0,0 0-5 15,-9-2 24-15,9 2-11 0,0 0-2 0,-5-2-17 0,5 2-49 16,0 0-53-16,0 0-48 0,0 0-48 0,0 0-35 16,0 0-29-16,-5-2-43 0,5 2-31 0,0 0-26 15,0 0-210-15,0 0-34 0,0 0 0 0,0 0 0 16,0 0 0-16,-4 7 0 0,4-7 0 0,4 6 0 16,-3-1 0-16,3-1 0 0,0 4 0 0,2 3 0 15,2-4-209-15,-3 5-337 0,7 0-119 0,-6-2-464 16,2 4-1223-16,-3-2 542 0</inkml:trace>
  <inkml:trace contextRef="#ctx0" brushRef="#br0" timeOffset="43649.11">2473 9550 19 0,'-10'15'554'0,"-3"-2"21"16,8-3 34-16,0 1 11 0,-4-4 19 0,4 2 8 15,1-3-8-15,-1-2-41 0,1 2-59 0,0-2-49 16,2 0-48-16,0 0-43 0,2 0-38 0,0-4-36 15,-3 5-32-15,1-3-28 0,2-2-88 0,-1 4-177 16,1-4 0-16,0 6 0 0,0-6 0 0,1 5 0 0,-1-1 0 16,2 0 0-16,-1-2 0 0,3 2 0 0,-2 0 0 15,2 1 0-15,1-1-34 0,-1 1-620 16,3-1-597-16,1 2-1354 0,-3-3 598 0</inkml:trace>
  <inkml:trace contextRef="#ctx0" brushRef="#br0" timeOffset="43834.01">2397 9994 5772 0,'-22'16'538'0,"1"-5"-192"0,4-4 48 16,0-3 107-16,-1 3-25 0,8-5-312 15,-3 0-164-15,4-2 0 0,0 1 0 0,4 2 0 0,-4-2 0 16,9-1 0-16,-9 1 0 0,5-1 0 0,4 0 0 16,0 0 0-16,-8 0 0 0,8 0 0 0,0 0 0 15,0 0 0-15,0 0 0 0,0 0 0 0,0 0 0 16,0 0 0-16,0 0 0 0,21 8-344 0,-7-4-965 15,3-4-1416-15,3 0 627 0</inkml:trace>
  <inkml:trace contextRef="#ctx0" brushRef="#br0" timeOffset="44733.4">2337 11239 349 0,'0'-5'520'0,"0"0"5"16,0-1 5-16,-2 0-3 0,4 0-10 0,-4-2-13 0,1 0-3 15,0 1-4-15,-2-1-15 0,0 2-17 0,1 0-23 16,-2-1-21-16,0 2-27 0,-3 1-37 16,-1-3-36-16,-1 4-32 0,-1 1-28 0,-8 5-23 0,-4 2-187 15,3 4-51-15,-8 6 0 0,-1 2 0 0,2 2 0 16,0 3 0-16,-1 3 0 0,4 0 0 0,-3 3 0 15,6 0 0-15,3 3 0 0,-1-4 0 0,4 5 0 16,5 2 0-16,4-2 0 0,3-1 0 0,4 0 0 0,7 0 0 16,3-5 0-16,6 2 0 0,6-4 0 15,0-2 0-15,8 1 0 0,0-5 0 0,5-4 0 16,0-2 0-16,14-3 0 0,2-3 0 0,-15-3 0 0,2-7 0 16,-2-1 0-16,1-2 0 0,0-3 0 0,-6-2 0 15,2-2 0-15,-3-3 0 0,-4-4 0 0,-3 0 0 16,-1-3 0-16,-3-3 0 0,-3-1 0 0,-5-2 0 15,-2-2 0-15,-2 2 0 0,-5-4 0 0,-4 0 0 16,-1-1 0-16,-4-1 0 0,-3 2 0 0,-5 3 0 16,-1-1 0-16,-1 2 0 0,-5 0 0 0,0 3 0 15,-3 4 0-15,-5 1 0 0,1 0 0 0,-2 4 0 16,-3 5 0-16,-4 4 0 0,2-1 0 0,2 5 0 16,0 1 0-16,2 0 0 0,1 2 0 0,7 4 0 15,0-1 0-15,3-1 0 0,5 2 0 0,1-1 0 0,1 1 0 16,2-2 0-16,2 1 0 0,1-1 0 0,2 1 0 15,5-1 0-15,-6 4 0 0,6-4 0 16,0 0 0-16,15 3-695 0,6-3-555 0,5-6-1353 0,10-6 598 16</inkml:trace>
  <inkml:trace contextRef="#ctx0" brushRef="#br0" timeOffset="46124.06">5947 7055 16 0,'9'-3'347'0,"0"-4"10"0,0-1 10 16,1 4 13-16,-1-4 11 0,1-1 5 16,0 0 12-16,-1 0 11 0,0 0 2 0,1-1-4 0,-3 0-3 15,3-4 0-15,-4 4 1 0,3-1-2 0,-6-1-2 16,1 3-9-16,-2-2-19 0,0-1-39 0,-2 4-32 16,2-3-29-16,-7 2-30 0,0 0-25 0,-4 2-228 15,-3 0 0-15,-4 2 0 0,-6 2 0 0,-10 4 0 16,0 1 0-16,-1 3 0 0,-4 4 0 0,0 3 0 15,1 5 0-15,-6 8 0 0,11-2 0 0,-1-1 0 16,5 3 0-16,3 1 0 0,3 3 0 0,2-2 0 0,4 1 0 16,6 1 0-16,4-1 0 0,2-1 0 15,6-1 0-15,2 0 0 0,7-4 0 0,0 2 0 16,8-3 0-16,4-3 0 0,2 0 0 0,4-4 0 0,2 0 0 16,3-4 0-16,1 0 0 0,-1-6 0 0,6 0 0 15,-1-4 0-15,-2-2 0 0,0-2 0 0,2 0 0 16,-3-5 0-16,-1 2 0 0,-4-4 0 0,-1-2 0 15,-2-1 0-15,-4-3 0 0,0-1 0 0,-6-4 0 0,0 1 0 16,-4-5 0-16,-2 2 0 0,-5-1 0 0,-2 0 0 16,-2 0 0-16,-3 7 0 0,-2-3 0 15,-4 2 0-15,0 1 0 0,-5 0 0 0,-2 1 0 0,-4-2 0 16,1 6 0-16,-8-3 0 0,4 7 0 0,-6-2 0 16,2 1 0-16,-7 4 0 0,6 0 0 0,-5 0 0 15,1 5 0-15,1 1 0 0,5 0 0 0,4 0 0 16,-1 0 0-16,6 0 0 0,-1 2 0 0,4 1 0 15,-2 0 0-15,2 0 0 0,1-1 0 0,4 2 0 16,-4 4 0-16,4-1 0 0,3 4 0 0,0 0-641 16,2 0-618-16,4 0-1363 0,1-2 603 0</inkml:trace>
  <inkml:trace contextRef="#ctx0" brushRef="#br0" timeOffset="47166.68">6265 8616 273 0,'0'0'339'0,"0"0"-3"0,0 0 5 0,5-5 8 0,-5 5-5 16,4-5 14-16,-1 2 5 0,-2 0 14 0,3-1 7 15,-3 0 2-15,1-1-4 0,0 0 1 0,0 1 3 16,-2-1 5-16,1 0-3 0,-2 0-10 0,1 0-5 16,-2 0-18-16,-3 0-14 0,1-1-41 0,-4-2-30 15,-1 5-26-15,-5-2-94 0,-4 4-150 0,-3 1 0 16,-9 1 0-16,-2 4 0 0,0 2 0 0,2 1 0 16,-1 6 0-16,1-1 0 0,2 3 0 0,3 1 0 15,3 4 0-15,4-1 0 0,0 1 0 0,8 1 0 0,2-4 0 16,7 8 0-16,-2-7 0 0,9 6 0 0,1-6 0 15,6 2 0-15,6 1 0 0,4-2 0 0,4-2 0 16,6 0 0-16,3-5 0 0,15 3 0 0,-1-5 0 16,-9-4 0-16,8 0 0 0,-11-5 0 0,4 0 0 15,-5-3 0-15,-1-2 0 0,5-1 0 0,-9-3 0 16,-5 0 0-16,-2-2 0 0,3-3 0 0,-5 1 0 16,-6-1 0-16,-2-2 0 0,-3-2 0 0,-3-2 0 0,1-7 0 15,-5 1 0-15,-2-1 0 0,-6 1 0 16,-3-1 0-16,-1 6 0 0,-3 2 0 0,0-7 0 15,-3 8 0-15,-5-4 0 0,0 7 0 0,0 1 0 0,-6 0 0 16,5 2 0-16,-5 0 0 0,3 6 0 0,2-1 0 16,1 1 0-16,-1 3 0 0,6 1 0 0,-1 1 0 15,1 2 0-15,7 0 0 0,-7 3 0 0,8 2 0 16,1-1 0-16,4 5-98 0,0-2-703 0,4 1-415 16,1 6-1316-16,4-7 582 0</inkml:trace>
  <inkml:trace contextRef="#ctx0" brushRef="#br0" timeOffset="47517.83">6457 9591 6498 0,'-4'2'219'16,"0"-2"-67"-16,4 0 119 0,-9 0 109 0,9 0-3 15,-7 0-83-15,7 0-294 0,0 0 0 0,-12 0 0 16,12 0 0-16,-7-2 0 0,7 2 0 0,0 0 0 0,-6-2 0 15,6 2 0-15,0 0 0 0,-5 5 0 0,5 0 0 16,0-5 0-16,5 8 0 0,-5 0 0 0,4-1 0 16,0 0 0-16,0 3 0 0,-1 1 0 0,3-2 0 15,-1 1-541-15,5 4-734 0,-5-2-1382 0,-1-1 611 16</inkml:trace>
  <inkml:trace contextRef="#ctx0" brushRef="#br0" timeOffset="47708.59">6519 10039 5031 0,'-10'15'808'0,"-4"-5"-366"0,4-2-52 0,2-1 68 0,-1 0 17 16,5-2-60-16,-2-2-243 0,1 0-172 0,1 1 0 15,0-2 0-15,2 1 0 0,-1-1 0 0,3-2 0 16,-4 3 0-16,4-3 0 0,0 0 0 0,-6 3 0 16,6-3 0-16,0 0 0 0,0 0 0 0,0 0 0 15,0 0 0-15,0 0 0 0,6 5 0 0,-2-2 0 16,1-1 0-16,0 0 0 0,2 1 0 0,-1-1-1366 15,7-2-1478-15,-2 0 654 0</inkml:trace>
  <inkml:trace contextRef="#ctx0" brushRef="#br0" timeOffset="48540.31">6601 11114 19 0,'0'0'313'16,"3"-9"18"-16,-2 7 14 0,-1 2 20 0,1-6 29 15,-1 2 27-15,3 0 20 0,-2 0 12 0,-1-1 1 0,0 0-2 16,0-3 3-16,-1 3 4 0,-2 0-3 0,1-2 0 16,-2 2-8-16,-3-1-46 0,-3 0-36 0,0 3-35 15,-4 4-34-15,-4 1-29 0,-7 8-26 0,-7 2-219 16,-2 5-23-16,-10 12 0 0,0 2 0 0,-2 0 0 16,5 3 0-16,2-1 0 0,12-6 0 0,0 1 0 15,5-2 0-15,7 3 0 0,2-2 0 0,4 2 0 16,9-2 0-16,4 2 0 0,7-5 0 0,9 0 0 15,4-2 0-15,4-1 0 0,4-6 0 0,3-4 0 16,4 0 0-16,11-3 0 0,1-3 0 0,0-6 0 16,0-2 0-16,-11-3 0 0,-2-4 0 0,11-5 0 0,-15 2 0 15,0-5 0-15,-4-2 0 0,-3-1 0 16,-4-4 0-16,-4 2 0 0,-2-4 0 0,-7-2 0 0,-1-3 0 16,-4 0 0-16,-5 1 0 0,-5-4 0 0,1 2 0 15,-7 2 0-15,-1-1 0 0,-3 5 0 0,1 0 0 16,-7 4 0-16,2 2 0 0,-4 1 0 0,-2 3 0 15,0 1 0-15,1 4 0 0,5 4 0 0,-1 2 0 16,3-1 0-16,-1 3 0 0,5 1 0 0,-1 1 0 0,3 2 0 16,4-2 0-16,-3 2 0 0,5 0 0 15,5 0 0-15,-6 4 0 0,6-4 0 0,3 6 0 16,5-2 0-16,3 1 0 0,7 0-555 0,13-3-718 0,6-3-1379 16,14-3 610-16</inkml:trace>
  <inkml:trace contextRef="#ctx0" brushRef="#br0" timeOffset="49750.46">10408 7377 46 0,'0'0'376'16,"2"-6"5"-16,0 3 14 0,-1-2 18 0,1 1 0 16,0 0 8-16,-1 1 2 0,1-1-7 0,-2-2-6 15,1 1-13-15,0 0 0 0,-2 0-7 0,1-1 0 16,-1 0-7-16,-1-1-7 0,0 2-23 0,-2-3-22 16,-3 0-20-16,-1 2-16 0,-1-1-18 0,-5 0-24 15,-3 2-22-15,-5-1-118 0,-4 2-113 0,-5 4 0 0,-1-1 0 16,-3 4 0-16,2 1 0 0,0 2 0 0,0 7 0 15,-2 0 0-15,6 4 0 0,-2 3 0 0,0 5 0 16,5-2 0-16,3 2 0 0,2 2 0 0,6-1 0 16,1 3 0-16,4-1 0 0,3 2 0 0,5-2 0 15,3-1 0-15,4-2 0 0,4 0 0 0,4-3 0 16,2 1 0-16,4-2 0 0,3-1 0 0,0-4 0 16,3-1 0-16,3-5 0 0,-1 0 0 0,4-3 0 15,-3-2 0-15,3-5 0 0,-3-1 0 0,1-2 0 16,-1-4 0-16,-1 1 0 0,0-4 0 0,-4-1 0 15,0-5 0-15,-1 0 0 0,-3-2 0 0,-1-2 0 0,-1-7 0 16,-2 3 0-16,-5-3 0 0,-1 1 0 0,-1 0 0 16,-6 2 0-16,2-3 0 0,-7 8 0 0,2 0 0 15,-3 1 0-15,-2 1 0 0,-3 2 0 0,0 1 0 16,1 1 0-16,-4 1 0 0,3 5 0 0,0-3 0 16,-3 3 0-16,2 2 0 0,0-1 0 0,-3 4 0 15,3-2 0-15,-3 3 0 0,4 0 0 0,0 1 0 16,-1 1 0-16,2-1 0 0,-1 4 0 0,0 1 0 0,-1 1 0 15,5 0 0-15,-3 4 0 0,3-2 0 0,1 4-93 16,-2-2-417-16,2 6-44 0,2-2-52 0,-4 3-466 16,6 1-1160-16,0 0 513 0</inkml:trace>
  <inkml:trace contextRef="#ctx0" brushRef="#br0" timeOffset="50365.33">10537 8522 295 0,'4'2'369'0,"-4"-2"7"0,0 0 14 0,10-6 18 16,-7 4-5-16,2 0 13 0,-1-1 7 0,1 0 5 0,0-3 6 15,-2 1 7-15,1 1 5 0,-2-1 6 0,1 0 5 16,1 0-1-16,-3 1-45 0,0-2-36 15,-2 2-36-15,-2-1-33 0,-1 1-31 0,-1-1-27 0,-5 1-205 16,-4 3-43-16,-4 2 0 0,-2 3 0 0,-10 5 0 16,0 2 0-16,0 2 0 0,0 4 0 0,0 1 0 15,2 3 0-15,5 1 0 0,0 1 0 0,1-2 0 16,4 2 0-16,6-1 0 0,5-2 0 0,1-2 0 16,6 1 0-16,2-1 0 0,3-1 0 0,4-1 0 15,8-3 0-15,-3-2 0 0,13 3 0 0,0-7 0 16,2 3 0-16,0-8 0 0,2-2 0 0,-1-1 0 0,-1-4 0 15,-1-4 0-15,-3-1 0 0,-1-4 0 0,-1 1 0 16,-2-4 0-16,-5 5 0 0,-3-5 0 16,3-6 0-16,-7 0 0 0,3-1 0 0,-5 5 0 0,-3 1 0 15,-3-1 0-15,-1 2 0 0,0 0 0 0,-1 2 0 16,-3-1 0-16,-3 5 0 0,-1-3 0 0,-2 5 0 16,-2-3 0-16,1 6 0 0,-1 0 0 0,1-1 0 15,-2 2 0-15,1 2 0 0,0 0 0 0,0 3 0 16,3-4 0-16,-1 4 0 0,5 0 0 0,-3 2 0 15,2 0 0-15,3 2 0 0,-7 5 0 0,9-4 0 16,-6 6 0-16,6 2-459 0,-3 3-830 0,4 1-1397 0,-1 1 619 16</inkml:trace>
  <inkml:trace contextRef="#ctx0" brushRef="#br0" timeOffset="50622.84">10449 9270 4420 0,'-4'11'645'0,"-2"-3"-243"0,2 0-42 0,2-3 12 16,0-1 31-16,0 1 5 0,0-1-7 0,1-1-69 15,1-3-60-15,-2 4-96 0,2-4-176 0,-3 3 0 0,3-3 0 16,0 0 0-16,-3 3 0 0,3-3 0 0,0 0 0 16,0 0 0-16,0 0 0 0,0 0 0 0,0 0 0 15,0 0 0-15,0 0 0 0,0 0 0 0,0 0 0 16,0 0 0-16,0 0 0 0,-6 1 0 0,6-1 0 15,5 6 0-15,-1-1 0 0,-1-1 0 0,4 4 0 16,1 0 0-16,2 1 0 0,-3 1 0 0,-1 2-562 16,3-2-710-16,-1 4-1377 0,-2 0 609 0</inkml:trace>
  <inkml:trace contextRef="#ctx0" brushRef="#br0" timeOffset="50835.95">10420 9711 329 0,'-13'12'490'0,"4"-3"14"0,0 0 23 16,1-2 38-16,2-1 12 0,2-3 30 0,2 1 28 15,-1 0-19-15,1-2-55 0,2-2-49 0,-4 5-50 16,4-5-39-16,-4 2-40 0,4-2-35 0,-3 3-31 16,3-3-31-16,0 0-237 0,-7 4-49 0,7-4 0 15,0 0 0-15,0 0 0 0,-3 2 0 0,3-2 0 16,0 0 0-16,0 0 0 0,0 0 0 0,0 0 0 0,0 0 0 16,0 4 0-16,0-4 0 0,8 5 0 0,-3 2 0 15,3-2 0-15,-1 1 0 0,1 2 0 16,3-1 0-16,-4 3 0 0,2-2 0 0,-2 2-355 0,0-1-951 15,-1 3-1416-15,-3 3 627 0</inkml:trace>
  <inkml:trace contextRef="#ctx0" brushRef="#br0" timeOffset="51541.62">10250 11114 413 0,'0'0'487'0,"1"-3"17"16,-1 3 15-16,0-7 7 0,0 4-1 0,0-2 3 15,0-1-1-15,0 2 6 0,0 0 3 0,0-1-16 16,-1-1-35-16,-3 2-48 0,0-2-41 0,0 2-40 16,-1-2-38-16,-7 4-30 0,1 3-30 0,-10 7-223 15,-8 5-35-15,-4 3 0 0,4 6 0 0,-11 11 0 16,3 4 0-16,2-3 0 0,5 8 0 0,3-2 0 16,9-9 0-16,0 15 0 0,6-13 0 0,1 14 0 15,6-14 0-15,5-1 0 0,5-1 0 0,6-3 0 0,5-2 0 16,3-4 0-16,2-3 0 0,6-5 0 0,3-4 0 15,3-4 0-15,1-3 0 0,0-3 0 0,1-3 0 16,-5-2 0-16,1-5 0 0,-1 0 0 0,-4-5 0 16,0 0 0-16,-3-3 0 0,-5 0 0 0,0-3 0 15,-4-4 0-15,-3 2 0 0,-2-2 0 0,-2-2 0 16,-5 3 0-16,-1 5 0 0,-2-6 0 0,-1 4 0 16,-4 3 0-16,0-1 0 0,-3-5 0 0,-2 10 0 15,-1-3 0-15,-2 4 0 0,1-2 0 0,-6 3 0 16,1 1 0-16,-1-1 0 0,-4 3 0 0,5 0 0 0,-1 4 0 15,1-1 0-15,1 0 0 0,1 3 0 0,3-2 0 16,3 3 0-16,-3-2 0 0,7 1 0 0,-2 1 0 16,0 0 0-16,4 0 0 0,-2 0 0 0,2 0 0 15,4 2 0-15,-5-7 0 0,4 2 0 0,1-1 0 16,5-6 0-16,3 4 0 0,6-7 0 0,1 2-457 16,11-9-832-16,0 3-1397 0,4 0 617 0</inkml:trace>
  <inkml:trace contextRef="#ctx0" brushRef="#br0" timeOffset="52825.49">14254 7879 225 0,'0'0'448'0,"1"-7"18"0,-1 3 17 15,0-4 15-15,0 3 1 0,0-4-10 0,-1 3-12 16,-2-1-3-16,2 1 0 0,-3 0-9 0,0 1 2 15,-2-1-22-15,-3-1-29 0,0 2-27 0,-4 0-37 16,-6 1-34-16,-3 1-31 0,-7 4-28 0,-7 6-24 16,-2 2-210-16,-13 9-25 0,-2 0 0 0,2 5 0 0,0 5 0 15,4 4 0-15,-2 3 0 0,4 3 0 0,1-2 0 16,7 4 0-16,5-1 0 0,10-9 0 0,4 4 0 16,4 0 0-16,5 0 0 0,5 0 0 0,8 0 0 15,8 12 0-15,3-14 0 0,5-2 0 0,7 11 0 16,10-4 0-16,4-9 0 0,0 1 0 0,5-4 0 15,3-7 0-15,-11-8 0 0,13 2 0 0,4-1 0 16,-16-6 0-16,12-3 0 0,-14-2 0 0,15 0 0 0,-19-4 0 16,-2 0 0-16,-4-3 0 0,2 0 0 15,-11-2 0-15,6-3 0 0,-5 3 0 0,-6-3 0 0,1-3 0 16,-1-6 0-16,-4 3 0 0,0-5 0 0,-7-4 0 16,5 1 0-16,-6 0 0 0,3-1 0 0,-4-1 0 15,-4 0 0-15,4 3 0 0,-5-1 0 0,0 7 0 16,0 0 0-16,-3-4 0 0,-1 6 0 0,0 1 0 15,-1-1 0-15,1 2 0 0,-1-1 0 0,-3 2 0 16,4 1 0-16,-6 0 0 0,1-1 0 0,0 4 0 16,4 1 0-16,-5-1 0 0,0 1 0 0,4 2 0 15,-1 1 0-15,-2-1 0 0,4 3 0 0,-2-2 0 16,3 2 0-16,3-2 0 0,-2 4 0 0,2 0 0 16,0 0 0-16,0 0 0 0,3 0 0 0,-1 0 0 0,4 2 0 15,-5-3 0-15,5 3 0 0,0 0 0 0,-9-3 0 16,9 3 0-16,0 0 0 0,-3-1 0 0,3 1 0 15,0 0 0-15,0 0 0 0,0 0 0 0,-6-1 0 16,6 1 0-16,0 0 0 0,0 0 0 0,0 0 0 16,0 0 0-16,0 0 0 0,0 0 0 0,0 0 0 15,-3-5 0-15,3 5 0 0,0 0 0 0,0 0 0 16,-6-1 0-16,6 1 0 0,-3-4 0 0,3 4 0 0,0 0 0 16,0 0 0-16,0 0 0 0,0 0 0 0,0 0 0 15,0 0 0-15,0 0 0 0,20 7-17 16,-4-2-712-16,2 1-513 0,1 2-1344 0,9-4 596 0</inkml:trace>
  <inkml:trace contextRef="#ctx0" brushRef="#br0" timeOffset="53632.32">14255 9791 278 0,'0'0'456'0,"12"-4"19"0,-9 2 16 0,1-1 13 0,0-4 11 15,0 4 6-15,0-1 2 0,-2-3-3 0,1 2 2 16,1 0-4-16,-4-2-8 0,0 2-43 0,0-2-47 16,-4 2-41-16,0-1-48 0,-2-1-32 0,-5 3-30 15,-5-1-76-15,-6 4-193 0,-10 3 0 0,-6 4 0 16,-13 10 0-16,-3 0 0 0,-1 8 0 0,4 3 0 16,2 1 0-16,2 5 0 0,5 2 0 0,5 1 0 15,11-9 0-15,7 4 0 0,1-1 0 0,8 1 0 0,4 0 0 16,6 0 0-16,6-2 0 0,4-2 0 0,8 0 0 15,8-3 0-15,2-3 0 0,4-4 0 0,19 1 0 16,-13-8 0-16,13-4 0 0,-12-2 0 0,-2-4 0 16,0-4 0-16,-1-1 0 0,-1-3 0 0,-4-1 0 15,-8-3 0-15,4-1 0 0,-9 0 0 0,2-3 0 16,-7 2 0-16,-1-3 0 0,-2-6 0 0,-5 3 0 16,0-6 0-16,-4 1 0 0,-2 0 0 0,-3-1 0 0,0 2 0 15,-2 5 0-15,-4-5 0 0,1 8 0 16,-3 0 0-16,2 1 0 0,-3-2 0 0,-2 4 0 15,1 1 0-15,-3 1 0 0,3 2 0 0,-5-1 0 0,4 0 0 16,-2 3 0-16,0 0 0 0,3 3 0 0,-2-3 0 16,3 3 0-16,0 1 0 0,-1 0 0 0,5-1-1366 15,1-5-1478-15,6 0 654 0</inkml:trace>
  <inkml:trace contextRef="#ctx0" brushRef="#br0" timeOffset="62040.27">1194 5426 231 0,'-4'-3'359'0,"-1"0"-3"15,4-1-3-15,-3 2 16 0,4 2-2 0,-7 0-4 16,7 0 0-16,-3-4-5 0,3 4-1 0,-7-3-9 16,7 3-14-16,-5-1-11 0,5 1-6 0,0 0-13 15,-5-1-4-15,5 1-12 0,0 0-14 0,0 0-29 16,0 0-15-16,0 0-22 0,0 0-31 0,0 0-2 15,0 0-20-15,0 0-12 0,0 0-14 0,0 0-4 0,23-1-19 16,-9 0-5-16,4-1-10 0,3 2-11 0,9-3-7 16,2-1-1-16,4-1-9 0,1 0-10 0,13-5-52 15,1 6-1-15,0-2 0 0,0-2 0 0,0 2 0 16,3 1 0-16,-2 0 0 0,2 0 0 0,0-3 0 16,-2 3 0-16,-1 1 0 0,2 2 0 0,0-1 0 15,0 0 0-15,-1 1 0 0,2 0 0 0,2-1 0 16,-4 0 0-16,3-1 0 0,-1 0 0 0,-2 2 0 15,-12 1 0-15,0 0 0 0,11-1 0 0,-13 1 0 16,-1-3 0-16,-1 4 0 0,0-2 0 0,-4 2 0 16,-1-1 0-16,0-3 0 0,-3 2 0 0,-6 2 0 0,5-1 0 15,-5-1 0-15,-2 0 0 0,1-1 0 16,-4 1 0-16,-2 2 0 0,-2-1 0 0,0 0 0 0,0-1 0 16,-3 1 0-16,-2 0 0 0,-2 1 0 0,2-1 0 15,-3 0 0-15,-5 1 0 0,8-1 0 0,-8 1 0 16,5-1 0-16,-5 1 0 0,0 0 0 0,8 0 0 15,-8 0 0-15,0 0 0 0,0 0 0 0,0 0 0 16,0 0 0-16,0 0 0 0,7 2 0 0,-7-2 0 0,0 0 0 16,4 2 0-16,-4-2 0 0,0 6 0 15,1-4 0-15,2 3 0 0,-3-1 0 0,1 2 0 16,2 0 0-16,-3 0 0 0,0 3 0 0,1-1 0 0,-1 0 0 16,0 2 0-16,3-1 0 0,-3 1 0 0,0 1 0 15,1-1 0-15,-1-2 0 0,0 4 0 0,1 1 0 16,-1-1 0-16,0 3 0 0,-1-1 0 0,1 2 0 15,0-1 0-15,0 2 0 0,0-1 0 0,0 1 0 16,0 1 0-16,-1 0 0 0,-2 0 0 0,3 3 0 16,0-3 0-16,3 7 0 0,-6-4 0 0,3-2 0 15,-1 0 0-15,-2 6 0 0,2-6 0 0,-2 1 0 0,3 7 0 16,-1-3 0-16,0 2 0 0,-2 0 0 16,-3 0 0-16,6 0 0 0,-1 2 0 0,-2 0 0 15,3-2 0-15,-4 1 0 0,3 3 0 0,1-1 0 0,0 0 0 16,-3 2 0-16,2-2 0 0,1 1 0 0,0 1 0 15,0 0 0-15,1 2 0 0,-1 0 0 0,3-1 0 16,-3 0 0-16,0 3 0 0,0-1 0 0,0 0 0 16,0-1 0-16,0 0 0 0,1-1 0 0,2 4 0 15,-3-4 0-15,1 2 0 0,-1 1 0 0,-1-2 0 16,2 3 0-16,-2 10 0 0,2-11 0 0,-1 0 0 16,0-1 0-16,-1 2 0 0,-3 0 0 0,4 0 0 15,-4 0 0-15,3-1 0 0,-3 0 0 0,1 12 0 16,2-17 0-16,-3 3 0 0,3-3 0 0,1 3 0 15,0-2 0-15,0 1 0 0,0-3 0 0,0 3 0 0,0-1 0 16,3 1 0-16,-1-2 0 0,-1 3 0 0,2-2 0 16,-2 1 0-16,3 1 0 0,0 1 0 0,-3-1 0 15,-1-1 0-15,4 1 0 0,-4 2 0 0,3-2 0 16,-2 1 0-16,-1-1 0 0,0 0 0 0,-1 2 0 16,1 0 0-16,0-6 0 0,-3 4 0 0,2-1 0 15,-3-2 0-15,4 2 0 0,-3 0 0 0,2 2 0 16,0-4 0-16,-3 5 0 0,4-2 0 0,-4 3 0 15,-1-2 0-15,0 0 0 0,1 12 0 0,-1-9 0 0,1-2 0 16,-2 1 0-16,1 10 0 0,-2-10 0 16,1 11 0-16,1-13 0 0,0 2 0 0,-2-3 0 0,0 1 0 15,3 2 0-15,-1-2 0 0,0 15 0 0,-1-12 0 16,3-4 0-16,-1 2 0 0,-1 1 0 0,1-2 0 16,1 3 0-16,1-3 0 0,0 2 0 0,1-1 0 15,0 0 0-15,1 0 0 0,0 2 0 0,1-2 0 16,2 0 0-16,-3-1 0 0,1 2 0 0,2-3 0 15,-3 1 0-15,1-3 0 0,0 0 0 0,0 0 0 16,-1 0 0-16,2-1 0 0,-1 2 0 0,-1 0 0 16,1 1 0-16,-1-1 0 0,3 0 0 0,-2 0 0 0,0 1 0 15,-2 1 0-15,2-5 0 0,-1 3 0 16,2-2 0-16,0 2 0 0,-2-2 0 0,0 2 0 0,1-2 0 16,1 1 0-16,-1-2 0 0,0 0 0 0,1 0 0 15,-1 0 0-15,0-2 0 0,2-1 0 0,-3 0 0 16,1 2 0-16,-1 0 0 0,0-2 0 0,1 4 0 15,1-2 0-15,-4 1 0 0,2-1 0 0,2 1 0 16,-1 0 0-16,-1 0 0 0,0 0 0 0,2 0 0 16,-2 1 0-16,3-2 0 0,1 1 0 0,-3 1 0 15,-1-1 0-15,1 0 0 0,0-1 0 0,-1 0 0 16,0-1 0-16,-1 0 0 0,2-3 0 0,-2-3 0 0,-1 2 0 16,2 4 0-16,-2-3 0 0,0-4 0 0,-1 6 0 15,3-7 0-15,-1 6 0 0,-1-6 0 0,2 1 0 16,-4 0 0-16,2 0 0 0,1-1 0 0,-1 2 0 15,-1 7 0-15,-1-4 0 0,3-1 0 0,-3-4 0 16,0 3 0-16,3 4 0 0,-2-2 0 0,1 2 0 16,-1 1 0-16,2-1 0 0,-2 0 0 0,2-1 0 15,1 2 0-15,0-2 0 0,-1 3 0 0,0-3 0 0,2 0 0 16,0 0 0-16,-1-4 0 0,1-3 0 0,1 2 0 16,-2 0 0-16,0-2 0 0,2-2 0 15,-2 2 0-15,2-5 0 0,-1-2 0 0,0 2 0 0,0-2 0 16,1-1 0-16,-1-1 0 0,3 0 0 0,-3-1 0 15,0 1 0-15,-1-4 0 0,3-1 0 0,-3-2 0 16,0 5 0-16,1-4 0 0,-1 1 0 0,0 2 0 16,0-6 0-16,0 6 0 0,0-6 0 0,1 2 0 15,-1-2 0-15,0 0 0 0,0 0 0 0,0 0 0 16,0 0 0-16,-2-18 0 0,4 7 0 0,5-6-1366 16,6-7-1478-16,5-2 654 0</inkml:trace>
  <inkml:trace contextRef="#ctx0" brushRef="#br0" timeOffset="64525.2">1213 5414 152 0,'0'0'442'0,"-1"-2"8"0,1 2 9 16,-2-5 9-16,1 2-4 0,1 3-7 0,-2-5-7 0,2 5 0 15,0-7-12-15,0 7-2 0,-3-1-6 0,3 1-15 16,0 0-12-16,0 0-22 0,0 0-24 0,0 0-22 16,0 0-30-16,0 0-29 0,0 0-25 0,0 0-22 15,0 0-86-15,0 15-143 0,3-7 0 0,-2 2 0 16,-1 4 0-16,1 2 0 0,0 3 0 0,-1 0 0 16,2 7 0-16,-2 2 0 0,0-1 0 0,0 3 0 15,-2-2 0-15,2 2 0 0,3 1 0 0,-4 1 0 16,-1 2 0-16,0-1 0 0,1 1 0 0,-2 1 0 15,1-3 0-15,-1 3 0 0,3 13 0 0,0-13 0 16,-1 1 0-16,0 12 0 0,-3-1 0 0,4-14 0 16,-3 3 0-16,3 11 0 0,0-11 0 0,-1 12 0 0,-2-2 0 15,2-11 0-15,1 2 0 0,-1 9 0 16,1-12 0-16,-3 1 0 0,3 2 0 0,-1 9 0 0,1-13 0 16,0 2 0-16,-3 3 0 0,6 8 0 0,-6-11 0 15,2 1 0-15,1-1 0 0,-5 13 0 0,5-14 0 16,-5 1 0-16,2 1 0 0,2-1 0 0,-3-1 0 15,4 0 0-15,0 2 0 0,-4-1 0 0,3-2 0 16,-2 0 0-16,2 1 0 0,1-3 0 0,-1 3 0 16,-2-2 0-16,2 0 0 0,-4 0 0 0,5 1 0 15,-5 1 0-15,1-4 0 0,0 4 0 0,-1-1 0 16,1 0 0-16,-1-2 0 0,-2 2 0 0,1-2 0 16,1 1 0-16,0-1 0 0,1 2 0 0,-2-2 0 0,2 1 0 15,0 0 0-15,0 3 0 0,1-4 0 16,0 0 0-16,0 0 0 0,3 1 0 0,-1 0 0 0,1 0 0 15,-2 1 0-15,3 0 0 0,-1 1 0 0,0 1 0 16,1 0 0-16,0-1 0 0,3 2 0 0,-2 0 0 16,0 10 0-16,-1-10 0 0,3 10 0 0,-2-12 0 15,-1 2 0-15,1 12 0 0,1-12 0 0,-1-2 0 16,2 2 0-16,-1 10 0 0,-2-11 0 0,-2 2 0 16,2 0 0-16,0 11 0 0,1-12 0 0,-4-1 0 15,4 9 0-15,-1-8 0 0,-1 11 0 0,0-2 0 16,0-7 0-16,-1-3 0 0,2 1 0 0,-1-1 0 0,0 10 0 15,1-8 0-15,-1-2 0 0,-1 0 0 0,1 1 0 16,0 9 0-16,0-10 0 0,1 0 0 0,-1 1 0 16,-2-2 0-16,4 12 0 0,-1-10 0 0,2 10 0 15,-2-10 0-15,-1 9 0 0,3-9 0 0,-2 9 0 16,1-10 0-16,0 12 0 0,-1 1 0 0,-1-15 0 16,-1 2 0-16,2 1 0 0,-1 0 0 0,0 0 0 15,0-1 0-15,-1 11 0 0,-1-12 0 0,0-1 0 16,-2 2 0-16,2 0 0 0,-3 0 0 0,-2 10 0 15,1-11 0-15,0-1 0 0,0 1 0 0,0-1 0 16,0 3 0-16,-1-2 0 0,1 0 0 0,-1 1 0 16,4-3 0-16,-4 1 0 0,2 1 0 0,-1-3 0 0,1 0 0 15,1-1 0-15,0 0 0 0,0 0 0 16,3 1 0-16,-2-4 0 0,2 3 0 0,0-3 0 16,-2 0 0-16,3-2 0 0,0 3 0 0,3 0 0 0,-2-2 0 15,1 3 0-15,1-4 0 0,0 3 0 0,-2-2 0 16,4 0 0-16,-2-1 0 0,-2 2 0 0,4-2 0 15,-1 1 0-15,0 1 0 0,-2-2 0 0,1 1 0 16,-2-5 0-16,0 5 0 0,2-2 0 0,-3 4 0 16,1-3 0-16,-1 1 0 0,1 0 0 0,-1 1 0 0,0 0 0 15,0-9 0-15,-2 6 0 0,4 1 0 16,-2-5 0-16,0 0 0 0,-1 4 0 0,1 1 0 16,-1-6 0-16,0 5 0 0,-1-4 0 0,2-1 0 0,0-2 0 15,-1 1 0-15,0 0 0 0,2-5 0 16,-2-2 0-16,1 3 0 0,0-3 0 0,0 0 0 0,0-3 0 15,0-1 0-15,0-1 0 0,0 0 0 0,0 0 0 16,1-1 0-16,0-1 0 0,-1 1 0 0,2-2 0 16,-2-3 0-16,2 6 0 0,-1-4 0 0,-1-2 0 15,3 4 0-15,-3-4 0 0,4 3 0 0,0-1 0 16,1-1 0-16,-3 2 0 0,-2-3 0 0,9 1 0 16,-5-1 0-16,-4 0 0 0,12 0 0 0,-5 0 0 15,1 0 0-15,4-1 0 0,1-1 0 0,4 1 0 16,5-1 0-16,-2-2 0 0,7 3 0 0,-5-2 0 0,9 3 0 15,-1-4 0-15,2 2 0 0,0-2 0 0,5 2 0 16,0-1 0-16,2 0 0 0,13 1 0 0,-14 0 0 16,13-2 0-16,-11 3 0 0,14-4 0 0,-1 1 0 15,0 3 0-15,-1-2 0 0,1 1 0 0,-14 0 0 16,16-2 0-16,-5 3 0 0,-10 0 0 0,0-3 0 16,15 1 0-16,-2 0 0 0,1 1 0 0,-16 2 0 15,17-2 0-15,-3 0 0 0,-16 1 0 0,4 2 0 16,-1-1 0-16,12 0 0 0,-11 2 0 0,-3-4 0 15,3 4 0-15,-3 0 0 0,-1-2 0 0,-2 0 0 16,-2 1 0-16,-4 2 0 0,-1-5 0 0,-3 4 0 16,-3-1 0-16,-2-1 0 0,-1 1 0 0,-4 1 0 0,0 0 0 15,-3-1 0-15,3 0 0 0,-3-1 0 0,-4 1 0 16,1-1 0-16,0 0 0 0,-2 0 0 16,-6 0 0-16,10 1 0 0,-6-1 0 0,-4 0 0 0,10-1 0 15,-10 1 0-15,0 0 0 0,8 1 0 0,-8-1 0 16,0 0 0-16,5-1 0 0,-5 1 0 0,0 0 0 15,0 0 0-15,0 0 0 0,0 0 0 0,8 1 0 16,-8-1 0-16,6-2 0 0,-6 2 0 0,9-2 0 16,-3 0 0-16,0 0 0 0,-1 1 0 0,4-2 0 15,-4 2 0-15,1 0 0 0,-1-1 0 0,3 0 0 16,-2 2 0-16,-1-1 0 0,-5 1 0 0,8-2 0 16,-8 2 0-16,5-2 0 0,-5 2 0 0,0 0 0 0,0 0 0 15,0 0 0-15,10 2 0 0,-10-2 0 16,0 0 0-16,0 0 0 0,0 0 0 0,0 0 0 15,5-2 0-15,-5 2 0 0,0 0 0 0,0 0 0 0,0 0 0 16,0 0 0-16,0 0 0 0,0 0 0 0,0 0 0 16,0 0 0-16,0 0 0 0,0 0 0 0,0 0 0 15,0 0 0-15,0 0 0 0,0 0 0 0,0 0 0 16,0 0 0-16,0 0 0 0,0 0 0 0,0 0 0 16,0 0 0-16,0 0 0 0,0 0 0 0,0 0 0 15,0 0 0-15,0 0 0 0,0 0 0 0,0 0 0 16,0 0 0-16,0 0 0 0,0 0 0 0,0 0 0 0,3 5 0 15,-3-5 0-15,0 0 0 0,0 0 0 0,0 0 0 16,0 0 0-16,0 0 0 0,0 0 0 16,0 0 0-16,0 0 0 0,0 0 0 0,0 0 0 0,0 0 0 15,-8-9 0-15,7 3 0 0,-4-2 0 0,3-7-1366 16,4-2-1478-16,7-9 654 0</inkml:trace>
  <inkml:trace contextRef="#ctx0" brushRef="#br0" timeOffset="70435.08">1645 13237 1 0,'-4'-2'441'0,"4"2"6"0,-5-4 10 0,0 2 12 16,4-1 11-16,-3-1 5 0,4 4-1 0,-4-5 2 15,4 1 19-15,0 0 1 0,0 4-2 0,-4-5-14 16,4 5-22-16,-1-5-44 0,1 5-41 0,0 0-28 0,0 0-47 16,-1-3-27-16,1 3-64 0,0 0-217 15,0 0 0-15,23 12 0 0,-9-3 0 0,1 5 0 16,8 4 0-16,0 2 0 0,1 5 0 0,1 0 0 0,-1 2 0 16,0-1 0-16,3 1 0 0,-4-2 0 15,2 2 0-15,-5-3 0 0,-1 0 0 0,-1-2 0 16,-3 0 0-16,-1-1 0 0,-2-6 0 0,-2 2 0 0,-5-7 0 15,4 1 0-15,-7-1 0 0,5 0 0 0,-3 0 0 16,-3-3 0-16,0-2 0 0,2 2 0 0,-3-2 0 16,4 0 0-16,-4 0 0 0,1-2 0 0,-1-3 0 15,0 2 0-15,4 2 0 0,-4-4 0 0,0 0 0 16,0 0 0-16,0 0 0 0,-9 5 0 0,9-5 0 16,-8-1 0-16,8 1 0 0,-10-8 0 0,1 4 0 15,0-3-393-15,0 1-907 0,-1-2-1408 0,1-2 623 16</inkml:trace>
  <inkml:trace contextRef="#ctx0" brushRef="#br0" timeOffset="70747.75">1847 13242 3706 0,'-9'-14'582'0,"3"4"-29"16,-1 1-22-16,0 1-55 0,3 4-45 0,0-1-68 16,0 2-39-16,3 0-37 0,1 3-15 0,0 0 18 15,-7 17-19-15,6-2-166 0,-2 4-105 0,1 9 0 16,-6 3 0-16,2 1 0 0,-2 3 0 0,3-2 0 15,-1 0 0-15,-3 2 0 0,1 0 0 0,-1-5 0 16,4 0 0-16,-2-2 0 0,-1-1 0 0,1-1 0 16,3-8 0-16,-1 0 0 0,2-3 0 0,-2 0 0 0,3-3 0 15,0-1 0-15,-2-4 0 0,1 1 0 0,2-1 0 16,1-3 0-16,-1 2 0 0,-1-3 0 16,1 0 0-16,0-1 0 0,1 3 0 0,0-5 0 0,0 0 0 15,0 0 0-15,0 0 0 0,0 0 0 0,-4 3 0 16,4-3 0-16,0 0 0 0,0 0 0 0,0 0 0 15,0 0 0-15,0 0 0 0,0 0 0 0,0 0 0 16,0 0 0-16,-4-10 0 0,8 4 0 0,0-4 0 16,2-2-1366-16,2-4-1478 0,8-7 654 0</inkml:trace>
  <inkml:trace contextRef="#ctx0" brushRef="#br0" timeOffset="72775.38">5246 6345 5 0,'0'0'274'0,"-1"-7"1"16,1 2 6-16,0 0 3 0,0 0 17 15,1-1 14-15,-1 2 22 0,3-2 16 0,-2 0 15 16,3-4 12-16,-3 3 7 0,-1 1 0 0,3-3 4 0,-3 4 7 16,4-2 3-16,-3 0 6 0,-1 2-8 0,0 2-10 15,1-2-15-15,2 2-26 0,-3 3-34 0,0-5-22 16,0 5-38-16,0 0-24 0,0 0-183 0,0 0-47 16,9 13 0-16,-8-6 0 0,3 6 0 0,0 4 0 15,1 8 0-15,-4 2 0 0,3 2 0 0,1 0 0 16,0 0 0-16,-1 0 0 0,1 2 0 0,2 2 0 15,-2-1 0-15,1 3 0 0,-2-3 0 0,-3 4 0 16,0-1 0-16,1 0 0 0,-1 10 0 0,-1 4 0 16,0-4 0-16,0 2 0 0,-1-11 0 0,-3 11 0 15,3 1 0-15,-2-12 0 0,-2 0 0 0,4 11 0 0,0-13 0 16,-2 1 0-16,2-1 0 0,1-2 0 0,0-1 0 16,0 0 0-16,1-2 0 0,3 0 0 0,-3-3 0 15,4-1 0-15,0-3 0 0,-1-4 0 0,1-1 0 16,-1 1 0-16,4-1 0 0,-1 0 0 0,-2-1 0 15,1 0 0-15,-1 1 0 0,-1-1 0 0,-1 0 0 16,2-5 0-16,0 1 0 0,-1 5 0 0,-1-5 0 16,-1-1 0-16,1 6 0 0,0 0 0 0,-1-5 0 15,0 3 0-15,0 0 0 0,-1 1 0 0,3 0 0 16,-3 2 0-16,1-1 0 0,-1 0 0 0,0 2 0 16,-1-2 0-16,1 2 0 0,-1 0 0 0,0 0 0 0,3 2 0 15,-3 2 0-15,1 3 0 0,-1-6 0 0,0 6 0 16,0-2 0-16,0 2 0 0,2 1 0 0,-2-8 0 15,0 8 0-15,0 1 0 0,-2-2 0 0,2 2 0 16,-1 1 0-16,0 3 0 0,-2-3 0 0,2 3 0 16,0-1 0-16,-2 3 0 0,-2 0 0 0,3 0 0 15,-2 13 0-15,0-12 0 0,0 1 0 0,1 10 0 16,-2-11 0-16,3 10 0 0,-1-11 0 0,-2 14 0 16,3-14 0-16,-4 13 0 0,5-14 0 0,0 1 0 0,-2 2 0 15,2 11 0-15,-2-12 0 0,1 0 0 16,0-1 0-16,-1 1 0 0,-2 1 0 0,1 2 0 15,0-4 0-15,-1 3 0 0,1-3 0 0,0 1 0 0,-1 0 0 16,0-1 0-16,1-1 0 0,-1-1 0 0,4 2 0 16,-2-3 0-16,1-2 0 0,-1-1 0 0,-1 0 0 15,3 3 0-15,1-4 0 0,-4 0 0 0,4 1 0 16,0 3 0-16,-2-3 0 0,2 1 0 0,-3 0 0 16,2 1 0-16,-2 0 0 0,2 0 0 0,-3 3 0 15,0-2 0-15,3 0 0 0,-3 1 0 0,3 1 0 16,-2 0 0-16,-1 2 0 0,2-2 0 0,-2 1 0 0,3 0 0 15,-3-2 0-15,1 4 0 0,3-1 0 0,0-3 0 16,-1 2 0-16,2 1 0 0,-1 1 0 16,0-4 0-16,0 5 0 0,-1 10 0 0,2-14 0 0,-2 0 0 15,1 4 0-15,0 7 0 0,-2-8 0 0,0 10 0 16,1-10 0-16,-2 1 0 0,2 9 0 0,1-10 0 16,-2 0 0-16,0 13 0 0,1-14 0 0,1 10 0 15,1-11 0-15,1 1 0 0,-2 12 0 0,2-12 0 16,-1 1 0-16,2 1 0 0,-2 11 0 0,3-3 0 15,-3-10 0-15,2 1 0 0,-2 10 0 0,2-12 0 16,-2 1 0-16,-1 0 0 0,0 0 0 0,0-4 0 0,0 0 0 16,0-2 0-16,0 2 0 0,0-6 0 0,0-4 0 15,-1-2 0-15,-2-1 0 0,2-2 0 16,1 0 0-16,0-4 0 0,0 0 0 0,-4-2 0 0,4-4 0 16,0 1 0-16,0 1 0 0,0-3 0 0,-2-2 0 15,4 1 0-15,-2-4 0 0,-2 5 0 0,2-5 0 16,0 4 0-16,0-4 0 0,0 0 0 0,-2 6 0 15,2-6 0-15,0 0 0 0,0 0 0 0,0 0 0 16,-1 3 0-16,1-3 0 0,0 0 0 0,1 4 0 16,-1-4 0-16,0 0 0 0,0 0 0 0,0 0 0 15,0 0 0-15,0 0 0 0,-4-13 0 0,4 8-677 0,3-6-576 16,-3-1-1356-16,1-5 600 0</inkml:trace>
  <inkml:trace contextRef="#ctx0" brushRef="#br0" timeOffset="74756.1">5254 6087 211 0,'0'0'377'0,"0"0"-4"0,-8 0 6 0,8 0-3 15,0 0-6-15,0 0-7 0,0 0-6 0,0 0-3 16,-3-3 0-16,3 3-2 0,0 0-14 0,0 0-13 16,19-6-9-16,-8 5-10 0,2 0-19 0,6-4-14 15,3 1-12-15,5-1-19 0,4 1-15 0,2-1-12 16,1 1-9-16,7 1-4 0,14-3-16 0,-2 4-17 16,3 1-20-16,4-2-10 0,0 3-12 0,0-3-8 15,1 3-13-15,3 0-5 0,0 0-70 0,1 3-31 0,-1-3 0 16,3-1 0-16,-4-1 0 0,0 5 0 0,0-3 0 15,-2 0 0-15,-5-1 0 0,-2 1 0 0,3 0 0 16,-3 0 0-16,-16 0 0 0,2-2 0 0,-2 2 0 16,1 0 0-16,-6 0 0 0,-2 0 0 0,-5 0 0 15,-5 2 0-15,-2-2 0 0,-6 1 0 0,-2 0 0 16,1-1 0-16,-4 0 0 0,-1 2 0 0,-7-2 0 16,9-2 0-16,-5 4 0 0,-4-2 0 0,8 0 0 0,-8 0 0 15,6 1 0-15,-6-1 0 0,0 0 0 16,5 1 0-16,-5-1 0 0,0 0 0 0,0 0 0 15,4 1 0-15,-4-1 0 0,0 0 0 0,4 6 0 0,-4-3 0 16,1 2 0-16,0 0 0 0,2 3 0 0,1 2 0 16,-3 2 0-16,0-2 0 0,2 3 0 0,2 4 0 15,-2 0 0-15,-1 2 0 0,3-1 0 0,-2 7 0 16,1-1 0-16,0 4 0 0,-2-4 0 0,1 3 0 16,2 1 0-16,-3 0 0 0,1 0 0 0,-1 2 0 15,1-1 0-15,-2 2 0 0,2 1 0 0,-1-1 0 16,1 1 0-16,0 1 0 0,-1-3 0 0,1 2 0 0,0 2 0 15,-1 0 0-15,3 0 0 0,-1 1 0 0,1 0 0 16,-1 1 0-16,-1-2 0 0,6 1 0 0,-5 0 0 16,1-1 0-16,-1 0 0 0,0 3 0 0,1-4 0 15,-1 1 0-15,1 0 0 0,-4-2 0 0,4 3 0 16,-1-5 0-16,0 1 0 0,0 2 0 0,1 0 0 16,-4-3 0-16,4 3 0 0,-1-2 0 0,0-3 0 15,1 5 0-15,-1-1 0 0,-1 0 0 0,2-3 0 0,1 3 0 16,-3-4 0-16,-1 5 0 0,2-4 0 15,2 0 0-15,0 2 0 0,-1-2 0 0,2 3 0 16,0-3 0-16,0 0 0 0,2 1 0 0,1-1 0 0,1-1 0 16,-2 0 0-16,2-1 0 0,-2-1 0 0,0 2 0 15,1-2 0-15,-1 1 0 0,0-2 0 0,-1 3 0 16,-1-3 0-16,1 1 0 0,-4 1 0 0,1 4 0 16,-1-2 0-16,1 1 0 0,0 1 0 0,3 2 0 15,-4-2 0-15,1 2 0 0,0 1 0 0,1-1 0 16,2 4 0-16,-3-1 0 0,-1 0 0 0,4 8 0 15,-3-9 0-15,2 1 0 0,-3 0 0 0,7 10 0 0,-8-10 0 16,6 0 0-16,-5 10 0 0,1-11 0 0,3 11 0 16,-4-13 0-16,2 3 0 0,-3-1 0 0,0 0 0 15,1 9 0-15,-2-8 0 0,0 10 0 0,-1-11 0 16,1-1 0-16,0 15 0 0,-2-14 0 0,2 1 0 16,0 0 0-16,-4 9 0 0,4 1 0 0,-2-9 0 15,0-4 0-15,0 2 0 0,-2-1 0 0,-2 2 0 16,-3 16 0-16,7-3 0 0,0-2 0 0,-2 0 0 15,-3-11 0-15,-2 10 0 0,1 0 0 0,1-2 0 16,0-8 0-16,-3 11 0 0,4-11 0 0,-2-1 0 16,2 2 0-16,-2 10 0 0,-2-13 0 0,-2 10 0 0,5-9 0 15,2 2 0-15,-2 10 0 0,0 0 0 16,0-13 0-16,1 1 0 0,0 2 0 0,-1-2 0 0,1 12 0 16,-1-12 0-16,0 10 0 0,-2-11 0 0,1 1 0 15,2 1 0-15,-1-1 0 0,1 0 0 0,-1 0 0 16,2 1 0-16,2-1 0 0,0-2 0 0,1 0 0 15,1 4 0-15,-1-2 0 0,0 2 0 0,4 9 0 16,-3-10 0-16,2-1 0 0,-2 1 0 0,3-2 0 0,-4 1 0 16,0 0 0-16,1 1 0 0,-1-3 0 15,0-1 0-15,0 2 0 0,-1 0 0 0,1-6 0 0,-4 3 0 16,3-1 0-16,-3-3 0 0,4 0 0 0,-4-1 0 16,3 0 0-16,-2-6 0 0,1 0 0 0,-1-1 0 15,2 6 0-15,-1-7 0 0,0 0 0 0,2 2 0 16,-1-2 0-16,2-2 0 0,-2 1 0 0,1-1 0 15,0-2 0-15,0-1 0 0,0 1 0 0,1-3 0 16,1 0 0-16,0 3 0 0,-2-1 0 0,0-1 0 16,1-1 0-16,2 1 0 0,-1-2 0 0,-2 2 0 15,3-2 0-15,-3 1 0 0,0-2 0 0,1 4 0 0,-1-4 0 16,0 1 0-16,0-2 0 0,1 3 0 16,2-3 0-16,-3 3 0 0,-3-5 0 0,3 1 0 0,-1 0 0 15,1-1 0-15,0 2 0 0,-1-2 0 0,-2 0 0 16,1-1 0-16,2-1 0 0,-3-1 0 0,2 3 0 15,-1-4 0-15,-1 2 0 0,3-4 0 0,-4 4 0 16,2 0 0-16,-2-2 0 0,4-2 0 0,-7 1 0 16,-2-1 0-16,0-1-60 0,-2-3-1296 0,0 2-1468 15,-6-3 650-15</inkml:trace>
  <inkml:trace contextRef="#ctx0" brushRef="#br0" timeOffset="75957.72">5507 12438 203 0,'-4'2'381'0,"-1"1"20"0,0-1 21 15,1 1 18-15,-2 2 9 0,1-4 3 0,-3 3 7 16,0 0-3-16,3 0 3 0,-1-1 15 0,0 1-11 16,2-1-15-16,1-3-17 0,-1 4-17 0,4-4-16 15,-2 4-30-15,2-4-36 0,0 0-39 0,19 6-42 16,0-4-54-16,-4 2-197 0,1-1 0 0,-2-2 0 16,4 0 0-16,2 1 0 0,9-1 0 0,1-2 0 15,2-1 0-15,5 2 0 0,0-2 0 0,0-1 0 0,0-1 0 16,-1 4 0-16,0-4 0 0,2 3 0 15,-5-1 0-15,3-3 0 0,1 5 0 0,-4-4 0 16,2 2 0-16,-2 1 0 0,-1-4 0 0,-1 1 0 0,-3 6 0 16,-8-6 0-16,8 2 0 0,-6 0 0 0,-2 2 0 15,1 0 0-15,-1-2 0 0,1 2 0 0,-6 0 0 16,3-2 0-16,0 2 0 0,-4 0 0 0,-1-1 0 16,1-2 0-16,-3 2 0 0,2 0 0 0,0 0 0 15,-3 1 0-15,4-3 0 0,-3 0 0 0,1 2 0 16,1-1 0-16,-4 0 0 0,1 1 0 0,0-2 0 15,2 2 0-15,-3 0 0 0,6 0 0 0,-3-1 0 0,-2 1 0 16,1 1 0-16,6 0 0 0,-3 1 0 16,-1-1 0-16,7 2 0 0,-1-2 0 0,0 1 0 15,0 0 0-15,2-1 0 0,-4 1 0 0,2 2 0 0,-2-2 0 16,-6-1 0-16,7 0 0 0,-4 2 0 0,-2-2 0 16,-2 0 0-16,1 0 0 0,-2 0 0 0,0 0 0 15,0 0 0-15,-2-2 0 0,-1 2 0 0,3 0 0 16,-9 0 0-16,11 0 0 0,-5 0 0 0,0 0 0 15,-6 0 0-15,9-1 0 0,-9 1 0 0,6 0 0 16,-6 0 0-16,8-2 0 0,-8 2 0 0,0 0 0 16,5-1 0-16,-5 1 0 0,0 0 0 0,0 0 0 15,5-1 0-15,-5 1 0 0,0 0 0 0,0 0 0 0,0 0 0 16,0 0 0-16,0 0 0 0,0 0 0 16,0 0 0-16,0 0 0 0,0 0 0 0,7 2 0 0,-7-2 0 15,0 0 0-15,0 0 0 0,0 0 0 0,0 0 0 16,0 0 0-16,0 0 0 0,0 0 0 0,0 0 0 15,0 0 0-15,0 0 0 0,6 2 0 0,-6-2 0 16,4 1 0-16,-3 3 0 0,3-3 0 0,-4-1 0 16,5 4 0-16,-1-2 0 0,1-1 0 0,0 0 0 15,0 3 0-15,2-3 0 0,-7-1 0 0,9 0 0 16,-4 0 0-16,4 0 0 0,-4 4 0 0,1-4 0 16,1 0 0-16,-1 2 0 0,0-1 0 0,1-1 0 0,-1 0 0 15,-1 1 0-15,-5-1 0 0,12 0 0 16,-12 0 0-16,11 0 0 0,-11 0 0 0,4 0 0 15,-4 0 0-15,5 1 0 0,-5-1 0 0,0 0 0 0,0 0 0 16,0 0 0-16,0 0 0 0,8 0 0 0,-8 0 0 16,0 0 0-16,0 0 0 0,0 0 0 0,0 0 0 15,4 3 0-15,-4-3 0 0,0 0 0 0,0 0 0 16,0 0 0-16,0 0 0 0,2 2 0 0,-2-2 0 16,0 0 0-16,0 0 0 0,0 0 0 0,0 0 0 15,0 0 0-15,0 0 0 0,0 0 0 0,0 0 0 16,0 0 0-16,0 0 0 0,0 0 0 0,0 0-1366 15,0 0-1478-15,0 0 654 0</inkml:trace>
  <inkml:trace contextRef="#ctx0" brushRef="#br0" timeOffset="77073.25">6362 13255 475 0,'-1'-3'662'0,"-3"0"19"0,1-2 7 16,2 1-11-16,-3 0-21 0,3 1-30 0,1 3-38 15,-5-2-50-15,5 2-53 0,-2-4-46 0,2 4-44 16,0 0-38-16,0 0-44 0,0 0-26 0,0 0-30 16,0 0-190-16,0 0-67 0,0 0 0 0,-2 13 0 0,2-1 0 15,2 5 0-15,0 2 0 0,3 5 0 0,-1 3 0 16,-3-3 0-16,3 1 0 0,-3 2 0 0,3 0 0 16,-3-6 0-16,-1 3 0 0,0-4 0 0,3-2 0 15,-3 2 0-15,0-2 0 0,0-2 0 0,0 2 0 16,0-6 0-16,0 1 0 0,0-3 0 0,0 0 0 15,-3-4 0-15,6 1 0 0,-6-1 0 0,3 0 0 16,0-2 0-16,0 0 0 0,0-4 0 0,0 4 0 16,-1 0 0-16,1-4 0 0,0 0 0 0,0 0 0 15,0 0 0-15,0 4 0 0,0-4 0 0,0 0 0 16,0 0 0-16,0 0 0 0,0 0 0 0,0-12 0 0,1 5 0 16,-1 1 0-16,3-3 0 0,1-1 0 0,-3-1 0 15,3 1 0-15,2-1 0 0,-2-3 0 16,1 0 0-16,2 3 0 0,-1-3 0 0,4 1 0 0,-3 2 0 15,2-4 0-15,2 4 0 0,-2 1 0 0,0-1 0 16,-1 3 0-16,2 2 0 0,0-4 0 0,-1 5 0 16,1-2 0-16,-1 5 0 0,0-1 0 0,0 3 0 15,-3 0 0-15,6 0 0 0,-3 3 0 0,2 3 0 16,-2 0 0-16,3 2 0 0,-2 0 0 0,3 5 0 16,-3-2 0-16,-1-1 0 0,3 4 0 0,-6-4 0 15,3 1 0-15,-4-1 0 0,1 1 0 0,1 1 0 16,-2-3 0-16,0 2 0 0,0-1 0 0,-2 0 0 0,3 0 0 15,-3 0 0-15,1-2 0 0,-2-1 0 0,-1-2 0 16,-1 2 0-16,4-1 0 0,-4-1 0 0,0 2 0 16,1-2 0-16,-1 0 0 0,2 0 0 0,-2-2 0 15,0 0 0-15,0-3 0 0,-2 8 0 0,1-4 0 16,1-4 0-16,0 0 0 0,0 0 0 0,-2 5 0 16,2-5 0-16,-2 2 0 0,2-2 0 0,0 0 0 15,0 0 0-15,0 0 0 0,0 0-236 0,0 0-1091 16,0 0-1435-16,14-13 635 0</inkml:trace>
  <inkml:trace contextRef="#ctx0" brushRef="#br0" timeOffset="77791.6">6960 13635 515 0,'3'2'780'0,"-3"-2"29"16,0 0-8-16,0 0-56 0,-3 6-73 0,3-6-69 15,0 0-58-15,0 6-56 0,-1-2-48 0,2 1-41 0,-1 1-41 16,3-1-40-16,-3 3-30 0,1-1-26 0,0-1-102 15,-1 4-161-15,4 1 0 0,-3-1 0 0,1 2 0 16,-1-1 0-16,0-3 0 0,1 4 0 0,0-1 0 16,-2 1 0-16,4-2 0 0,-4 1 0 0,1-2 0 15,1 1 0-15,-2-1 0 0,2 1 0 0,-2-1 0 16,1 1 0-16,-1 0 0 0,-1-2 0 0,2-3 0 16,-1 3 0-16,3-3 0 0,-3 3 0 0,-3 0 0 15,3-3 0-15,0 0 0 0,0 2 0 0,0-4 0 0,0 4 0 16,0-2 0-16,-1-1 0 0,2 1 0 0,-1-5 0 15,-1 4 0-15,1 0 0 0,0-4 0 0,0 0 0 16,0 5 0-16,0-5 0 0,0 4 0 0,0-4 0 16,0 0 0-16,0 0 0 0,0 0 0 0,0 4 0 15,0-4 0-15,0 0 0 0,0 0 0 0,0 0 0 16,0 0 0-16,0 0 0 0,0 0 0 0,0 0 0 16,0 4 0-16,0-4 0 0,0 0 0 0,0 0 0 15,0 0 0-15,0 0 0 0,0 0 0 0,0 0 0 16,0 0 0-16,0 0 0 0,0 0 0 0,0 0 0 15,0 0 0-15,0 0 0 0,0 0 0 0,0 0 0 0,0 0 0 16,0 0 0-16,0 0 0 0,0 0 0 16,0 0 0-16,0 0 0 0,0 0 0 0,0 0 0 15,0 0 0-15,0 0 0 0,0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0,0 0 0 16,0 0 0-16,0 0 0 0,0 0 0 0,0 0 0 15,0 0 0-15,0 0 0 0,0 0 0 0,0 0 0 16,0 0 0-16,0 0 0 0,0 0 0 0,0 0 0 16,0 0 0-16,-9-8 0 0,9 8 0 0,-2-6 0 15,-1 1 0-15,2-2 0 0,-2 1 0 0,-1-3 0 16,-2 0 0-16,2-7 0 0,-2 0 0 0,3 4-293 16,-1-6-1024-16,4-9-1426 0,2 1 631 0</inkml:trace>
  <inkml:trace contextRef="#ctx0" brushRef="#br0" timeOffset="83406.05">9230 7023 438 0,'0'-5'488'0,"0"1"-5"0,0-1 2 0,0 5 0 16,-1-9-4-16,2 6-2 0,-1 0-12 0,0 3-14 15,0-5-6-15,0 5-19 0,0-5-18 0,0 5-19 0,0 0-23 16,0 0-15-16,3-4-28 0,-3 4-33 15,1-5-25-15,-1 5-28 0,0-4-26 0,0 4-22 16,0 0-183-16,0 0-8 0,0 0 0 0,0 0 0 0,0 0 0 16,0 0 0-16,0 0 0 0,0 0 0 0,-1 14 0 15,1-9 0-15,0 1 0 0,-3 1 0 0,3 0 0 16,0 2 0-16,0 1 0 0,0 0 0 0,0 2 0 16,0-2 0-16,0 1 0 0,-1 3 0 0,1-3 0 15,0 1 0-15,-3 0 0 0,3 2 0 0,0-1 0 16,0-1 0-16,0-1 0 0,0 3 0 0,7 0 0 15,-7-4 0-15,0 2 0 0,0 0 0 0,0 0 0 0,0 1 0 16,-4 0 0-16,5-1 0 0,-1 1 0 0,0-1 0 16,4 5 0-16,-3-6 0 0,-1 4 0 15,0-3 0-15,1 0 0 0,1 3 0 0,-2-1 0 0,1-1 0 16,-1-1 0-16,4 4 0 0,-2-1 0 0,2 1 0 16,-1-5 0-16,-2 2 0 0,2 1 0 0,-1-3 0 15,1 7 0-15,-2-1 0 0,-1 1 0 0,3 0 0 16,-2-1 0-16,0 1 0 0,-1-1 0 0,0-1 0 15,0 2 0-15,0-2 0 0,1 1 0 0,-1 0 0 16,0 0 0-16,-1 0 0 0,1-3 0 0,0 1 0 16,1 2 0-16,-3-2 0 0,4 1 0 0,-3-2 0 0,0 0 0 15,2 0 0-15,-2 3 0 0,0-2 0 0,1-2 0 16,0-1 0-16,0 0 0 0,1 5 0 0,-1-5 0 16,0 1 0-16,-1-1 0 0,1 2 0 0,-3 2 0 15,3-5 0-15,0 5 0 0,0-5 0 0,0 2 0 16,0 5 0-16,-1-6 0 0,1 1 0 0,1-2 0 15,-4 4 0-15,3 3 0 0,0-5 0 0,-1 0 0 16,2 1 0-16,-1 2 0 0,-1-3 0 0,1 2 0 0,1 1 0 16,-1 0 0-16,2 0 0 0,-4-2 0 15,2 3 0-15,0-8 0 0,2 8 0 0,-5 1 0 16,4-2 0-16,-1 2 0 0,0-2 0 0,-1 2 0 0,0-1 0 16,2-1 0-16,-1 2 0 0,0-5 0 0,0 4 0 15,1-1 0-15,1 0 0 0,-2 2 0 0,0-4 0 16,0 0 0-16,0 3 0 0,-2 0 0 0,4-1 0 15,-2 2 0-15,0-1 0 0,1-1 0 0,-2 1 0 16,2 1 0-16,-1-1 0 0,0 0 0 0,-1 1 0 16,2 0 0-16,-1 2 0 0,3 0 0 0,-3-2 0 15,0 0 0-15,1 1 0 0,-2 6 0 0,2-7 0 16,-1 4 0-16,1 3 0 0,-2-5 0 0,1-1 0 16,0 7 0-16,0 0 0 0,-1-3 0 0,1 4 0 15,0-2 0-15,0 0 0 0,0 1 0 0,-3-1 0 0,3 0 0 16,3-1 0-16,-3 2 0 0,0-1 0 0,-3 0 0 15,3 0 0-15,0 1 0 0,0 1 0 0,-1-4 0 16,1 1 0-16,0 2 0 0,-2 0 0 0,2-2 0 16,2-4 0-16,-4 6 0 0,5-1 0 0,-3-6 0 15,0 7 0-15,0-7 0 0,3 1 0 0,-2-1 0 16,0 7 0-16,2 0 0 0,-2-7 0 0,3 0 0 16,-2 1 0-16,1 6 0 0,-3-1 0 0,1-5 0 0,2 6 0 15,-1-1 0-15,1-1 0 0,-1 1 0 16,0-5 0-16,-1 6 0 0,0-1 0 0,-1 0 0 0,3 0 0 15,-2-1 0-15,3 2 0 0,-3 0 0 0,2-2 0 16,-2 1 0-16,0-6 0 0,2 2 0 0,1 3 0 16,-2 1 0-16,1-5 0 0,1-2 0 0,-2 9 0 15,-1-9 0-15,3 1 0 0,1-1 0 0,-3 0 0 16,-1-1 0-16,3-1 0 0,-2 1 0 0,0 0 0 16,1-1 0-16,-3 1 0 0,2-5 0 0,0 4 0 15,0-4 0-15,0 4 0 0,-1 0 0 0,2-5 0 16,1 1 0-16,-2 2 0 0,-1-5 0 0,-1 3 0 0,3 0 0 15,-3 2 0-15,0-3 0 0,1 0 0 0,3 3 0 16,-4-2 0-16,0-1 0 0,2 6 0 0,0-6 0 16,-2 2 0-16,0 1 0 0,1-1 0 0,-1 6 0 15,4-6 0-15,-4 4 0 0,4-1 0 0,-4 0 0 16,0 0 0-16,1 0 0 0,3-1 0 0,-4 3 0 16,1-2 0-16,-1 0 0 0,4-1 0 0,-4 1 0 15,4-1 0-15,-3 2 0 0,-1-4 0 0,4 3 0 0,-4-1 0 16,0 1 0-16,3 1 0 0,-2 0 0 15,-1-2 0-15,0-1 0 0,0 4 0 0,1-1 0 0,-1-1 0 16,3 0 0-16,-2 2 0 0,2 0 0 0,-2 0 0 16,-1 0 0-16,0-1 0 0,5 0 0 0,-4 1 0 15,2 0 0-15,-2-1 0 0,2 2 0 0,-2 0 0 16,2 0 0-16,-2 0 0 0,0 0 0 0,-1 1 0 16,4-1 0-16,-4-1 0 0,3 1 0 0,-3 0 0 15,1 1 0-15,0-2 0 0,0 8 0 0,1-6 0 16,-1 0 0-16,-1 5 0 0,4-6 0 0,-3 6 0 15,1-6 0-15,0 7 0 0,-1-8 0 0,2 6 0 0,-1-6 0 16,0-2 0-16,0 2 0 0,2 1 0 0,-1-2 0 16,-2 0 0-16,1 0 0 0,2-1 0 0,-3-1 0 15,2 1 0-15,-1-5 0 0,1 7 0 0,-2-7 0 16,-1 5 0-16,2 0 0 0,0-3 0 0,-2 0 0 16,3-2 0-16,-2 1 0 0,0 1 0 0,-2-2 0 15,2 1 0-15,-1 0 0 0,0-2 0 0,2-2 0 16,-2-2 0-16,0-2 0 0,0 1 0 0,1 1 0 15,-1 0 0-15,1-5 0 0,-1 3 0 0,0-4 0 16,0 4 0-16,0-4 0 0,0 5 0 0,0-5 0 16,0 3 0-16,0-3 0 0,0 0 0 0,0 0 0 0,0 0 0 15,-18-5 0-15,8 0 0 0,1-1 0 0,0-4 0 16,4-9-1366-16,5 0-1478 0,4-9 654 16</inkml:trace>
  <inkml:trace contextRef="#ctx0" brushRef="#br0" timeOffset="85716.58">9307 6777 67 0,'-4'-6'338'0,"4"6"-2"0,-6 0 1 16,6 0-1-16,-4-2 6 0,4 2-2 0,-3-4 3 16,3 4 1-16,-4-4 1 0,4 4 2 0,-2-2-4 0,2 2-5 15,-3-4 2-15,3 4-6 0,0 0-12 0,0 0-5 16,0 0-5-16,0 0-18 0,0 0-14 15,0 0-18-15,4-4-13 0,1 2-27 0,3 0-6 0,4 0-21 16,6 0-19-16,4-4-18 0,8 4-12 0,3-2-16 16,0 2-48-16,7-3-82 0,13 3 0 0,3-1 0 15,5 2 0-15,-3-2 0 0,2 1 0 0,-1-1 0 16,2 3 0-16,1-1 0 0,3 2 0 0,0-2 0 16,27 2 0-16,-32-1 0 0,4-1 0 0,3-1 0 15,-5 2 0-15,2-2 0 0,-1 0 0 0,-7 1 0 16,0-2 0-16,-16 2 0 0,-3-2 0 0,3 2 0 0,-7-1 0 15,-4-1 0-15,1-1 0 0,-12 4 0 16,3 0 0-16,-8-1 0 0,-3 1 0 0,-1-2 0 0,-1 2 0 16,-3-1 0-16,3 1 0 0,-8 0 0 0,9-1 0 15,-9 1 0-15,6 0 0 0,-6 0 0 0,0 0 0 16,8-1 0-16,-8 1 0 0,0 0 0 0,6-1 0 16,-6 1 0-16,0 0 0 0,0 0 0 0,0 0 0 15,0 0 0-15,0 0 0 0,0 0 0 0,0 0 0 16,0 0 0-16,6 2 0 0,-6-2 0 0,0 0 0 15,0 5 0-15,2-1 0 0,-1 1 0 0,-1 0 0 16,0 3 0-16,0 0 0 0,1-1 0 0,1 5 0 0,-2 0 0 16,0-3 0-16,0 5 0 0,1 2 0 0,-2 4 0 15,3-1 0-15,-2-1 0 0,0 0 0 16,-1 4 0-16,1-3 0 0,0 0 0 0,1 6 0 0,-1-5 0 16,-1 7 0-16,2-8 0 0,0 6 0 0,-1 3 0 15,-1-3 0-15,0 1 0 0,1-6 0 0,-1 8 0 16,1-2 0-16,-3 3 0 0,3-3 0 0,1 2 0 15,-1-2 0-15,2 1 0 0,-2 0 0 0,-2-1 0 16,2 2 0-16,0-1 0 0,3 0 0 0,-2-1 0 16,0 3 0-16,1 1 0 0,0-1 0 0,-2 0 0 15,2 1 0-15,0 1 0 0,-2-3 0 0,1 3 0 16,-1 0 0-16,2 0 0 0,-2 2 0 0,-2 1 0 0,4-2 0 16,0 1 0-16,-4 0 0 0,4 0 0 0,-2 2 0 15,-2-1 0-15,0-2 0 0,-3 2 0 0,3-2 0 16,2 0 0-16,1 2 0 0,-4-1 0 0,2 0 0 15,0 13 0-15,1-11 0 0,-1 1 0 0,-2-3 0 16,2 13 0-16,-1-9 0 0,2-2 0 0,0 1 0 16,-1 11 0-16,1-10 0 0,1-2 0 0,1 1 0 15,-2 1 0-15,0-2 0 0,0 12 0 0,1-14 0 0,0 2 0 16,-1-1 0-16,2-2 0 0,-1 0 0 16,1 5 0-16,-4 9 0 0,6-1 0 0,-3-10 0 15,0-3 0-15,-2 1 0 0,1 1 0 0,1-1 0 0,2-1 0 16,-4-3 0-16,2 4 0 0,1 0 0 0,0-2 0 15,1-2 0-15,0 0 0 0,1-2 0 0,-2 2 0 16,2-3 0-16,-3-9 0 0,2 8 0 0,0-5 0 16,1 0 0-16,-2-2 0 0,-1-1 0 0,4 1 0 15,-3-1 0-15,0 1 0 0,1 0 0 0,-1 0 0 16,2-1 0-16,-3 0 0 0,2-2 0 0,0 4 0 16,0 6 0-16,0-6 0 0,-3 0 0 0,4 0 0 15,-2 0 0-15,0 5 0 0,0-5 0 0,1 5 0 0,-1-6 0 16,-2 4 0-16,0 2 0 0,2-5 0 15,0 6 0-15,-2-1 0 0,1-3 0 0,-1 4 0 0,3-1 0 16,-2 0 0-16,-1-4 0 0,0 4 0 0,0-3 0 16,2-1 0-16,-2 5 0 0,-2-7 0 0,2 8 0 15,0-7 0-15,-1 0 0 0,-2 6 0 0,3 0 0 16,-1-7 0-16,2 4 0 0,-1-2 0 0,3 6 0 16,-3-2 0-16,1 5 0 0,-1-4 0 0,2 4 0 15,0-2 0-15,-1-3 0 0,3 3 0 0,-4-2 0 16,1 2 0-16,2 0 0 0,-3-1 0 0,1 1 0 15,-1-2 0-15,0 3 0 0,1-2 0 0,2 4 0 0,-2-4 0 16,-1 3 0-16,0-4 0 0,3 1 0 16,-6-1 0-16,3-4 0 0,0 3 0 0,3 1 0 15,-3-5 0-15,-3 4 0 0,3 0 0 0,0-5 0 0,3-1 0 16,-3 2 0-16,0-4 0 0,0 4 0 0,0-2 0 16,0 8 0-16,0-7 0 0,0 5 0 0,1-3 0 15,-1-2 0-15,0 1 0 0,0 5 0 0,0-6 0 16,3-1 0-16,-3 0 0 0,-3 0 0 0,6 2 0 15,-3-2 0-15,1 2 0 0,-1 2 0 0,0-3 0 16,0 0 0-16,1-2 0 0,-2 2 0 0,1 1 0 16,1-4 0-16,-1 0 0 0,3 3 0 0,-3-3 0 0,1 1 0 15,-1-5 0-15,0-1 0 0,0 1 0 0,3-1 0 16,-2-1 0-16,-1 1 0 0,0-1 0 16,0-3 0-16,0 0 0 0,0 0 0 0,1-3 0 0,-1 1 0 15,0 0 0-15,0 0 0 0,-1-3 0 0,2 3 0 16,-1-5 0-16,0 6 0 0,0-6 0 0,0 5 0 15,0-2 0-15,0-3 0 0,-1 4 0 0,2 1 0 16,-1-5 0-16,0 8 0 0,0-3 0 0,0-1 0 16,0 2 0-16,0 0 0 0,4 1 0 0,-4-1 0 15,0 2 0-15,0-1 0 0,-4 3 0 0,4-4 0 16,0 3 0-16,-1 0 0 0,1 3 0 0,0-2 0 16,-1-1 0-16,1 2 0 0,-3 0 0 0,3 0 0 0,0 4 0 15,0 1 0-15,0-4 0 0,0 0 0 16,0 1 0-16,0-3 0 0,-1 8 0 0,2-7 0 0,-1 0 0 15,0 0 0-15,0 0 0 0,0-1 0 0,0-2 0 16,0 2 0-16,0-1 0 0,0-1 0 0,0-1 0 16,0-1 0-16,0 0 0 0,-1 0 0 0,1 0 0 15,0-1 0-15,-3 1 0 0,3-1 0 0,0-1 0 16,0 0 0-16,0 1 0 0,0-5 0 0,0 5 0 16,0-2 0-16,0-3 0 0,-1 5 0 0,1-5 0 15,0 0 0-15,0 0 0 0,0 0 0 0,0 0 0 16,0 0 0-16,0 0 0 0,0 0 0 0,0 0-192 0,-9-13-1142 15,4 1-1444-15,-4 4 639 0</inkml:trace>
  <inkml:trace contextRef="#ctx0" brushRef="#br0" timeOffset="86631.56">9681 12466 45 0,'-6'0'396'16,"-2"2"2"-16,2-1 12 0,-1-1 7 0,7 0 6 15,-11 1-4-15,3 1 3 0,4-1-2 0,4-1-3 16,-9 0-6-16,9 0-4 0,0 0-11 0,-6 0-7 15,6 0-19-15,0 0-20 0,0 0-21 0,0 0-26 16,0 0-28-16,0 0-25 0,0 0-21 0,0 0-16 0,0 0-5 16,0 0-16-16,0 0-90 0,23 0-102 15,-5 0 0-15,3 0 0 0,8-1 0 0,1 2 0 16,2-4 0-16,1 2 0 0,2 1 0 0,1-1 0 0,0-3 0 16,-1 3 0-16,6-1 0 0,-8-1 0 15,2 1 0-15,2 0 0 0,-4 2 0 0,2-1 0 0,-2-4 0 16,0-2 0-16,4 6 0 0,-5-1 0 0,1 0 0 15,1-2 0-15,-1 2 0 0,0-1 0 0,-1 2 0 16,4-1 0-16,-3 0 0 0,-1 2 0 0,-1-4 0 16,-2 4 0-16,1-2 0 0,-1-1 0 0,-1 1 0 15,-6 1 0-15,-3-2 0 0,4 0 0 0,-1 1 0 16,-2 0 0-16,-1 0 0 0,0 0 0 0,2-1 0 16,-2 0 0-16,0 1 0 0,-1 0 0 0,-4 0 0 15,-1 0 0-15,2-1 0 0,-2 0 0 0,-1 0 0 0,-1 1 0 16,-2 1 0-16,-4 1 0 0,4-2 0 0,-3 0 0 15,1 1 0-15,1 1 0 0,-8 0 0 16,12-1 0-16,-5-1 0 0,-1 1 0 0,3 1 0 0,-1 0 0 16,3-1 0-16,-3 2 0 0,2-2 0 0,4 1 0 15,4 0 0-15,-4-2 0 0,4 0 0 0,0 1 0 16,0 1 0-16,-5-2 0 0,6 0 0 0,-6 2 0 16,-1 0 0-16,0-3 0 0,-2 3 0 0,-4 0 0 15,2 0 0-15,-8 0 0 0,9 0 0 0,-9 0 0 16,7 0 0-16,-7 0 0 0,7 0 0 0,-7 0 0 15,0 0 0-15,0 0 0 0,6 0 0 0,-6 0 0 16,0 0 0-16,0 0 0 0,0 0 0 0,-19 8 0 0,5-3 0 16,-2-2 0-16,-11 5-509 0,1-2-772 0,1 2-1387 15,-1 2 614-15</inkml:trace>
  <inkml:trace contextRef="#ctx0" brushRef="#br0" timeOffset="87375.39">10481 13079 354 0,'-5'-3'560'16,"0"-1"11"-16,1 0 4 0,4 2 2 0,-4-1 21 15,4 3-6-15,-5-5-11 0,5 1-28 0,0 4-38 16,-4-3-54-16,4 3-43 0,0 0-42 0,-4-3-38 0,4 3-35 16,0 0-32-16,0 0-33 0,0 0-21 15,0 0-124-15,3 18-93 0,0-5 0 0,0 0 0 16,1 4 0-16,4 6 0 0,-2 2 0 0,-1-6 0 0,3 5 0 16,-4-5 0-16,-3-1 0 0,3 0 0 0,1 1 0 15,-4-2 0-15,3-1 0 0,-4-4 0 16,3 0 0-16,-2-4 0 0,-1-1 0 0,0-2 0 0,0 2 0 15,0-4 0-15,3 1 0 0,-3-1 0 0,0-3 0 16,2 7 0-16,-2-5 0 0,0-2 0 0,0 0 0 16,0 4 0-16,0-4 0 0,0 0 0 0,0 0 0 15,4-13 0-15,-1 6 0 0,2-3 0 0,0 1 0 16,0-3 0-16,0 1 0 0,4-3 0 0,-1-1 0 16,2 3 0-16,-1-1 0 0,-1 1 0 0,2 3 0 15,-3 0 0-15,1 1 0 0,1 0 0 0,1 3 0 16,-3 2 0-16,-1 0 0 0,3 1 0 0,-3 0 0 0,5 4 0 15,-4 1 0-15,1 3 0 0,2 0 0 0,-2 4 0 16,1-1 0-16,-3 2 0 0,-1 1 0 0,3 3 0 16,-3 1 0-16,0-1 0 0,-1 1 0 0,2-4 0 15,-3 0 0-15,1 3 0 0,0-3 0 0,-3-3 0 16,1 2 0-16,0-2 0 0,-1 1 0 0,2-1 0 16,-3-2 0-16,0-2 0 0,1 1 0 0,-1-2 0 15,1 1 0-15,-1-1 0 0,0-1 0 0,0-3 0 16,1 6 0-16,-1-6 0 0,0 3 0 0,0-3 0 15,0 0 0-15,0 4 0 0,0-4 0 0,0 0 0 16,0 0 0-16,0 0 0 0,-1 4 0 0,1-4 0 0,0 0 0 16,0 0-758-16,0 0-482 0,0 0-1341 0,0 0 594 15</inkml:trace>
  <inkml:trace contextRef="#ctx0" brushRef="#br0" timeOffset="87782.77">10886 13434 320 0,'0'0'778'0,"-7"0"30"0,7 0-32 0,0 0-49 16,0 0-57-16,0 0-61 0,0 0-56 0,0 0-54 15,0 0-45-15,0 0-47 0,11 6-40 0,-6-4-40 16,3 3-30-16,-2-1-26 0,-1 4-36 0,2 0-142 16,-2 2-93-16,-4 2 0 0,3-1 0 0,-4 0 0 15,-1 3 0-15,-3-3 0 0,-1 4 0 0,-3-1 0 16,-2-3 0-16,1 1 0 0,-1 1 0 0,-2 0 0 15,7-4 0-15,-4-3 0 0,5 0 0 0,0-1 0 0,1-2 0 16,1 1 0-16,-3-2 0 0,3 0 0 0,2-2 0 16,0 0 0-16,7 6 0 0,-2-5 0 0,6-2 0 15,3 1 0-15,5-2 0 0,1-2 0 0,10 1 0 16,-11-1 0-16,12 1 0 0,-4-1 0 0,-6 2 0 16,-2-1 0-16,-1 1 0 0,-4-1 0 0,-5 3 0 15,0-2 0-15,-4 1 0 0,4-1 0 0,-5 2 0 16,1-3 0-16,-5 3 0 0,8 0 0 0,-8 0 0 15,5-2 0-15,-5 2 0 0,0 0 0 0,6 0 0 0,-6 0 0 16,0 0 0-16,0 0 0 0,4-2 0 0,-4 2 0 16,0 0 0-16,0 0 0 0,0 0 0 15,4-1 0-15,-4 1 0 0,0 0 0 0,-5-8 0 0,2 3 0 16,3-2 0-16,-5-4-1366 0,4 0-1478 0,2-6 654 16</inkml:trace>
  <inkml:trace contextRef="#ctx0" brushRef="#br0" timeOffset="89447.76">13173 7139 67 0,'1'-7'510'16,"-1"2"20"-16,0-1 14 0,0-6 559 15,0 6-532-15,0 2-25 0,0-1-11 0,0 1-24 16,0 4-27-16,1-4-32 0,-1 4-38 0,0 0-40 16,2-5-38-16,-2 5-37 0,0 0-19 0,0-4-40 15,0 4-20-15,0 0-45 0,0 0-175 0,0 0 0 0,3 16 0 16,1-7 0-16,-4 3 0 0,3 6 0 0,0 0 0 15,1 7 0-15,0 2 0 0,0-1 0 0,0 1 0 16,0 0 0-16,2-1 0 0,-2 2 0 0,0 3 0 16,1-5 0-16,-1 4 0 0,0-3 0 0,1 3 0 15,0-3 0-15,-3 3 0 0,2 0 0 0,1 0 0 16,-5-1 0-16,4-1 0 0,-1 3 0 0,-1-4 0 16,0 4 0-16,1-2 0 0,1 0 0 0,1 2 0 15,-4-5 0-15,2 1 0 0,2 1 0 0,-4-2 0 0,3 1 0 16,0-3 0-16,0 2 0 0,2-1 0 15,-1 1 0-15,-1-7 0 0,0 7 0 0,-1-6 0 16,2 5 0-16,-4-6 0 0,2 8 0 0,-2 0 0 0,-1-1 0 16,0-7 0-16,0 6 0 0,4 3 0 0,-4 0 0 15,0-2 0-15,0-1 0 0,0 3 0 16,-4 1 0-16,4-5 0 0,0 3 0 0,-1 1 0 0,1-3 0 16,-3 3 0-16,3-1 0 0,0 2 0 0,0 1 0 15,0 1 0-15,0-2 0 0,0-1 0 0,0-1 0 16,0 2 0-16,0-1 0 0,0 0 0 0,4-1 0 15,-4 0 0-15,-1 1 0 0,1 0 0 0,0 1 0 16,1-4 0-16,-5 4 0 0,4-2 0 0,0 2 0 0,0-3 0 16,0 1 0-16,-1 2 0 0,1-1 0 15,0 1 0-15,0 1 0 0,0 1 0 0,-3-3 0 16,6 2 0-16,-2 1 0 0,-1 0 0 0,0-1 0 0,0-1 0 16,-4 2 0-16,3-1 0 0,2 1 0 0,2-1 0 15,-6-2 0-15,3 3 0 0,-1-3 0 16,1 3 0-16,0 1 0 0,0-3 0 0,0 3 0 0,0-1 0 15,-1 2 0-15,1 4 0 0,0-3 0 0,0 1 0 16,0 0 0-16,0 2 0 0,-3 9 0 0,6-13 0 16,-2 3 0-16,-1 1 0 0,4-2 0 0,-3 2 0 15,3 8 0-15,-4-11 0 0,4-2 0 0,-2 1 0 16,1 1 0-16,-2-1 0 0,2 3 0 0,-2-5 0 16,0 4 0-16,2-3 0 0,-2 1 0 0,2 2 0 15,-2-2 0-15,-1-2 0 0,0 2 0 0,5-2 0 0,-5 2 0 16,3 1 0-16,-2-1 0 0,3-3 0 0,-2 3 0 15,1 1 0-15,-2-4 0 0,2 0 0 0,-1 0 0 16,1-2 0-16,1 4 0 0,-2-4 0 0,1-1 0 16,2 1 0-16,-4-1 0 0,0-2 0 0,3 4 0 15,-1-4 0-15,-2-4 0 0,2 7 0 0,-1-2 0 16,-1-1 0-16,2 4 0 0,-3-9 0 0,3-1 0 16,-2 0 0-16,-1 1 0 0,0-3 0 0,2 0 0 15,1 1 0-15,-2 0 0 0,-1-2 0 0,-1 1 0 0,2-1 0 16,2-3 0-16,-3-1 0 0,0 5 0 15,0-6 0-15,-3-1 0 0,6 0 0 0,-3-1 0 16,0 3 0-16,0-6 0 0,0 2 0 0,0-1 0 0,0 1 0 16,0-3 0-16,0 0 0 0,0-2 0 0,0 3 0 15,0-4 0-15,0-2 0 0,0 5 0 0,0-5 0 16,0 3 0-16,0-3 0 0,0 0 0 0,0 0 0 16,0 0 0-16,0 0 0 0,-13-8 0 0,8 0 0 15,1-2 0-15,5-3 0 0,-5-3 0 0,4-2-337 16,-2-7-972-16,6-3-1419 0,0-2 628 0</inkml:trace>
  <inkml:trace contextRef="#ctx0" brushRef="#br0" timeOffset="91114.62">13026 6935 359 0,'0'0'412'16,"-7"-2"0"-16,7 2-3 0,0 0 3 0,0 0-6 16,-4-4-9-16,4 4-7 0,0 0-12 0,0 0-14 15,0 0-12-15,0 0-16 0,0 0 12 0,8-4-37 16,-8 4 3-16,14-3-11 0,-4 2-16 0,8-1-20 16,0-2-18-16,9 3-13 0,1-2-21 0,3 3-17 15,-1 0-8-15,4-1-24 0,2 1-10 0,4 1-22 0,17 3-21 16,-1-4-36-16,0 0-77 0,4 2 0 0,-1 1 0 15,1-2 0-15,0 0 0 0,0 4 0 0,3-4 0 16,-3 0 0-16,1 1 0 0,-2 0 0 0,-2-3 0 16,-5 3 0-16,1-1 0 0,0 1 0 0,-14-2 0 15,14-3 0-15,-14 4 0 0,-3-2 0 0,3 0 0 16,0 1 0-16,-5-1 0 0,2 1 0 0,-5 0 0 16,1-1 0-16,-3 1 0 0,-7 0 0 0,-1 0 0 15,-1 0 0-15,-1-3 0 0,-2 4 0 0,-1-1 0 16,-5 0 0-16,1 0 0 0,1 0 0 0,-4 0 0 15,0 2 0-15,0-4 0 0,-9 2 0 0,10 0 0 16,-6 0 0-16,1-1 0 0,-5 1 0 0,0 0 0 0,10 0 0 16,-10 0 0-16,0 0 0 0,8 0 0 0,-8 0 0 15,0 0 0-15,0 0 0 0,5 4 0 0,-2-1 0 16,-2 2 0-16,2 1 0 0,-1 4 0 0,1-3 0 16,2 4 0-16,0 4 0 0,-1 3 0 0,0 0 0 15,-1 2 0-15,3 6 0 0,-1-2 0 0,1 2 0 16,-1 1 0-16,0 0 0 0,0 0 0 0,2 4 0 15,-1-2 0-15,-2-1 0 0,1 3 0 0,-1-1 0 16,0-3 0-16,1 3 0 0,-1 2 0 0,3 3 0 0,-4-3 0 16,3 3 0-16,-2 1 0 0,1 0 0 15,-3 0 0-15,1 12 0 0,0-13 0 0,1 2 0 0,-1-2 0 16,1 15 0-16,0-5 0 0,-2 3 0 0,0-14 0 16,-1 12 0-16,3-10 0 0,-4-1 0 0,4 12 0 15,-4-11 0-15,5 0 0 0,-4-1 0 0,-1 13 0 16,3-10 0-16,-2 12 0 0,3 0 0 0,-4-1 0 15,1-1 0-15,-1-2 0 0,0 2 0 0,0 4 0 16,0-2 0-16,3-3 0 0,-6 0 0 0,3 1 0 16,-1-1 0-16,-2-11 0 0,2 13 0 0,1 0 0 0,-1-2 0 15,-2 2 0-15,2 1 0 0,-4-5 0 0,1 6 0 16,4-2 0-16,-5 0 0 0,5 3 0 16,-4-5 0-16,4 3 0 0,-2-1 0 0,0-1 0 0,1 2 0 15,1-5 0-15,0 3 0 0,-3 1 0 0,3 2 0 16,0 0 0-16,3 0 0 0,-3 0 0 0,1-1 0 15,-1 4 0-15,0-2 0 0,2 0 0 0,-4 2 0 16,1-7 0-16,1 0 0 0,-3-1 0 0,3 1 0 16,-1-11 0-16,-1 12 0 0,0-13 0 0,2 12 0 15,-3 0 0-15,1-11 0 0,1 12 0 0,-1-13 0 16,2 1 0-16,0 11 0 0,-2-11 0 0,2 9 0 0,0-10 0 16,0 1 0-16,0 0 0 0,2-3 0 0,0 1 0 15,-1-1 0-15,1 0 0 0,1-2 0 16,1 0 0-16,-3 0 0 0,2-2 0 0,-2-1 0 0,3 2 0 15,-2 0 0-15,0-1 0 0,-1-2 0 0,2 2 0 16,-2-1 0-16,1-2 0 0,0 0 0 0,-2-1 0 16,1-6 0-16,3 2 0 0,-3 2 0 0,-1-3 0 15,0-1 0-15,3 0 0 0,-2 0 0 0,0 1 0 16,2-2 0-16,1 0 0 0,-3-1 0 0,3-1 0 16,-4-3 0-16,4-1 0 0,-3-1 0 0,-1 0 0 15,4 1 0-15,-4-4 0 0,5 2 0 0,-4-4 0 0,-1 1 0 16,0-2 0-16,0 1 0 0,3-1 0 0,-3 0 0 15,1-2 0-15,-1 2 0 0,0-2 0 0,0-3 0 16,0 0 0-16,0 6 0 0,0-6 0 0,0 6 0 16,0-6 0-16,0 0 0 0,0 1 0 0,0-1 0 15,0 0 0-15,0 0 0 0,3 4 0 0,-3-4 0 16,0 0 0-16,0 0 0 0,0 0 0 0,0 0 0 16,0 0 0-16,0 0 0 0,0 0 0 0,0 0 0 15,0 0 0-15,-3 7 0 0,3-7 0 0,0 0 0 0,0 0 0 16,0 0 0-16,-1 5 0 0,1-5 0 15,-4 4 0-15,-1-2 0 0,4 3 0 0,-7-2 0 16,0 0 0-16,-2 1-367 0,-4-2-359 0,1 2-457 0,-8-3-1283 16,0 0 568-16</inkml:trace>
  <inkml:trace contextRef="#ctx0" brushRef="#br0" timeOffset="91982.05">13391 12104 363 0,'-6'-2'393'0,"6"2"24"16,-4-2 11-16,4 2 5 0,0 0 6 0,-5-3 6 16,5 3 4-16,0 0 5 0,0 0 4 0,0 0-2 15,-4-2-3-15,4 2-18 0,0 0-20 0,0 0-24 16,0 0-31-16,0 0-33 0,0 0-32 0,0 0-28 15,0 0-24-15,12-4-25 0,-3 3-166 0,3-3-52 16,5 2 0-16,3 0 0 0,7-2 0 0,5 0 0 16,0 1 0-16,4-2 0 0,-2 4 0 0,3-2 0 15,4 1 0-15,0 2 0 0,-4-4 0 0,17 6 0 0,-3-5 0 16,-14 2 0-16,1-3 0 0,2 4 0 16,-2-2 0-16,2 2 0 0,-3-1 0 0,0-2 0 0,1 1 0 15,1 1 0-15,-2 0 0 0,0-1 0 0,1 1 0 16,-1 0 0-16,3 1 0 0,-4-1 0 0,-2-2 0 15,0 2 0-15,-1 0 0 0,-3 0 0 0,1 1 0 16,0 0 0-16,-11-1 0 0,3-2 0 0,-4 3 0 16,2-1 0-16,-3 1 0 0,-6-1 0 0,0 1 0 15,-1 0 0-15,-2 0 0 0,-1 0 0 0,-2 0 0 16,2 0 0-16,-3 1 0 0,3-2 0 0,-8 1 0 16,14 0 0-16,-9 0 0 0,4 0 0 0,-9 0 0 15,18 0 0-15,-9 0 0 0,1 0 0 0,2 0 0 16,-2-1 0-16,0 1 0 0,3 0 0 0,-2-2 0 0,2 2 0 15,0-1 0-15,-2 1 0 0,2-1 0 0,-1 1 0 16,0-2 0-16,-1 1 0 0,-1 1 0 0,-4 0 0 16,3-1 0-16,-4 1 0 0,-5 0 0 0,9 0 0 15,-9 0 0-15,8-1 0 0,-8 1 0 0,0 0 0 16,10-1 0-16,-10 1 0 0,0 0 0 0,0 0 0 16,5 2 0-16,-5-2 0 0,0 0 0 0,0 0 0 15,0 0 0-15,0 0 0 0,0 0 0 0,0 0 0 16,0 0 0-16,0 0 0 0,0 0 0 0,-15 5 0 15,5-1 0-15,-3 2 0 0,-5-2 0 0,-1 5-343 0,0-3-965 16,-8 6-1417-16,0 0 626 0</inkml:trace>
  <inkml:trace contextRef="#ctx0" brushRef="#br0" timeOffset="92379.19">14338 12556 202 0,'-4'1'674'0,"-3"0"12"0,7-1 15 0,-7 0 0 15,7 0-8-15,-5 2-52 0,5-2-58 0,-6 1-59 16,6-1-53-16,0 0-47 0,0 0-38 0,0 0-42 15,-5 2-37-15,5-2-29 0,0 5-28 0,2 1-23 0,3 0-128 16,1 4-99-16,2-1 0 0,5 3 0 16,-3 1 0-16,4 0 0 0,2 1 0 0,-4 0 0 15,4-1 0-15,-1 0 0 0,1 0 0 0,-2-1 0 0,0 1 0 16,-5-6 0-16,2 3 0 0,-2-2 0 0,0-3 0 16,0 2 0-16,-4-1 0 0,0-2 0 0,0 1 0 15,-1-3 0-15,-1 1 0 0,2-1 0 0,-3 1 0 16,1-2 0-16,-3-1 0 0,2 2 0 0,-2-2 0 15,4 3 0-15,-4-3 0 0,0 0 0 0,4 3 0 16,-4-3 0-16,0 0 0 0,0 0 0 0,0 0 0 16,0 0-167-16,0 0-438 0,0 0-55 0,0 0-467 0,-6-10-1220 15,6 10 540-15</inkml:trace>
  <inkml:trace contextRef="#ctx0" brushRef="#br0" timeOffset="92889.67">14619 12678 346 0,'8'-13'271'0,"1"2"90"0,-4-1 74 0,0 1 62 16,-1 2 65-16,1-1 80 0,-2 4 34 0,-2 0-39 15,3 2-60-15,-2-1-53 0,0 0-62 0,-1 3-41 16,-1 2-43-16,0 0-45 0,0 0-34 0,0 0-25 16,1 10-26-16,-1 0-28 0,-1 3-192 0,-2 7-28 15,-3 4 0-15,1 1 0 0,0 1 0 0,-2 0 0 16,-2 1 0-16,2 0 0 0,-1 1 0 0,-4-4 0 16,1 0 0-16,3-6 0 0,2 2 0 0,-7 2 0 0,6-6 0 15,-2 0 0-15,0-3 0 0,0 1 0 16,2-4 0-16,2-1 0 0,-1-1 0 0,1 1 0 15,-2-3 0-15,4-1 0 0,-1 2 0 0,0-1 0 0,3 0 0 16,-3-1 0-16,1 1 0 0,0-3 0 0,2-1 0 16,1 1 0-16,0-3 0 0,-4 6 0 0,4-6 0 15,-2 4 0-15,2-4 0 0,-3 2 0 0,3-2 0 16,0 0 0-16,0 0 0 0,-2 3 0 0,2-3 0 16,0 0 0-16,0 0 0 0,0 0 0 0,0 0 0 15,0 0 0-15,0 0 0 0,0 0 0 0,0 0 0 16,0 0 0-16,0 0 0 0,0 0 0 0,0 0 0 0,0 0 0 15,0 0 0-15,0 0 0 0,0 0 0 16,0 0 0-16,0 0 0 0,0 0 0 0,0 0 0 0,0 0 0 16,0 0 0-16,0 0 0 0,0 0 0 0,0 0 0 15,0 0 0-15,0 0 0 0,0 0 0 0,0 0 0 16,0 0 0-16,0 0 0 0,0 0 0 0,0 0 0 16,0 0 0-16,0 0 0 0,0 0 0 0,0 0 0 15,0 0 0-15,0 0 0 0,0 0 0 0,0 0 0 16,0 0 0-16,0 0 0 0,0 0 0 0,0 0 0 15,0 0 0-15,0 0 0 0,0 0 0 0,0 0 0 16,0 0 0-16,-9-5 0 0,9 5 0 0,0 0 0 0,0 0 0 16,-4-6 0-16,0 4 0 0,0 0 0 0,4 2 0 15,-7-1-644-15,-1-2-615 0,8 3-1361 0,-4-3 602 16</inkml:trace>
  <inkml:trace contextRef="#ctx0" brushRef="#br0" timeOffset="128941.63">16281 3843 227 0,'-11'0'489'16,"11"0"-1"-16,-3 2-6 0,3-2 1 0,-5 1-5 15,5-1-14-15,0 0-15 0,0 0-18 0,-4 3-13 16,4-3-19-16,0 0-21 0,0 0-29 0,0 0-25 15,0 0-11-15,0 0-13 0,16 1-18 0,-7-1-17 16,5-1-23-16,4 1-25 0,5 0-15 0,5 3-18 16,-1-3-24-16,2 3-10 0,-2 2-133 0,3-5-17 15,-10 4 0-15,8-1 0 0,-1 4 0 0,-4-3 0 16,-5 1 0-16,3 1 0 0,-1 1 0 0,-3-3 0 16,2 4 0-16,-4 0 0 0,2 0 0 0,-6-1 0 15,-2 0 0-15,1 2 0 0,3 4 0 0,-4-3 0 16,-3-3 0-16,2 4 0 0,0 2 0 0,-3 3 0 0,4 0 0 15,-3 2 0-15,-2 1 0 0,1-2 0 0,-1 2 0 16,0 2 0-16,1-3 0 0,-1 5 0 0,-3-2 0 16,4-1 0-16,-2 6 0 0,-2-1 0 0,4-2 0 15,-5-1 0-15,2-3 0 0,0 7 0 0,-1-6 0 16,1 8 0-16,-2-3 0 0,-3 1 0 0,3 1 0 16,0 0 0-16,-2 4 0 0,-1-5 0 0,-1 4 0 15,3-3 0-15,-3 5 0 0,-1-1 0 0,1-2 0 16,-5 2 0-16,4 2 0 0,1-1 0 0,0 1 0 15,2 2 0-15,-5-2 0 0,1 3 0 0,2-3 0 16,-5 14 0-16,4-15 0 0,-1 2 0 0,-2 0 0 16,4 2 0-16,-1-2 0 0,-3 13 0 0,3 2 0 15,-2-4 0-15,2-9 0 0,3 9 0 0,-3 3 0 16,-1 1 0-16,1-2 0 0,2 2 0 0,-3-4 0 16,2 2 0-16,-1-2 0 0,0 4 0 0,-2-15 0 15,0 11 0-15,0 2 0 0,-2 0 0 0,1 3 0 16,0-2 0-16,-4 1 0 0,3-3 0 0,-2 1 0 0,-1 1 0 15,2 0 0-15,-3-1 0 0,3 3 0 0,-2-2 0 16,-2-2 0-16,4-2 0 0,-1 3 0 0,4-12 0 16,-7 11 0-16,3 0 0 0,2 3 0 0,0-4 0 15,-1 0 0-15,1 6 0 0,2-5 0 0,-1 1 0 16,-2 0 0-16,3 2 0 0,2 0 0 0,-4 2 0 16,-3-3 0-16,7-3 0 0,-3 2 0 0,-1-12 0 15,3 13 0-15,1-13 0 0,-3 15 0 0,-1-1 0 16,3-1 0-16,2-3 0 0,0-8 0 0,0 10 0 15,3-11 0-15,-3 9 0 0,0-9 0 0,3 1 0 16,-1 11 0-16,0-14 0 0,2 13 0 0,0-13 0 16,0-1 0-16,-2 0 0 0,2 13 0 0,0-14 0 15,0-1 0-15,-3 1 0 0,3 0 0 0,5 2 0 16,-5-1 0-16,0 1 0 0,2-1 0 0,0 1 0 16,-2 0 0-16,1 0 0 0,3 0 0 0,-4 0 0 15,4 0 0-15,0 0 0 0,1 2 0 0,-1-2 0 0,2 1 0 16,-2-1 0-16,1 1 0 0,-1-1 0 0,1 0 0 15,4 0 0-15,-4 1 0 0,3-1 0 0,2-1 0 16,-1 0 0-16,-1 1 0 0,1 0 0 0,-2 0 0 16,2-3 0-16,0 2 0 0,0-1 0 0,1 3 0 15,2-5 0-15,-2 2 0 0,3-1 0 0,-3 0 0 16,2 0 0-16,0 0 0 0,1-4 0 0,1 3 0 16,-3-3 0-16,1 0 0 0,2 2 0 0,-2-2 0 15,1-1 0-15,-6 0 0 0,5-3 0 0,-1 1 0 16,1-1 0-16,-4-5 0 0,3 0 0 0,-3-1 0 15,2 0 0-15,-1-3 0 0,-3-4 0 0,1 3 0 16,-2-2 0-16,1-3 0 0,-3 1 0 0,2-3 0 16,-3 0 0-16,2-2 0 0,-3-1 0 0,-1-3 0 0,4 4 0 15,-4-4 0-15,0 7 0 0,0-7 0 0,2 5 0 16,-2-5 0-16,0 0 0 0,0 0 0 0,2 4 0 16,-2-4 0-16,0 0 0 0,0 0 0 15,0 0 0-15,0 0 0 0,0 6 0 0,0-6 0 0,0 0 0 16,0 0 0-16,0 0 0 0,0 6 0 0,0-6 0 15,-6 10 0-15,3-5 0 0,-1 4 0 0,-5 3 0 16,4 2 0-16,-2 3 0 0,-1 2 0 0,-1 6 0 16,-1 0 0-16,1 2 0 0,-3 2 0 0,1 0 0 15,-1 4 0-15,1-1 0 0,1 2 0 0,-3 12 0 16,-5-3 0-16,9-7 0 0,-5 11 0 0,2 0 0 16,3-1 0-16,3 1 0 0,-2 6 0 0,3-2 0 15,3 3 0-15,2-5 0 0,0 4 0 0,6 6 0 16,-1-4 0-16,5 4 0 0,-2 1 0 0,10 19 0 15,-3-27 0-15,2 4 0 0,2-2 0 0,8 24 0 16,-10-21 0-16,11 20 0 0,-9-20 0 0,10 21 0 16,-10-20 0-16,7 18 0 0,-7-18 0 0,9 20 0 0,-4-21 0 15,-4 0 0-15,8 25 0 0,-8-27 0 0,16 20 0 16,-17-19 0-16,13 23 0 0,-6-26 0 16,-7 4 0-16,9 22 0 0,-9-25 0 0,-1 4 0 0,3-2 0 15,7 23 0-15,-12-26 0 0,11 27 0 0,-8-28 0 16,-6 5 0-16,13 23 0 0,-10-24 0 0,-3 3 0 15,7 21 0-15,-9-25 0 0,-1 1 0 0,0 1 0 16,-2 0 0-16,-2 3 0 0,-6-5 0 0,0 0 0 16,-4 4 0-16,2-3 0 0,-3-1 0 0,-3-2 0 15,-5 2 0-15,0-1 0 0,-3-2 0 0,-2-2 0 16,-1 0 0-16,-3-4 0 0,-1 1 0 0,-4-1 0 16,-5-2 0-16,0-2 0 0,-2-3 0 0,-4 3 0 15,-5-4 0-15,2-1 0 0,-7-2 0 0,1-2 0 0,-3 0 0 16,-7-5 0-16,1-2 0 0,-2-3 0 15,-5 0 0-15,0-5 0 0,1 4 0 0,-2-8 0 16,2 2 0-16,-3-2 0 0,-23 3 0 0,32-8 0 16,-2 1 0-16,4-2 0 0,2 0 0 0,1 0 0 0,1-2 0 15,11-1 0-15,-13 0 0 0,17-2 0 0,-1 1 0 16,4-3 0-16,3 3 0 0,8-6 0 0,1 0 0 16,3 2 0-16,2-3 0 0,4-3 0 0,-1-3 0 15,4 1 0-15,4-8 0 0,2-2-1366 0,3-2-1478 16,4-10 654-16</inkml:trace>
  <inkml:trace contextRef="#ctx0" brushRef="#br0" timeOffset="130751.18">18207 4218 54 0,'1'-6'360'0,"1"-1"26"0,0 2 8 0,0-1 16 16,2-1 21-16,-1 1 15 0,1-4 15 0,-2 3 12 16,3-1 14-16,0 0 1 0,-2 2-4 0,-1 2-15 15,0-2-23-15,0 4-34 0,0-1-35 0,0 0-44 16,-2-1-32-16,0 4-32 0,0 0-27 0,0 0-21 0,0 0-28 16,0 0-139-16,9 9-54 0,-5 0 0 0,2 8 0 15,-2 0 0-15,6 12 0 0,-2-2 0 16,2 4 0-16,2 0 0 0,-2 3 0 0,0-1 0 0,-1 2 0 15,3-1 0-15,-2 0 0 0,-2 0 0 0,-1-2 0 16,0 0 0-16,0-2 0 0,-3-3 0 0,-1-3 0 16,-2 3 0-16,0-8 0 0,0-1 0 0,-1 0 0 15,2-6 0-15,-4-3 0 0,2 4 0 0,0-4 0 16,0-2 0-16,-1 0 0 0,1-2 0 0,0 0 0 16,0 0 0-16,-1-2 0 0,1-3 0 0,0 7 0 15,0-7 0-15,-1 3 0 0,1-3 0 0,0 0 0 16,0 0 0-16,0 0 0 0,0 0 0 0,2-14 0 15,-1 5 0-15,1-3 0 0,3-3 0 0,-1-1 0 16,3-3 0-16,2-4 0 0,0-2 0 0,5 3 0 16,0-1 0-16,2 1 0 0,-1 4 0 0,0 3 0 15,2 1 0-15,-2 1 0 0,1 2 0 0,-1 2 0 16,-1 1 0-16,-4 2 0 0,2 2 0 0,1 2 0 0,2 4 0 16,3 4 0-16,-2 1 0 0,1 7 0 0,2 4 0 15,-5 2 0-15,-1-1 0 0,0 3 0 16,-2 0 0-16,0 3 0 0,-5-1 0 0,-1-5 0 0,3-1 0 15,-5 2 0-15,0-4 0 0,2 0 0 0,-2 0 0 16,-1-4 0-16,1 0 0 0,-2-3 0 0,2-1 0 16,-3-1 0-16,2-1 0 0,0-1 0 0,-2-1 0 15,0 1 0-15,2-2 0 0,-2-3 0 0,0 5 0 16,0-5 0-16,1 5 0 0,-1-5 0 0,2 2 0 16,-2-2 0-16,0 0 0 0,0 4 0 0,0-4 0 15,0 0 0-15,0 0 0 0,0 0 0 0,0 0 0 16,0 0 0-16,0 0 0 0,0 0 0 0,0 0 0 15,0 0 0-15,0 0 0 0,0 0 0 0,0 0 0 0,0 0 0 16,0 0 0-16,0 0 0 0,0 0 0 0,0 0-431 16,0 0-333-16,-14-6-402 0,14 6-1264 15,0 0 560-15</inkml:trace>
  <inkml:trace contextRef="#ctx0" brushRef="#br0" timeOffset="131042.93">19067 4811 374 0,'2'-4'669'0,"2"0"47"0,-3 2 16 0,3 1-19 0,-4 1-41 16,4-4-63-16,-4 4-63 0,0 0-49 0,0 0-50 16,8 9-46-16,-6 2-38 0,0-3-36 0,1 6-31 15,1 2-28-15,-4 1-27 0,3 2-23 0,-2-1-116 16,0 2-102-16,1-2 0 0,0 3 0 0,0-4 0 16,-1 2 0-16,1-2 0 0,0-1 0 0,0-3 0 15,-2-2 0-15,2-1 0 0,0 1 0 0,-1 0 0 16,4-4 0-16,-5-2 0 0,0 2 0 0,0 0 0 15,2-3 0-15,0-1 0 0,-2 0 0 0,0-3 0 16,0 7 0-16,0-7 0 0,0 4 0 0,0-4 0 16,0 0 0-16,1 2 0 0,-1-2 0 0,0 0 0 0,0 0 0 15,0 0 0-15,0 0 0 0,0 0 0 16,0 0 0-16,0 0 0 0,0 0 0 0,0 0 0 0,12-11-279 16,-11 5-1040-16,7-2-1429 0,3-3 633 0</inkml:trace>
  <inkml:trace contextRef="#ctx0" brushRef="#br0" timeOffset="131314.24">19501 4617 5230 0,'-9'-6'550'0,"2"1"-63"0,2 0-2 16,2 1-10-16,-1 0-43 0,0 3-64 0,2-3-204 15,2 4-164-15,-5-2 0 0,3-1 0 0,2 3 0 16,0 0 0-16,11-5 0 0,-5 4 0 0,6-2 0 15,1 2 0-15,6-2 0 0,0 0 0 0,10 2 0 16,-6 0 0-16,-4-2 0 0,11 6 0 0,-2-6 0 16,-8 5 0-16,1-4 0 0,-1 2 0 0,-1 2 0 15,-1-2 0-15,-4 1 0 0,0 0 0 0,-1 0 0 0,-3 0 0 16,2-1 0-16,-1 2 0 0,-2 0 0 0,-1 2 0 16,-3-2 0-16,1 2 0 0,1-1 0 0,-3 4-230 15,-2-2-560-15,-1 0-406 0,-2 1-1295 0,-1 0 574 16</inkml:trace>
  <inkml:trace contextRef="#ctx0" brushRef="#br0" timeOffset="131576.68">19524 4765 363 0,'-30'8'501'0,"12"-3"38"0,-1 1 31 15,6 0 22-15,3-3-1 0,1 0-8 0,5 1-12 16,0-3-10-16,4-1-32 0,0 0-47 0,14 4-47 16,1-4-43-16,8-2-37 0,7 4-31 0,2-5-33 15,0 1-29-15,0-4-25 0,1 2-224 0,0 3-13 16,-5-2 0-16,0-1 0 0,-8 3 0 0,1-2 0 15,-2 3 0-15,-5 0 0 0,0-2 0 0,-2 2 0 0,-2-2 0 16,-3 2 0-16,0 0 0 0,0-1 0 16,-7 1 0-16,10 0 0 0,-10 0 0 0,5-2 0 0,-5 2 0 15,9 0 0-15,-9 0 0 0,5-1 0 0,-5 1 0 16,0 0 0-16,0 0 0 0,0 0 0 0,6 0 0 16,-6 0 0-16,0 0 0 0,0 0 0 0,0 0 0 15,0 0 0-15,0 0 0 0,0 0 0 0,0 0 0 16,0 0 0-16,0 0-1366 0,-14-9-1478 0,8 6 654 15</inkml:trace>
  <inkml:trace contextRef="#ctx0" brushRef="#br0" timeOffset="132848.01">20737 4292 141 0,'-4'0'650'0,"4"0"18"0,0 0 10 0,-7-4 15 15,7 4-5-15,-3-3-50 0,3 3-57 0,0 0-60 0,0 0-50 16,-5-2-46-16,5 2-44 0,0 0-38 0,0 0-33 16,14-5-31-16,-2 4-31 0,4 2-23 0,3-1-24 15,9 2-151-15,2 6-50 0,3 0 0 0,0 4 0 16,-1 1 0-16,2 1 0 0,-1 4 0 0,-1 1 0 16,0 3 0-16,-2 1 0 0,0 2 0 0,7 7 0 15,-13-5 0-15,-1-2 0 0,-3 2 0 0,-3-1 0 16,-2-3 0-16,-2 1 0 0,-6-4 0 0,0-2 0 15,-4 0 0-15,-5 0 0 0,1-1 0 0,-1 1 0 0,-6-2 0 16,0-1 0-16,-1-3 0 0,0 2 0 16,-6-3 0-16,1 3 0 0,-5-5 0 0,-1 0 0 15,-5 0 0-15,-3 0 0 0,-4-4 0 0,1 1 0 0,-6-3 0 16,0 0 0-16,0-2 0 0,-4-5 0 0,3 2 0 16,-12-8 0-16,13 1 0 0,-11-9 0 15,12 4 0-15,-11-7 0 0,13 2 0 0,4-3 0 0,-10-7 0 16,16 5 0-16,-2-4 0 0,7 1 0 0,2-4 0 15,3-2 0-15,2 1 0 0,5-15 0 0,5 11 0 16,4-9 0-16,7 0 0 0,5 10 0 0,10-8 0 16,2 4 0-16,10-1 0 0,5 4 0 0,0 1 0 15,3 5 0-15,5 1 0 0,4 5 0 0,2 4 0 16,0 4 0-16,-5 1 0 0,1 2 0 0,-12 11 0 16,-1-4 0-16,-1 4 0 0,-1-1 0 0,1 3 0 15,-1 5 0-15,-4-1 0 0,-2 0 0 0,-2 4 0 16,-6-3 0-16,-3 0 0 0,-1 3 0 0,-2-2 0 0,-2-5 0 15,-5 1 0-15,-3 1 0 0,2 0 0 0,-2-2 0 16,-2 1 0-16,1 0 0 0,-1 0 0 0,-4-2 0 16,0 0 0-16,6 1 0 0,-6-1 0 0,6 1 0 15,-6-1 0-15,0 0 0 0,4 1 0 0,-4-1 0 16,0 0 0-16,0 0 0 0,0 0 0 0,4 2 0 16,-4-2 0-16,0 0 0 0,0 0 0 0,0 0 0 15,0 0 0-15,0 0 0 0,0 0 0 0,0 0 0 16,0 0 0-16,0 0 0 0,0 0 0 0,-9 11 0 15,-1-3 0-15,1 0-523 0,-4 3-755 0,-1 1-1385 16,5-4 612-16</inkml:trace>
  <inkml:trace contextRef="#ctx0" brushRef="#br0" timeOffset="133574.76">21726 4976 226 0,'0'0'839'15,"2"-4"18"-15,-2 4-45 0,2-3-77 0,-2 3-72 16,0 0-68-16,0-5-60 0,0 5-53 0,0 0-50 16,0 0-48-16,0 0-37 0,0 0-33 0,4 15-27 15,-7-4-35-15,2-1-22 0,-1 7-29 0,2 1-201 16,-2-1 0-16,0 4 0 0,0-2 0 0,1 9 0 16,-1-5 0-16,2 2 0 0,-2-5 0 0,2-2 0 15,0 9 0-15,0-4 0 0,0-4 0 0,0-1 0 16,2-1 0-16,-4 0 0 0,2-6 0 0,0 1 0 15,0-2 0-15,0 0 0 0,0-2 0 0,0-1 0 0,0 0 0 16,0-3 0-16,0 1 0 0,0-1 0 0,0-1 0 16,0-3 0-16,0 6 0 0,0-6 0 0,0 6 0 15,0-4 0-15,0-2 0 0,0 0 0 0,0 0 0 16,0 4 0-16,0-4 0 0,0 0 0 0,0 0 0 16,0 0 0-16,0 0 0 0,0 0 0 0,0 0 0 15,0 4 0-15,0-4 0 0,0 0 0 0,0 0 0 16,0 0 0-16,0 0 0 0,0 0 0 0,0 0 0 15,0 0 0-15,0 0 0 0,0 0 0 0,0 0 0 16,0 0 0-16,0 0 0 0,0 0 0 0,0 0 0 16,0 0 0-16,0 0 0 0,0 0 0 0,0 0 0 15,0 0 0-15,0 0 0 0,0 0 0 0,0 0 0 16,0 0 0-16,0 0 0 0,0 0 0 0,0 0 0 0,0 0 0 16,0 0 0-16,0 0 0 0,0 0 0 0,0 0 0 15,0 0 0-15,0 0 0 0,-12-9 0 16,6 7 0-16,1-3-1366 0,0 2-1478 0,1 0 654 0</inkml:trace>
  <inkml:trace contextRef="#ctx0" brushRef="#br0" timeOffset="141057.57">22430 3642 464 0,'0'-5'648'0,"0"-1"9"0,0 1 3 0,0 1-13 15,0-1-15-15,-1-2-28 0,1 4-54 16,-4 0-57-16,4 3-46 0,-5-5-47 0,5 5-42 0,0 0-38 15,-18 10-31-15,-1 8-30 0,-3 6-26 0,-6 16-21 16,0 7-20-16,5 3-66 0,0 7-126 0,0 23 0 16,13-22 0-16,2 26 0 0,7-27 0 0,6 2 0 15,0-1 0-15,9-2 0 0,-1 3 0 0,5-3 0 16,3 2 0-16,-1-4 0 0,3 0 0 0,2-4 0 16,-1 2 0-16,5-4 0 0,-1 0 0 0,3-5 0 15,-2-2 0-15,3 0 0 0,1-6 0 0,-8-9 0 16,0 2 0-16,2-4 0 0,2 0 0 0,-1-4 0 15,-2 0 0-15,0-4 0 0,-3 0 0 0,1-4 0 0,-9-4 0 16,4 1 0-16,-10-6 0 0,0 4 0 0,4-3 0 16,-8 0 0-16,0-3 0 0,3 0 0 15,-2 0 0-15,-2 3 0 0,-4-4 0 0,5 2 0 0,-5-2 0 16,4 1 0-16,-4-1 0 0,0 0 0 0,8 4 0 16,-8-4 0-16,0 0 0 0,4-11 0 0,-1 8-632 15,0-5-629-15,1-1-1364 0,0-3 604 0</inkml:trace>
  <inkml:trace contextRef="#ctx0" brushRef="#br0" timeOffset="141733.41">22929 4110 3276 0,'4'-6'550'0,"-4"-3"-35"0,4 2-39 0,-2 3 13 16,2-3-1-16,0 3-18 0,-2-1-44 0,0 3-70 16,-2 2-69-16,1-7-28 0,-1 7-28 0,0-3-22 15,0 3-50-15,0 0-159 0,0 0 0 0,0 0 0 16,0 0 0-16,-10 26 0 0,6-9 0 0,-3 6 0 15,1 3 0-15,5 0 0 0,-2 1 0 0,2-2 0 16,3-1 0-16,0-4 0 0,2 6 0 0,-2-7 0 0,1-1 0 16,5 0 0-16,-2-2 0 0,0-2 0 0,-1-2 0 15,2-3 0-15,-1-1 0 0,3-1 0 16,0 0 0-16,1-2 0 0,0-2 0 0,1-1 0 0,0-1 0 16,3-1 0-16,-4-3 0 0,3 1 0 0,0-1 0 15,0-4 0-15,-2-1 0 0,3-1 0 0,-1 1 0 16,-4-1 0-16,0 3 0 0,-1 0 0 0,-1-1 0 15,-2 2 0-15,1-1 0 0,-1 2 0 0,-1 1 0 16,-3 0 0-16,1 1 0 0,-2 2 0 0,0 0 0 16,0 0 0-16,0 0 0 0,-6 8 0 0,3 0 0 15,-2 0 0-15,1 5 0 0,3-3 0 0,-1 1 0 16,2-1 0-16,0 2 0 0,1-1 0 0,4 0 0 0,1-1 0 16,1 0 0-16,3-2 0 0,-1 0 0 0,3-1 0 15,0 0 0-15,0-2 0 0,2-3 0 16,1 0 0-16,0-2 0 0,-2 0 0 0,5-3 0 0,-1 1 0 15,1-4 0-15,-3-2 0 0,0 0 0 0,1 0 0 16,-1-4 0-16,-2 0 0 0,-2-2 0 0,3 0 0 16,-5-4 0-16,0 2 0 0,0-1 0 0,0 0 0 15,-4-1 0-15,0 0 0 0,0 2 0 0,-1-1 0 16,-4 4 0-16,-4-1 0 0,4-4 0 0,-6 2 0 16,2 1 0-16,-3-1 0 0,0 1 0 0,-2 5 0 15,0-4 0-15,0 2 0 0,2 1 0 0,-2 1 0 16,2-1 0-16,-2 1 0 0,3 2 0 0,-2 1 0 15,3-2 0-15,1-1 0 0,1-1 0 0,1 4 0 0,2-4-707 16,2 6-541-16,3-7-1351 0,2 4 598 0</inkml:trace>
  <inkml:trace contextRef="#ctx0" brushRef="#br0" timeOffset="142079.91">23614 3582 578 0,'0'0'659'16,"-4"-1"15"-16,4 1 25 0,0 0-32 0,-4-4-43 15,4 4-43-15,0 0-57 0,0 0-50 0,0 0-46 16,0 0-43-16,0 0-36 0,0 0-34 0,22 4-31 16,-12-4-26-16,2 1-27 0,2 0-21 0,1 0-21 15,-1-1-127-15,-1 0-62 0,2 1 0 0,-2-1 0 16,0 0 0-16,-2 0 0 0,-3 0 0 0,2 2 0 16,3-2 0-16,-4 0 0 0,-1 1 0 0,-2-1 0 0,0 0 0 15,-6 0 0-15,7 1-86 0,-7-1-442 0,5 1-83 16,-2 1-72-16,-3-2-365 0,0 7-1134 0,0-7 502 15</inkml:trace>
  <inkml:trace contextRef="#ctx0" brushRef="#br0" timeOffset="142289.29">23776 3589 177 0,'-5'-4'495'0,"0"1"48"0,1 0 41 0,-1 1 24 0,1-2 14 16,4 4 1-16,-4-2-26 0,4 2-49 0,-6-4-56 15,6 4-48-15,0 0-48 0,0 0-33 0,0 0-32 16,-4 10-35-16,4-4-26 0,4 1-25 0,-4 3-25 15,0 2-20-15,4 0-63 0,-3 0-137 0,0 2 0 16,-1 1 0-16,0-1 0 0,0-2 0 0,3 3 0 16,-3 2 0-16,1-6 0 0,-1 7 0 0,0-7 0 15,0 2 0-15,0-3 0 0,0 1 0 0,0 1 0 16,-1-1-438-16,1 0-257 0,-3 3-482 0,6-4-1274 16,-6 2 564-16</inkml:trace>
  <inkml:trace contextRef="#ctx0" brushRef="#br0" timeOffset="143463.31">23785 4586 118 0,'0'-4'598'16,"0"-1"28"-16,3-2 24 0,-6 2 28 0,6 1-3 15,-3 1-7-15,1-1-50 0,-1 4-55 0,0 0-55 16,-1-6-52-16,1 6-43 0,1-3-41 0,-1 3-40 15,0 0-30-15,0 0-37 0,0 0-27 0,0 0-127 16,0 0-111-16,0 0 0 0,-1 13 0 0,-2-4 0 16,3 3 0-16,3 4 0 0,-3-1 0 0,-3 3 0 15,3-2 0-15,3 1 0 0,-6 2 0 0,6-9 0 16,-3 4 0-16,-3-2 0 0,6-2 0 0,-6-1 0 0,3-2 0 16,0 1 0-16,0-3 0 0,0 0 0 0,0 0 0 15,0 0 0-15,0-1 0 0,-1 0 0 16,1-4 0-16,0 0 0 0,1 5 0 0,-1-5 0 0,0 0 0 15,0 0 0-15,0 4 0 0,0-4 0 0,0 0 0 16,0 0 0-16,0 0 0 0,-2-13 0 0,0 5 0 16,1-2 0-16,-3 1 0 0,2-3 0 0,-1 1 0 15,3 0 0-15,-2-3 0 0,0-3 0 0,0 5 0 16,-1-2 0-16,2 2 0 0,0 1 0 0,-2 1 0 16,2 0 0-16,-2 0 0 0,2 4 0 0,-2 1 0 15,3 1 0-15,0 1 0 0,0 3 0 0,-1-5 0 16,1 5 0-16,0 0 0 0,0 0 0 0,0 0 0 0,0 0 0 15,0 0 0-15,-1 12 0 0,1-2 0 0,1 1 0 16,0 0 0-16,-1 0 0 0,0 3 0 0,3-3 0 16,-3-1 0-16,1 2 0 0,-1-4 0 0,0 0 0 15,0-3 0-15,0 1 0 0,0-1 0 0,-1-1 0 16,1 0 0-16,-3-2 0 0,3-2 0 0,0 5 0 16,0-5 0-16,3 4 0 0,-3-4 0 0,0 0 0 15,0 0 0-15,0 0 0 0,0 0 0 0,0 0 0 16,0 0 0-16,0 0 0 0,0 0 0 0,-3-15 0 15,3 12 0-15,0 3 0 0,0-6 0 0,0 6 0 16,0-5 0-16,0 5 0 0,-1-4 0 0,1 4 0 16,0 0 0-16,0 0 0 0,0 0 0 0,0 0 0 0,0 0 0 15,-5 13 0-15,4-8 0 0,1 4 0 16,-3 0 0-16,3 1 0 0,0-1 0 0,-1 1 0 16,1-1 0-16,-3 0 0 0,3-2 0 0,-1 3 0 0,0-4 0 15,-2 0 0-15,-1 0 0 0,3 0 0 0,-3 0 0 16,0-2 0-16,-2 0 0 0,1-1 0 0,-3 0-116 15,3 1-1231-15,1-4-1457 0,4 0 645 0</inkml:trace>
  <inkml:trace contextRef="#ctx0" brushRef="#br0" timeOffset="147837.54">24068 4132 273 0,'0'0'529'0,"0"0"12"0,0 0 10 15,-8-4 21-15,8 4-2 0,-3-4 2 0,3 4-3 16,0 0-20-16,-2-4-41 0,-1-1-49 0,3 5-43 16,0-5-39-16,0 0-35 0,0 5-38 0,4-6-30 15,0 2-24-15,-2 0-28 0,5 1-22 0,-1 1-87 16,1 0-113-16,2 0 0 0,2 1 0 0,-1 2 0 0,4 2 0 15,1 0 0-15,2 4 0 0,1 6 0 16,4 3 0-16,-2 2 0 0,-5-2 0 0,2 6 0 16,-2-1 0-16,-4-4 0 0,-3 0 0 0,-3 1 0 0,-1-1 0 15,-4 1 0-15,-2-1 0 0,-3-2 0 16,-1-1 0-16,-3 2 0 0,-3-3 0 0,-1-1 0 16,0-1 0-16,-2 1 0 0,0-5 0 0,1 1 0 0,1-3 0 15,-1 0 0-15,1 1 0 0,2-3 0 0,1 0 0 16,3 0 0-16,0 1 0 0,0-4 0 0,3 3 0 15,4-3 0-15,-5 1 0 0,5-1 0 0,0 0 0 16,0 0 0-16,5-15 0 0,3 7 0 0,2-4 0 16,4-1 0-16,9-7 0 0,0-2 0 0,-1 0 0 15,5-1 0-15,0 2 0 0,0-5 0 0,10-6 0 16,-12 9 0-16,2-2 0 0,-3 3 0 0,-2-2 0 16,1 1 0-16,-4 1 0 0,-2 2 0 0,-2-2 0 15,-6 5 0-15,0 3 0 0,-1 4 0 0,-5-2 0 16,1 1 0-16,0 2 0 0,-4-2 0 0,2 5 0 15,-2 0 0-15,-2 0 0 0,0 2 0 0,-2 2 0 16,4 2 0-16,-12 1 0 0,3 7 0 0,-3 4 0 0,-5 7 0 16,-3 3 0-16,3 1 0 0,-1 2 0 0,5 3 0 15,-2-1 0-15,3 0 0 0,2 1 0 16,1-4 0-16,4 2 0 0,4-7 0 0,-2-1 0 0,7-1 0 16,-2-1 0-16,5 1 0 0,-2-1 0 0,4-1 0 15,3-1 0-15,-1-3 0 0,-2-1 0 0,6 0 0 16,-2 0 0-16,-2-2 0 0,5 0 0 0,-4-1 0 15,2-3 0-15,-3 1 0 0,1 0 0 0,0 0 0 16,-3-2 0-16,-1 0 0 0,-2-2 0 0,-1 2 0 16,3-1 0-16,-3 0 0 0,-1-2 0 0,1 1 0 15,-5-1 0-15,5 3 0 0,-5-3 0 0,0 0 0 16,8 0 0-16,-8 0 0 0,0 0 0 0,4 2 0 16,-4-2 0-16,0 0 0 0,0 0 0 0,0 0 0 0,0 0 0 15,0 0 0-15,0 0 0 0,0 0 0 16,0 0 0-16,0 0 0 0,-7-12 0 0,4 8-488 15,0 0-797-15,-1 0-1390 0,3-2 615 0</inkml:trace>
  <inkml:trace contextRef="#ctx0" brushRef="#br0" timeOffset="148279.73">24634 4213 118 0,'-4'-2'581'0,"4"2"9"0,0 0 0 0,0 0 0 15,0 0-11-15,0 0-12 0,0 0-23 0,0 0-24 16,0 0-22-16,0 0-39 0,0 0-44 16,0 0-39-16,35 5-32 0,-18-4-37 0,5-1-29 0,-1 1-27 15,9-1-30-15,0 0-15 0,0 2-49 0,0-2-157 16,-2 0 0-16,-7 3 0 0,-1-2 0 0,0-1 0 15,-2 1 0-15,-5 0 0 0,1 1 0 0,-3-2 0 16,-3 0 0-16,-3 2 0 0,0-2 0 0,-5 0 0 16,10 1 0-16,-10-1 0 0,7 0 0 0,-7 0 0 15,0 0 0-15,0 0 0 0,0 0-318 0,0 0-226 16,-26-1-62-16,17-1-515 0,-5 1-1214 0,1 0 537 16</inkml:trace>
  <inkml:trace contextRef="#ctx0" brushRef="#br0" timeOffset="148557.04">24779 4156 87 0,'-1'-6'366'0,"1"2"34"0,0-2 47 0,1-1 28 16,-1 4 19-16,4 0 23 0,-4 3 13 0,2-7 12 0,0 4-16 15,-1-1-20-15,-1 4-30 0,9-2-38 0,-5 1-42 16,-4 1-41-16,0 0-33 0,9 5-33 16,-8 2-21-16,3 3-31 0,0 3-25 0,-1 5-22 0,-2 1-72 15,1 0-118-15,1 6 0 0,-2-6 0 0,-1 0 0 16,0 0 0-16,0 1 0 0,-4-3 0 0,4-1 0 15,0 0 0-15,0-4 0 0,0 0 0 0,0-2 0 16,0-1 0-16,0-1 0 0,0-1 0 0,0-2 0 16,-2 0 0-16,1-1 0 0,1 2 0 0,0-1 0 15,0-5 0-15,-3 7 0 0,3-4 0 0,0-3 0 16,0 4 0-16,0-4 0 0,0 0 0 0,0 6 0 16,-4-5 0-16,4-1-12 0,0 8-608 0,-5-5-130 15,1 3-386-15,0-1-1228 0,-1 0 543 0</inkml:trace>
  <inkml:trace contextRef="#ctx0" brushRef="#br0" timeOffset="149312.97">24355 5172 290 0,'0'-5'644'0,"2"-1"23"0,0 3 12 0,-2-1 6 16,0 0-18-16,1 0-39 0,-1 4-59 0,4-6-54 15,-4 6-53-15,0-4-45 0,0 4-46 0,0 0-39 16,0 0-36-16,0 0-31 0,0 0-25 16,4 16-22-16,-3-8-20 0,-1 6-150 0,1 3-48 0,2-2 0 15,-2 7 0-15,3 3 0 0,-4 1 0 0,0-7 0 16,0 3 0-16,4-3 0 0,-4 0 0 0,0 1 0 15,-3-2 0-15,3-8 0 0,-1 3 0 0,2-4 0 16,-1 1 0-16,-1-6 0 0,1 2 0 0,0-1 0 16,0-1 0-16,0-2 0 0,0-2 0 0,0 5 0 15,0-5 0-15,0 6 0 0,0-6 0 0,-1 4 0 16,1-4 0-16,0 0 0 0,0 0 0 0,0 0 0 16,0 0 0-16,0 0 0 0,0 0 0 0,2-16 0 15,2 6 0-15,0 1 0 0,0-4 0 0,2 4 0 0,3-2 0 16,-2 1 0-16,3-2 0 0,1-2 0 15,1 2 0-15,-2 4 0 0,0-2 0 0,2 4 0 16,-1 0 0-16,-2 2 0 0,3 0 0 0,-1 1 0 0,-2 0 0 16,0 2 0-16,1-1 0 0,-2 4 0 0,-2-1 0 15,2 3 0-15,2 2 0 0,-5-3 0 0,2 4 0 16,-6-2 0-16,4 4 0 0,2-1 0 0,-5 0 0 16,3 1 0-16,-5-1 0 0,3-1 0 0,-3 1 0 15,1 0 0-15,-2-2 0 0,1-2 0 0,-3 3 0 16,-2-2 0-16,4 1 0 0,-3 2 0 0,0-4 0 15,-1 1 0-15,-3 0 0 0,-2-1 0 0,4 0 0 16,-2 1 0-16,-1-1 0 0,-1-1 0 0,-3-1 0 16,3-1 0-16,-1 0 0 0,-1 0 0 0,-1 1 0 15,4-2 0-15,-2 0 0 0,-1-2 0 0,3 0 0 16,2 2 0-16,-1-1 0 0,-1 0 0 0,4 1 0 16,-3-1 0-16,3 0 0 0,-4-1 0 0,4-1 0 0,5 3-244 15,-9-1-517-15,5 0-437 0,4 1-1297 0,0-7 573 16</inkml:trace>
  <inkml:trace contextRef="#ctx0" brushRef="#br0" timeOffset="149640.28">24792 5389 229 0,'5'-2'645'16,"-5"2"19"-16,0-3 16 0,0 3-7 0,4-5-29 15,-4 5-41-15,0 0-53 0,0 0-35 0,5 8-48 16,-6-1-45-16,1 4-40 0,-3 0-40 0,2 1-31 15,-1 0-30-15,-1 6-25 0,-1 0-30 0,3 1-19 16,-3 0-113-16,0 0-94 0,3-3 0 0,-3 2 0 16,4 0 0-16,-4-7 0 0,3 4 0 0,-2 0 0 15,2-3 0-15,-1-2 0 0,0 2 0 0,2-3 0 16,0 1 0-16,-5-3 0 0,5-1 0 0,0 0 0 16,2-1 0-16,-2-1 0 0,0-1 0 0,0-3 0 0,-2 9 0 15,2-9 0-15,-1 4 0 0,1-4 0 16,0 3 0-16,0-3 0 0,0 0 0 0,0 0 0 15,1 4 0-15,-1-4 0 0,0 0 0 0,0 0 0 0,0 0 0 16,0 0 0-16,0 0 0 0,0 0 0 0,0 0 0 16,0 0 0-16,0 0 0 0,0 0 0 0,0 0 0 15,0 0-516-15,-1-13-764 0,2 6-1386 0,4 1 614 16</inkml:trace>
  <inkml:trace contextRef="#ctx0" brushRef="#br0" timeOffset="150098.29">25001 4924 253 0,'7'-14'633'16,"2"2"13"-16,-1 2 12 0,-2 3 2 0,2-1-28 0,2 5-34 15,0 0-40-15,3 3-43 0,5 6-45 16,1 4-47-16,7 10-40 0,1 5-39 0,8 14-33 15,-3 7-31-15,-1 1-22 0,0 5-28 0,-6 3-24 0,8 24-73 16,-15-21-133-16,-4-2 0 0,-3 0 0 0,-4 1 0 16,-7-6 0-16,0-2 0 0,-2 1 0 0,-9-6 0 15,6-10 0-15,-5-2 0 0,0-3 0 0,-5 2 0 16,-1-5 0-16,1 1 0 0,0-3 0 0,-3-3 0 16,1-3 0-16,-1 2 0 0,0 1 0 0,3-5 0 15,-2-3 0-15,1 3 0 0,2-4 0 0,-7 5 0 16,0-1 0-16,8-5 0 0,-1-2 0 0,3-2 0 15,0 2 0-15,1-3 0 0,1-1 0 0,0 1 0 16,0-2 0-16,1-1 0 0,3 2 0 0,-3-1 0 0,3-2 0 16,0-1 0-16,1 1 0 0,1 0 0 15,3-2 0-15,-6 1 0 0,6-1 0 0,-5 3 0 16,5-3 0-16,-7 2 0 0,7-2 0 0,-7 0 0 0,7 0 0 16,0 0 0-16,0 0 0 0,-11-2 0 0,11 2 0 15,-7-3 0-15,2 0 0 0,1 2 0 0,-3-1 0 16,7 2 0-16,-16-4 0 0,5-2 0 0,-1 2 0 15,0 1 0-15,-2-2-420 0,-4-3-876 0,0 2-1403 16,0-3 622-16</inkml:trace>
  <inkml:trace contextRef="#ctx0" brushRef="#br0" timeOffset="151623.15">18516 7603 6 0,'1'-7'572'0,"3"-4"24"0,-3 6 5 0,3-2 8 16,-1 1 16-16,-2-1-10 0,0 3-16 0,2 0-33 16,-2-1-45-16,-1 1-53 0,3 1-44 0,-3 3-46 15,1-3-40-15,-1 3-34 0,0 0-35 0,0 0-22 0,4 12-23 16,-2-1-21-16,6 12-177 0,-5 4-26 16,2 3 0-16,-3 1 0 0,3 2 0 0,0 2 0 15,-2-2 0-15,5 3 0 0,-4-1 0 0,1 0 0 0,-1-1 0 16,-1-3 0-16,1-1 0 0,0-1 0 0,-2-3 0 15,0-6 0-15,2-2 0 0,-4 0 0 0,1-2 0 16,-1-4 0-16,0-1 0 0,0-1 0 0,-1 0 0 16,1-3 0-16,1-1 0 0,-2-1 0 0,1 0 0 15,0 0 0-15,0-2 0 0,0-3 0 0,-2 5 0 16,2-5 0-16,0 4 0 0,0-4 0 0,0 0 0 16,0 0 0-16,0 5 0 0,0-5 0 0,0 0 0 0,0 0 0 15,0 0 0-15,2-20 0 0,-1 12 0 16,-1-2 0-16,0-3 0 0,0-3 0 0,4-1 0 0,-3-1 0 15,3-1 0-15,0-6 0 0,2-1 0 0,0 1 0 16,3 3 0-16,3-1 0 0,3 3 0 0,-1 0 0 16,4-1 0-16,-5 8 0 0,1-1 0 0,0 6 0 15,0-2 0-15,-2 3 0 0,-2 4 0 0,3 0 0 16,-2 4 0-16,3 3 0 0,0 5 0 0,2 5 0 16,-5 1 0-16,6 6 0 0,-6 1 0 0,0 1 0 15,-1 3 0-15,-1 1 0 0,-3-4 0 0,-1 3 0 16,-1-8 0-16,2-2 0 0,-2 1 0 0,-3-2 0 0,2 1 0 15,-2 0 0-15,2-6 0 0,-2 1 0 0,2-2 0 16,-2 1 0-16,0-4 0 0,-1 2 0 0,0-2 0 16,3-1 0-16,-2 0 0 0,-1-1 0 0,0 0 0 15,3 0 0-15,-3-1 0 0,0-3 0 0,1 5 0 16,-1-5 0-16,0 4 0 0,0-4 0 0,0 0 0 16,0 3 0-16,0-3 0 0,0 0 0 0,0 0 0 15,0 0 0-15,0 0 0 0,0 0 0 0,0 5 0 16,0-5 0-16,0 0 0 0,0 0 0 0,0 0 0 15,0 0 0-15,0 0 0 0,0 0 0 0,0 0 0 16,0 0 0-16,0 0 0 0,0 0 0 0,0 0 0 0,0 0-632 16,15-8-629-16,-8 4-1364 0,4 2 604 0</inkml:trace>
  <inkml:trace contextRef="#ctx0" brushRef="#br0" timeOffset="152005.72">19193 8188 162 0,'0'0'573'0,"0"0"31"15,0 0 15-15,0 0 3 0,0 0-2 0,-14-6-25 16,14 6-44-16,0 0-23 0,0 0-35 0,0 0-40 16,17 7-43-16,-11-4-41 0,1 2-32 0,-1 1-34 15,3 1-27-15,-4 3-30 0,-1-2-22 0,0 2-22 16,-2 0-198-16,0 0-4 0,-4 2 0 0,0 3 0 0,-5 1 0 16,0 1 0-16,-2-3 0 0,0 1 0 0,-3 2 0 15,2-3 0-15,1 0 0 0,0-5 0 0,5 0 0 16,-4-1 0-16,5-2 0 0,0 0 0 0,-1-1 0 15,3-1 0-15,1 0 0 0,4 1 0 0,0-2 0 16,1 1 0-16,1 0 0 0,3 0 0 0,0-3 0 16,5 1 0-16,-2 0 0 0,-2 0 0 0,4-1 0 15,-1 0 0-15,0-2 0 0,-3 2 0 0,0-1 0 16,-1-1 0-16,-3 1 0 0,2 0 0 0,-3-1 0 16,-5 1 0-16,10 0 0 0,-10 0 0 0,9 0 0 15,-9 0 0-15,0 0 0 0,5-2 0 0,-5 2 0 0,0 0 0 16,6-2 0-16,-6 2 0 0,0 0 0 0,0 0 0 15,0 0 0-15,0 0 0 0,6-2 0 0,-6 2 0 16,4-4 0-16,-2-1 0 0,0 3 0 0,0-3 0 16,-1 2-406-16,5-6-892 0,1-1-1406 0,1 0 622 15</inkml:trace>
  <inkml:trace contextRef="#ctx0" brushRef="#br0" timeOffset="152357.15">19605 7775 426 0,'-3'-3'643'0,"-1"1"12"0,4 2 22 15,-5-4 5-15,5 4-20 0,0 0-35 0,-5-3-64 16,5 3-53-16,0 0-49 0,0 0-44 0,9-5-42 15,1 4-36-15,4 0-32 0,8-2-35 0,10 0-18 0,0 1-29 16,3 1-129-16,4 0-96 0,-2 0 0 0,2-1 0 16,-4 1 0-16,4-1 0 0,-6 2 0 15,0 2 0-15,-5-1 0 0,-10 1 0 0,1-2 0 0,-6 0 0 16,0 0 0-16,-3 0 0 0,-2 0 0 0,-3 0 0 16,2 1 0-16,-7-1 0 0,8 1 0 0,-8-1 0 15,7 0 0-15,-7 0 0 0,0 0 0 0,6 0 0 16,-6 0 0-16,0 0 0 0,0 0 0 0,-2 7 0 15,-5-4 0-15,1 0 0 0,-2 3-457 0,-3-1-207 16,-5 4-515-16,-2-3-1277 0,0 3 566 0</inkml:trace>
  <inkml:trace contextRef="#ctx0" brushRef="#br0" timeOffset="152686.01">19763 7920 442 0,'-23'8'347'0,"7"-2"60"16,-2 0 33-16,8-1 24 0,1-1 11 0,0-2 11 15,4 1 12-15,2-2 28 0,2 4 1 0,1-5-6 0,7 4-39 16,5-2-44-16,6-1-41 0,5 0-39 0,7-2-34 15,2 0-31-15,4-1-26 0,0 0-2 0,1 0-31 16,-3 0-234-16,2-3 0 0,-4 3 0 0,-1 1 0 16,-3 1 0-16,-6-2 0 0,-4 2 0 0,-1-2 0 15,-5 2 0-15,-2-1 0 0,2 1 0 0,-6 0 0 16,1 0 0-16,-2-1 0 0,-5 1 0 0,9 0 0 16,-9 0 0-16,7 0 0 0,-7 0 0 0,0 0 0 0,7-1 0 15,-7 1 0-15,0 0 0 0,0 0 0 16,6 2 0-16,-6-2 0 0,0 0 0 0,0 0 0 15,0 0 0-15,0 0 0 0,0 0 0 0,0 0 0 0,0 0 0 16,5 1 0-16,-5-1 0 0,0 0 0 0,0 0 0 16,0 0 0-16,0 0 0 0,0 0 0 0,0 0 0 15,0 0 0-15,0 0 0 0,0 0 0 0,0 0 0 16,0 0 0-16,0 0 0 0,0 0 0 0,0 0 0 16,0 0 0-16,0 0 0 0,0 0 0 0,-4-9 0 15,4 9 0-15,0 0-1366 0,-1-5-1478 0,1 5 654 16</inkml:trace>
  <inkml:trace contextRef="#ctx0" brushRef="#br0" timeOffset="166665.74">15446 10723 95 0,'-5'1'448'0,"1"0"5"0,4-1-8 0,-7 2-2 16,7-2-7-16,-3 2-5 0,3-2-6 0,0 0-10 15,0 0-17-15,0 0-11 0,0 0-11 0,-6 1-12 16,6-1-24-16,0 0-14 0,0 0-17 0,0 0-18 16,0 0-16-16,0 0-21 0,0 0-22 0,0 0-20 0,0 0-21 15,26-4-22-15,-14 2-20 0,3 1-14 16,2-4-14-16,2 2-50 0,0 1-71 0,-1 0 0 15,3 0 0-15,-1 1 0 0,-1-1 0 0,2-2 0 0,-3 2 0 16,-1 1 0-16,1-1 0 0,-5 2 0 0,0-4 0 16,0 4 0-16,-3 0 0 0,-2 0 0 0,-1-1 0 15,1 1 0-15,-8 0 0 0,9-3 0 0,-4 3 0 16,-5 0 0-16,6-1 0 0,-6 1 0 0,5-1 0 16,-5 1 0-16,0 0 0 0,0 0 0 0,0 0 0 15,0 0 0-15,0 0 0 0,0 0 0 0,0 0 0 16,0 0 0-16,9 0 0 0,-9 0 0 0,0 0 0 0,0 0 0 15,0 0 0-15,0 0 0 0,0 0 0 0,0 0 0 16,0 0 0-16,0 0 0 0,0 0 0 0,0 0 0 16,0 0 0-16,0 0 0 0,0 0 0 0,0 0 0 15,0 0 0-15,0 0 0 0,0 0 0 0,0 0 0 16,0 0 0-16,6-1 0 0,-6 1 0 0,0 0 0 16,0 0 0-16,0 0 0 0,0 0 0 0,0 0 0 15,0 0 0-15,0 0 0 0,0 0 0 0,0 0 0 16,0 0 0-16,0 0 0 0,0 0 0 0,0 0 0 15,0 0 0-15,0 0 0 0,0 0 0 0,0 0 0 0,0 0 0 16,0 0 0-16,0 0 0 0,0 0 0 0,0 0 0 16,0 0 0-16,0 0 0 0,0 0 0 0,0 0 0 15,0 0 0-15,0 0 0 0,0 0 0 0,1-4 0 16,-1 4 0-16,0 0-110 0,0 0-472 0,0 0-163 16,0 0-381-16,5-7-1219 0,3-1 538 0</inkml:trace>
  <inkml:trace contextRef="#ctx0" brushRef="#br0" timeOffset="168105.61">21223 7583 255 0,'-9'-1'497'0,"2"-1"8"0,1-1 13 16,1 0 10-16,0 2 12 0,-1-1 14 0,0-2 8 16,2 1 2-16,1 0-18 0,3 3-48 0,-7-3-47 15,7 3-45-15,-2-2-42 0,-1 0-34 0,3 2-33 16,0 0-31-16,0 0-30 0,0 0-23 0,0 0-152 15,5-5-61-15,4 5 0 0,0 1 0 0,6 3 0 0,5 0 0 16,7 9 0-16,1 1 0 0,-2 0 0 0,4 7 0 16,-2-1 0-16,-1 4 0 0,-2 0 0 0,-2-1 0 15,-2 2 0-15,-1-3 0 0,-4 4 0 0,-2-5 0 16,-5-4 0-16,-2 0 0 0,-3-1 0 0,-4-3 0 16,0 1 0-16,-4-1 0 0,0-1 0 0,-1-2 0 15,-4 4 0-15,-5-3 0 0,1-1 0 0,-2 0 0 16,-2-2 0-16,-3 0 0 0,0 0 0 0,-1-4 0 15,-2 2 0-15,-5-4 0 0,1 0 0 0,-1-2 0 16,8-2 0-16,-2 0 0 0,2-4 0 0,-1-1 0 16,2 1 0-16,0-5 0 0,2-2 0 0,-5-3 0 0,2-1 0 15,5-5 0-15,1 1 0 0,2-2 0 16,4-4 0-16,-1 0 0 0,2-1 0 0,3 1 0 0,1-4 0 16,5 3 0-16,0-3 0 0,3 6 0 0,4-3 0 15,3 3 0-15,4 1 0 0,2-2 0 0,0 2 0 16,5 2 0-16,3-1 0 0,2 0 0 0,4 3 0 15,1-1 0-15,12-2 0 0,-12 9 0 0,0-2 0 16,3 3 0-16,0 1 0 0,-3 1 0 0,-1 4 0 16,-3 1 0-16,-2-1 0 0,0 4 0 0,-8 2 0 15,0 0 0-15,-6 1 0 0,-1 0 0 0,0 0 0 16,-4 0 0-16,0 0 0 0,0 2 0 0,-3-2 0 0,1 1 0 16,0 1 0-16,-6-2 0 0,7 0 0 0,-7 0 0 15,6 4 0-15,-6-4 0 0,3 1 0 0,-2 4 0 16,-1-2 0-16,0-3 0 0,-1 9 0 0,0-3 0 15,-1-1 0-15,0 2 0 0,-2 3-127 0,0 1-534 16,1-2-574-16,-1 4-1335 0,2-4 590 0</inkml:trace>
  <inkml:trace contextRef="#ctx0" brushRef="#br0" timeOffset="168440.62">21747 7705 94 0,'-2'2'678'15,"2"-2"-6"-15,0 1 7 0,0-1-6 0,0 0-8 16,4 4-38-16,1-1-45 0,4 2-58 16,5 0-51-16,3 1-47 0,1 3-41 0,-1 3-41 0,-1 0-34 15,-2 1-30-15,0 3-28 0,-2-2-24 0,-2 2-22 16,-2 1-113-16,-5 3-93 0,-1-2 0 0,-6 1 0 16,0 0 0-16,-5-1 0 0,-4 3 0 0,-1 2 0 15,2-8 0-15,-1 0 0 0,-4 1 0 0,4-5 0 16,3-1 0-16,1-3 0 0,5-2 0 0,-1 0 0 0,1-1 0 15,-2 0 0-15,2-2 0 0,4 2 0 16,0 0 0-16,0-4 0 0,4 4 0 0,2 0 0 0,3-2 0 16,0 1 0-16,3-1 0 0,1 1 0 0,-1 0 0 15,2-1 0-15,4-1 0 0,2 1 0 0,-5-1 0 16,-2 0 0-16,1 1 0 0,0-2 0 0,-1 0 0 16,-1 0 0-16,1 0 0 0,-3-3 0 0,4 0 0 15,-2 0 0-15,-1 1-313 0,-2-4-1000 0,3-1-1423 16,4-1 629-16</inkml:trace>
  <inkml:trace contextRef="#ctx0" brushRef="#br0" timeOffset="168799.77">22429 7299 3671 0,'9'-34'386'0,"-4"4"36"0,2 0 1 16,-1 12 13-16,-5 6 9 0,2 2-14 0,-2 0-43 0,2 3-40 15,-2 3-48-15,-1-1-25 0,1 1-26 0,-1 4-13 16,0 0-55-16,-14 29-181 0,0-1 0 0,-9 20 0 16,5 10 0-16,-5 21 0 0,2 6 0 0,5 2 0 15,5-5 0-15,2-2 0 0,5-21 0 0,5 1 0 16,4 0 0-16,2-1 0 0,3-2 0 0,5-6 0 16,0-5 0-16,6-1 0 0,3-3 0 0,-2-12 0 15,1-1 0-15,-1 0 0 0,3-6 0 0,2 4 0 16,0-1 0-16,0-4 0 0,0 0 0 0,-5-6 0 0,2-2 0 15,-8 0 0-15,1-3 0 0,-2-1 0 0,-7-5 0 16,0 2 0-16,-2-4 0 0,0 2 0 0,-2-2 0 16,0-3 0-16,0 5 0 0,-2-4 0 0,-2-1 0 15,4 3 0-15,-4-3 0 0,4 2 0 0,-4-2 0 16,0 0 0-16,0 0 0 0,0 0 0 0,4-11 0 16,-5 8 0-16,-1-2-496 0,1-3-787 0,-1-2-1389 15,-1 0 615-15</inkml:trace>
  <inkml:trace contextRef="#ctx0" brushRef="#br0" timeOffset="169373.5">22797 7731 4400 0,'3'-26'566'0,"-1"6"-139"0,0 2-25 0,0 5 27 15,-2 2 23-15,0 2-45 0,1 3-43 0,2 1-55 0,-3-1-62 16,0 3-59-16,0 3-188 0,0 0 0 0,0 0 0 15,-10 11 0-15,5-1 0 0,-4 7 0 0,2 2 0 16,1 5 0-16,0 1 0 0,-2 0 0 0,4 0 0 16,0 1 0-16,4-1 0 0,0-1 0 0,3-4 0 15,1 0 0-15,2-2 0 0,-1-1 0 0,3-2 0 16,0 0 0-16,2-3 0 0,1-3 0 0,-2 0 0 16,3-3 0-16,-1-2 0 0,7 2 0 0,-4-6 0 0,5 0 0 15,-1-3 0-15,0 0 0 0,-1-4 0 0,1-1 0 16,-4-1 0-16,1-4 0 0,-2 0 0 15,-1 0 0-15,1 0 0 0,-5-1 0 0,0 4 0 0,-2-2 0 16,-1 5 0-16,-4-4 0 0,2 5 0 0,-2 0 0 16,-1 1 0-16,-1 1 0 0,1 4 0 0,-6-2 0 15,6 2 0-15,-11 4 0 0,5 5 0 0,0-2 0 16,2 4 0-16,1-1 0 0,-1 2 0 0,4 1 0 16,0 0 0-16,0-1 0 0,5 5 0 0,1-7 0 15,0 1 0-15,4-2 0 0,-1-2 0 0,4 0 0 16,-2 0 0-16,6-3 0 0,2 1 0 0,-1-4 0 15,-1-1 0-15,2-1 0 0,-6-2 0 0,6-1 0 0,-4 1 0 16,2-4 0-16,-2-1 0 0,3-2 0 0,-5-2 0 16,1-1 0-16,-4-1 0 0,2-3 0 0,-2-1 0 15,-1-5 0-15,-4 4 0 0,4-8 0 0,-5 3 0 16,-2 1 0-16,-1 3 0 0,-1 0 0 0,0 4 0 16,-2-3 0-16,-2 1 0 0,-1-1 0 0,-1 4 0 15,-1-1 0-15,-2 0 0 0,2 7 0 0,-4-4 0 16,2 4 0-16,0 0 0 0,-1 2 0 0,1 3 0 15,2-3 0-15,-1 2 0 0,0 1 0 0,3 2 0 16,1 0 0-16,-3 2 0 0,7 0 0 0,-9 6 0 16,6-1-224-16,1 4-1105 0,4-2-1438 0,1 1 637 0</inkml:trace>
  <inkml:trace contextRef="#ctx0" brushRef="#br0" timeOffset="169749.4">23429 7908 397 0,'-4'4'634'16,"2"-2"32"-16,2-2 41 0,-1 3 6 0,1-3-9 15,0 0-64-15,5 5-63 0,-3-2-57 0,3-1-53 16,4 1-39-16,-2 1-48 0,2 2-37 0,3 0-36 16,-1 1-31-16,-2 4-27 0,1-4-66 0,-1 7-183 15,-2-3 0-15,-2-1 0 0,0 0 0 0,-2 2 0 0,-3 1 0 16,-3 0 0-16,3-1 0 0,-5 4 0 15,-3-2 0-15,0 0 0 0,3-3 0 0,-2 0 0 16,-1-3 0-16,3 2 0 0,-1-4 0 0,2-1 0 0,0 0 0 16,0 1 0-16,4-3 0 0,-2 0 0 0,2 1 0 15,2 2 0-15,2-3 0 0,2 1 0 0,-2-2 0 16,5 5 0-16,0-3 0 0,5 0 0 0,-4-1 0 16,1 2 0-16,0-4 0 0,-1 3 0 0,3-3 0 15,-5 1 0-15,-2 0 0 0,-1-2 0 0,2 1 0 16,-2 0 0-16,-2 0 0 0,-3-1 0 0,8 0 0 15,-8 0 0-15,7 0 0 0,-7 0 0 0,5-2 0 16,-4-3 0-16,4 3 0 0,-1-2 0 0,1-2 0 16,-1 0-62-16,2-1-1294 0,0-3-1467 0,2-1 650 15</inkml:trace>
  <inkml:trace contextRef="#ctx0" brushRef="#br0" timeOffset="170185.7">23475 7169 355 0,'-7'-1'644'0,"2"-1"18"0,1 0 25 0,0 0-8 0,4 2-19 16,0 0-37-16,-7-2-45 0,7 2-55 0,-3-3-53 15,3 3-47-15,0 0-40 0,0 0-42 0,0 0-28 16,16-2-27-16,-2 0-29 0,2 4-27 0,3-2-153 16,4 0-77-16,-2 2 0 0,-1-2 0 0,2 0 0 15,-1-2 0-15,-2 2 0 0,0 0 0 0,-4 0 0 16,-2 0 0-16,-2 0 0 0,1 0 0 0,-7 0 0 16,4-2 0-16,-9 2 0 0,9 0 0 0,-9 0-398 15,1 4-259-15,-1-4-533 0,0 0-1288 0,-8 8 570 16</inkml:trace>
  <inkml:trace contextRef="#ctx0" brushRef="#br0" timeOffset="170515.04">23595 7175 489 0,'-2'-6'561'0,"-3"4"50"0,2-1 56 16,0-1 14-16,3 4 1 0,-4-3-34 0,4 3-65 0,0 0-58 16,-4-4-51-16,4 4-48 0,0 0-41 0,0 0-36 15,0 0-39-15,0 0-29 0,-6 11-27 0,6-2-25 16,-1 4-193-16,-1 4-36 0,1 1 0 0,-3 1 0 15,2 1 0-15,1-1 0 0,-1 5 0 0,2-4 0 16,-2-3 0-16,0 1 0 0,2-3 0 0,-1-1 0 16,1-2 0-16,0 0 0 0,-1-2 0 0,-2-1 0 15,3 0 0-15,0-2 0 0,0 0 0 0,0-2 0 16,0 1 0-16,-1-2 0 0,2-1 0 0,-2 2 0 16,1-5 0-16,0 6 0 0,0-6 0 0,-1 4 0 15,1-4 0-15,0 0 0 0,0 4 0 0,0-4 0 16,0 0 0-16,0 0 0 0,0 0 0 0,0 0 0 0,-2 4 0 15,2-4 0-15,0 0 0 0,0 0 0 0,0 0 0 16,0 0 0-16,0 0 0 0,0 0 0 0,0 0 0 16,0 0 0-16,0 0 0 0,0 0 0 0,12 0-592 15,-7 0-675-15,3 0-1372 0,2 1 607 0</inkml:trace>
  <inkml:trace contextRef="#ctx0" brushRef="#br0" timeOffset="171607.79">23749 7577 147 0,'4'-6'629'16,"0"-1"16"-16,-1 1 26 0,2 1 18 0,-1-1-10 15,-2-1-27-15,2 4-59 0,0-2-60 0,-2 0-51 16,1 3-47-16,-2-2-45 0,-1 4-40 0,0 0-37 15,0 0-34-15,0 0-30 0,0 0-17 0,5 18-21 0,-5-3-199 16,3 4-12-16,-3 7 0 0,1 6 0 16,-1-1 0-16,3 0 0 0,-3-1 0 0,-2 0 0 15,0-1 0-15,3-3 0 0,-1 1 0 0,1-4 0 0,-2-4 0 16,1-3 0-16,-1-2 0 0,2-3 0 0,-1-2 0 16,-1 0 0-16,0-2 0 0,1-2 0 0,-2-2 0 15,1 1 0-15,1 1 0 0,1-1 0 0,-1-4 0 16,0 5 0-16,3-3 0 0,-3-2 0 0,2 4 0 15,-2-4 0-15,0 0 0 0,0 0 0 0,0 0 0 16,0 0 0-16,-1-11 0 0,1 4 0 0,3-2 0 16,-1-4 0-16,2 3 0 0,0-2 0 0,3-4 0 0,0-2 0 15,-1 4 0-15,1 4 0 0,0-2 0 0,-2 1 0 16,4 2 0-16,-1 4 0 0,2-3 0 16,-1 2 0-16,0 2 0 0,3 2 0 0,-3 0 0 0,2 2 0 15,2 2 0-15,-3 2 0 0,-1 2 0 0,5 4 0 16,-2 2 0-16,-1-1 0 0,-1 5 0 0,-1-2 0 15,-1 1 0-15,0-4 0 0,-2 5 0 0,0-2 0 16,0-4 0-16,-1 3 0 0,-3-3 0 0,3 0 0 16,-1-2 0-16,-3 0 0 0,1-1 0 0,0 0 0 15,1 0 0-15,-2-3 0 0,0 3 0 0,1-1 0 16,0-2 0-16,-2 2 0 0,2-1 0 0,-2-2 0 0,1 1 0 16,0-1 0-16,-1-3 0 0,0 7 0 0,0-7 0 15,-1 4 0-15,2-1 0 0,-1-3 0 16,0 0 0-16,0 0 0 0,-1 3 0 0,1-3 0 0,0 0 0 15,0 0 0-15,0 0 0 0,1 4 0 0,-1-4-164 16,0 0-1175-16,0 0-1448 0,15-5 641 0</inkml:trace>
  <inkml:trace contextRef="#ctx0" brushRef="#br0" timeOffset="171913.95">24400 7917 30 0,'0'-4'634'0,"0"-1"34"16,0 5 22-16,-3-2 29 0,3 2-19 0,0 0-22 15,0 0-65-15,-11 9-60 0,7 0-54 0,0 1-46 0,0 4-46 16,-1 4-45-16,1 6-30 0,-4 0-34 16,2 1-29-16,1-6-25 0,3-1-202 0,-1 7-42 0,-3-6 0 15,4-2 0-15,-3 2 0 0,4-2 0 0,-1-5 0 16,2-1 0-16,-2 1 0 0,2-2 0 0,0-2 0 16,0 0 0-16,0 0 0 0,0-1 0 0,2-3 0 15,0 3 0-15,-2-1 0 0,0-2 0 0,0 2 0 16,1-2 0-16,-1 1 0 0,0-5 0 0,2 5 0 0,-2-5 0 15,0 6 0-15,0-6 0 0,0 0 0 16,3 2 0-16,-3-2 0 0,0 3 0 0,0-3 0 16,0 0 0-16,0 0 0 0,0 0 0 0,0 0 0 0,0 0 0 15,0 0 0-15,0 0 0 0,0 0 0 0,0 0 0 16,5-14-431-16,3 7-863 0,-3-2-1401 0,3 1 620 16</inkml:trace>
  <inkml:trace contextRef="#ctx0" brushRef="#br0" timeOffset="172143.83">24474 7946 411 0,'-3'-1'732'16,"3"-2"17"-16,0 3 3 0,7-8-20 0,2 6-45 16,1-2-68-16,7 1-60 0,4 2-54 0,10-2-48 15,-2 0-45-15,2 1-39 0,2 2-38 0,-1 0-39 0,-1 0-21 16,-9 1-29-16,-1 0-195 0,-3 2-51 0,-4-2 0 15,-2 1 0-15,-2 0 0 0,-4-1 0 16,2 0 0-16,-3 1 0 0,0-1 0 0,-1 0 0 0,-4-1 0 16,0 0 0-16,9 0 0 0,-9 0 0 0,3 3 0 15,-3-3-336-15,0 0-435 0,0 0-410 0,0 0-1280 16,0 0 567-16</inkml:trace>
  <inkml:trace contextRef="#ctx0" brushRef="#br0" timeOffset="172469.14">24710 7807 588 0,'-10'-5'720'0,"4"-1"45"0,2 3 2 16,-1-1-26-16,1 1-74 0,1 1-67 0,3 2-65 15,0 0-48-15,0 0-49 0,-10 9-39 0,9 0-42 16,1 3-33-16,1 2-34 0,-1 4-28 0,-1 4-26 0,1 2-221 16,0 0-15-16,0 2 0 0,0-8 0 0,0 2 0 15,1-2 0-15,-1 2 0 0,-1-3 0 16,2 0 0-16,-1-2 0 0,0-1 0 0,0-3 0 0,0-1 0 15,3 0 0-15,-3-2 0 0,0 2 0 0,0-3 0 16,-3-1 0-16,3 1 0 0,0-4 0 0,0 2 0 16,-1-2 0-16,0 0 0 0,1-3 0 0,0 8 0 15,0-5 0-15,0-3 0 0,0 0 0 0,1 4 0 16,-1-4 0-16,0 0 0 0,0 0 0 0,0 4 0 16,0-4 0-16,0 0 0 0,0 0 0 0,-2 5 0 15,2-5 0-15,0 0 0 0,0 0 0 0,0 0 0 16,0 0 0-16,0 0 0 0,0 0 0 0,0 0 0 0,0 0 0 15,0 0-25-15,7-14-1336 0,-4 8-1475 0,-2 2 652 16</inkml:trace>
  <inkml:trace contextRef="#ctx0" brushRef="#br0" timeOffset="173373.89">23347 9115 323 0,'0'0'606'0,"1"-8"24"15,-1 2 35-15,3 2 17 0,-2 0 4 0,-1-1-40 16,0 5-62-16,1-6-58 0,-1 3-54 0,0 3-47 15,1-3-39-15,-1 3-40 0,0 0-38 0,0 0-33 0,0 0-30 16,0 0-23-16,0 13-58 0,0 4-164 16,2 8 0-16,-1-5 0 0,0 5 0 0,1 3 0 15,-2 0 0-15,1 0 0 0,0-4 0 0,-1 2 0 0,1-2 0 16,-1-5 0-16,0-3 0 0,0-1 0 0,0-2 0 16,0 0 0-16,0-4 0 0,0-1 0 0,0-2 0 15,0-1 0-15,-1 0 0 0,1 1 0 0,0-3 0 16,0-3 0-16,0 4 0 0,0-4 0 0,0 7 0 15,0-7 0-15,0 3 0 0,0-3 0 0,0 0 0 0,0 0 0 16,0 0 0-16,4-16 0 0,-4 9 0 16,3 0 0-16,0-2 0 0,0-3 0 0,2 2 0 0,0-2 0 15,3-2 0-15,0 4 0 0,-1-2 0 16,3-1 0-16,1 5 0 0,4-3 0 0,0 3 0 16,1 1 0-16,0-3 0 0,2 6 0 0,-4-2 0 0,7 4 0 15,-8 2 0-15,-1 0 0 0,4 1 0 0,-3 4 0 16,-1 2 0-16,3 2 0 0,-6-1 0 0,0 2 0 15,-2-2 0-15,0 2 0 0,-2 2 0 0,-1-2 0 16,0 0 0-16,-4 0 0 0,0-1 0 0,0 0 0 16,0-2 0-16,-2 2 0 0,0-2 0 0,0-2 0 15,-2 4 0-15,1-2 0 0,-2-3 0 0,-1 3 0 16,1-2 0-16,1-2 0 0,-3 1 0 0,1-1 0 0,-1 2 0 16,-1-3 0-16,1 0 0 0,0 1 0 0,-1-2 0 15,-1 0 0-15,0 0 0 0,3-2 0 16,6 1 0-16,-17 0 0 0,12-2 0 0,-3 0 0 0,1 1 0 15,0 0 0-15,2 0 0 0,5 1 0 0,-9-1 0 16,9 1 0-16,-4-4 0 0,-1 2 0 0,5 2 0 16,0 0-400-16,0 0-899 0,8-5-1406 0,-3 3 621 15</inkml:trace>
  <inkml:trace contextRef="#ctx0" brushRef="#br0" timeOffset="173740.21">23836 9471 284 0,'0'0'603'0,"0"0"9"0,0 0 4 0,7-4 4 16,-7 4 0-16,0 0-19 0,0 0-23 16,10 1-35-16,-6 2-56 0,1-2-48 0,1 5-42 0,-1-2-41 15,-1 0-34-15,1 2-30 0,-3 3-31 0,0-1-23 16,-4 2-22-16,0 0-110 0,-4 2-106 0,-2 2 0 16,1-4 0-16,-4 2 0 0,-3-1 0 0,2 0 0 15,1-4 0-15,0 2 0 0,2-3 0 0,1-4 0 16,4 4 0-16,-3-2 0 0,3-2 0 0,1 2 0 15,2-2 0-15,1-2 0 0,-1 5 0 0,5-1 0 16,1-3 0-16,2 2 0 0,1-1 0 0,4 0 0 0,1 0 0 16,-1-1 0-16,3 0 0 0,1 2 0 0,-2-3 0 15,-1 2 0-15,-1-1 0 0,2-1 0 0,-6 0 0 16,-1 0 0-16,1 0 0 0,-4 1 0 0,-4-1 0 16,9 0 0-16,-9 0 0 0,9-1 0 0,-9 1 0 15,0 0 0-15,8-1 0 0,-8 1 0 0,0 0 0 16,0 0 0-16,6 0 0 0,-6 0 0 0,0 0 0 15,5-3 0-15,-2 0 0 0,-3 3 0 0,4-3 0 16,-2 1-383-16,1-1-328 0,1 1-473 0,-2-2-1280 0,3 1 566 16</inkml:trace>
  <inkml:trace contextRef="#ctx0" brushRef="#br0" timeOffset="174113.91">24126 9122 84 0,'2'-16'634'0,"4"-2"16"0,3 3 26 16,1 0 13-16,2 1-14 0,-3 6-30 0,6-2-54 15,2 6-60-15,3 3-50 0,7 2-51 0,2 7-40 16,3 8-40-16,0 6-35 0,13 11-31 0,-4 13-27 16,-3 0-25-16,11 26-24 0,-19-18-139 0,-8 3-69 15,6 23 0-15,-14-26 0 0,-5-1 0 0,-6-1 0 16,-6-3 0-16,-1-13 0 0,-11 8 0 0,5-11 0 0,-7-1 0 15,-2-4 0-15,-3-2 0 0,-1 0 0 0,0-3 0 16,-2 0 0-16,1-4 0 0,-1-4 0 0,2 1 0 16,4-6 0-16,1-2 0 0,0 0 0 0,0 0 0 15,2 0 0-15,-1-4 0 0,2 2 0 0,-1 0 0 16,5-3 0-16,0 0 0 0,0-1 0 0,3 1 0 16,0 0 0-16,0-1 0 0,3 0 0 0,0-2 0 15,-2 1 0-15,7-1 0 0,-10 2 0 0,10-2 0 0,-4 1 0 16,4-1 0-16,0 0 0 0,-6 0 0 15,6 0 0-15,-4-4 0 0,4 4 0 0,-8-4 0 16,8 4 0-16,-6-1 0 0,1-4-1366 0,1 2-1478 0,-2-2 654 16</inkml:trace>
  <inkml:trace contextRef="#ctx0" brushRef="#br0" timeOffset="176397.25">18871 11218 163 0,'-2'-6'605'0,"2"-2"15"0,2 1 16 0,-2-7 11 15,2 4-1-15,-1 0-9 0,0 1-30 0,-1 0-56 16,1 2-57-16,-1-1-44 0,2 5-44 0,-2-2-40 16,0 2-40-16,0 3-30 0,0-6-37 0,0 6-29 15,0 0-24-15,0 0-160 0,3 16-46 0,-1 2 0 16,1 7 0-16,0 1 0 0,0 2 0 0,3 3 0 15,-3-4 0-15,3 5 0 0,-3 0 0 0,2 0 0 0,-2 0 0 16,1-4 0-16,-2 3 0 0,0-3 0 16,-1 0 0-16,2-4 0 0,-3-6 0 0,0 1 0 0,1-3 0 15,2-4 0-15,-3 5 0 0,-3-6 0 0,6-1 0 16,-6-2 0-16,3-2 0 0,0-1 0 0,0 1 0 16,0-2 0-16,0-1 0 0,0-3 0 0,0 6 0 15,0-6 0-15,0 4 0 0,0-4 0 0,0 0 0 16,3 4 0-16,-3-4 0 0,0 0 0 0,0 0 0 0,0 0 0 15,0 0 0-15,0 0 0 0,0 0 0 16,0 0 0-16,-4-14 0 0,4 14 0 0,-3-3 0 16,3 3 0-16,-1-7 0 0,-1 4 0 0,2 3 0 0,-2-5 0 15,2 5 0-15,-1-5 0 0,-2 2 0 0,3 3 0 16,0-4 0-16,0 4 0 0,-1-4 0 16,1 4 0-16,0 0 0 0,0-4 0 0,0 4 0 0,0 0 0 15,0 0 0-15,0 0 0 0,0 0 0 0,0-7 0 16,0 7 0-16,0 0 0 0,0 0 0 0,0 0 0 15,0 0 0-15,0 0 0 0,0 0 0 0,0 0 0 16,0 0 0-16,0 0 0 0,0 0 0 0,0 0 0 0,0 0 0 16,0 0 0-16,0 0 0 0,0 0 0 15,0 0 0-15,0 0 0 0,0 0 0 0,0 0 0 16,0 0 0-16,0 0 0 0,0 0 0 0,0 0 0 0,-4-1 0 16,4 1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0,0 0 0 16,0 0 0-16,0 0 0 0,0 0 0 0,2 14 0 16,-2-14 0-16,2 4 0 0,2-2 0 0,-4-2 0 15,1 5 0-15,3-3 0 0,-4-2 0 0,4 3 0 16,0-1 0-16,-1 1 0 0,4 1 0 0,-2-3 0 16,3 2 0-16,-2-1 0 0,2-2 0 0,2 0 0 15,-1 0 0-15,0 0 0 0,4 0 0 0,-3 0 0 16,3-4 0-16,-3 1 0 0,2-2 0 0,-1 0 0 15,1 2 0-15,-1-5 0 0,4 1 0 0,0-4 0 0,-3 1 0 16,2-2 0-16,0-1 0 0,-1-1 0 0,0 0 0 16,0-1 0-16,-3-1 0 0,3-1 0 0,-3-2 0 15,-1 1 0-15,0 0 0 0,1-5 0 0,-4 5 0 16,0 1 0-16,-1-1 0 0,-3 3 0 0,3 0 0 16,-2 2 0-16,-2 3 0 0,0 0 0 0,1 0 0 15,-1 4 0-15,-1 1 0 0,1 0 0 0,-1 2 0 16,0 3 0-16,0-7 0 0,0 7 0 0,2-3 0 15,-2 3 0-15,0 0 0 0,0 0 0 0,-3 12 0 16,2-3 0-16,-1 0 0 0,0 7 0 0,1 4 0 16,1 4 0-16,0 5 0 0,0 0 0 0,1 2 0 0,1 3 0 15,1 3 0-15,-2 10 0 0,3 1 0 0,1-2 0 16,-1 6 0-16,-1-4 0 0,2 1 0 0,-2-3 0 16,-1-11 0-16,0 12 0 0,0-9 0 0,1 8 0 15,-3-10 0-15,0-3 0 0,2 5 0 0,-1-4 0 16,-2 0 0-16,-1-3 0 0,1 2 0 0,-3-4 0 15,-1-2 0-15,1-1 0 0,-4-1 0 0,2-7 0 16,0-3 0-16,0 2 0 0,-3-2 0 0,2 0 0 0,1-3 0 16,-2-5 0-16,2 4 0 0,-4-4 0 15,1-1 0-15,-2-1 0 0,1-3 0 0,-1-1 0 16,0 1 0-16,-1-6 0 0,0 3 0 0,-2-4 0 0,1-1 0 16,1 0 0-16,-2-5 0 0,-1 2 0 0,1-3 0 15,2-2 0-15,-1-1 0 0,3 1 0 16,-2-8 0-16,1 6 0 0,4-2 0 0,-1 0 0 0,3-1 0 15,-1 2 0-15,4 1 0 0,-1-4 0 0,3 1 0 16,1 3 0-16,3-3 0 0,1 2 0 0,4-1 0 16,1 0 0-16,2 3 0 0,4-6 0 0,4 3 0 15,-1-1 0-15,4 4-48 0,-2-2-712 0,1 2-471 16,1 1-1333-16,0-3 590 0</inkml:trace>
  <inkml:trace contextRef="#ctx0" brushRef="#br0" timeOffset="176744.96">19983 11450 406 0,'-8'-2'711'16,"3"2"25"-16,-2 0 12 0,7 0-5 0,-9-2-73 15,9 2-63-15,-7 0-62 0,7 0-53 0,0 0-50 16,-5-3-44-16,5 3-42 0,0 0-34 0,0 0-32 16,0 0-29-16,0 0-24 0,0 0-23 0,28-1-201 15,-12-1-13-15,4 1 0 0,0 1 0 0,4 1 0 16,4 2 0-16,1-4 0 0,-1-1 0 0,0 2 0 15,-5 0 0-15,-5 2 0 0,1-2 0 0,-5 1 0 0,-1 3 0 16,0-3-118-16,-7-1-437 0,2 5-63 16,-3-2-532-16,-2-1-1247 0,-3 4 552 0</inkml:trace>
  <inkml:trace contextRef="#ctx0" brushRef="#br0" timeOffset="177010.23">20121 11551 522 0,'-29'7'288'0,"-1"2"90"0,10-5 75 0,2 1 44 15,0-1 31-15,9-4 19 0,-1 2 4 0,4-1-19 16,-1 1-30-16,3 0-32 0,2 0-8 0,2-2-39 15,0 0-39-15,11 5-35 0,3-5-35 0,4 2-30 16,1-1-26-16,11-2-25 0,-2 1-17 0,1 1-216 16,1-2 0-16,-5 2 0 0,-4-2 0 0,-1 1 0 15,-2-2 0-15,-3 4 0 0,-2-5 0 0,0 3 0 0,-4-1 0 16,-1 1 0-16,-2 0 0 0,2 0 0 16,-8 0 0-16,9 0 0 0,-9 0 0 0,7 0 0 0,-7 0 0 15,0 0 0-15,7-2 0 0,-7 2 0 0,0 0 0 16,5-1 0-16,-5 1 0 0,0 0 0 0,0 0 0 15,3 4 0-15,-3-4 0 0,0 0 0 0,0 0 0 16,0 0 0-16,0 0 0 0,4 3 0 0,-4-3 0 16,-1 4 0-16,2 0-11 0,-1-1-581 0,0-3-116 15,2 9-439-15,0-7-1242 0,2 0 549 0</inkml:trace>
  <inkml:trace contextRef="#ctx0" brushRef="#br0" timeOffset="178342.21">21394 11428 290 0,'-5'-2'592'16,"-3"1"18"-16,8 1 11 0,-7-4 18 0,4 2 6 16,3 2-7-16,-6-2-33 0,6 2-57 0,-4-3-52 15,4 3-45-15,-4-3-47 0,4 3-40 0,-3-4-37 16,3 4-33-16,7-5-31 0,-3 3-26 0,2-1-70 16,4 1-167-16,4 1 0 0,4 0 0 0,3 2 0 15,0 2 0-15,7 3 0 0,3 4 0 0,-1 2 0 0,3 2 0 16,-4 3 0-16,2 2 0 0,0 3 0 0,-5-2 0 15,1 3 0-15,-3-1 0 0,-7-2 0 16,1 3 0-16,-8-6 0 0,2 0 0 0,-5 0 0 0,1-3 0 16,-4-1 0-16,-3-1 0 0,3-2 0 0,-4 2 0 15,0-3 0-15,-1-2 0 0,-2 0 0 0,2 1 0 16,-3-2 0-16,-1-2 0 0,-4 3 0 0,1-2 0 16,-2-1 0-16,-4-2 0 0,1 1 0 0,-6-2 0 15,1-1 0-15,-2-3 0 0,-2 1 0 0,1-2 0 16,-5-5 0-16,-1-1 0 0,0-2 0 0,3 0 0 15,-3-4 0-15,3-1 0 0,-1-3 0 0,-1-1 0 0,3 0 0 16,2-4 0-16,1 3 0 0,2-2 0 0,2 2 0 16,1 0 0-16,6-1 0 0,1 3 0 0,3 1 0 15,4 1 0-15,1-2 0 0,3-5 0 0,7-1 0 16,1 4 0-16,7-2 0 0,5 1 0 0,3 4 0 16,2-3 0-16,3 4 0 0,4-2 0 0,-1 5 0 15,1 1 0-15,-1 1 0 0,-2 3 0 0,-3 0 0 16,0 3 0-16,-11 2 0 0,1-2 0 0,-1 4 0 15,-5 0 0-15,1 1 0 0,-4 1 0 0,1-1 0 0,-5 0 0 16,0 2 0-16,2 0 0 0,-8 0 0 16,9 0 0-16,-9 0 0 0,6 0 0 0,-6 0 0 0,0 0 0 15,11-2 0-15,-11 2 0 0,0 0 0 0,5-1 0 16,-5 1 0-16,0 0 0 0,0 0 0 0,0 0 0 16,0 0 0-16,0 0 0 0,0 0 0 0,0 0 0 15,6 3 0-15,-5-1 0 0,1 3 0 0,-1 0 0 16,2 1 0-16,0 5 0 0,2-2-79 0,0 2-484 15,5 3-79-15,0-2-510 0,2 1-1247 0,-1 0 553 16</inkml:trace>
  <inkml:trace contextRef="#ctx0" brushRef="#br0" timeOffset="179107.13">22130 11783 209 0,'-6'0'367'0,"6"0"1"0,-12-1 14 15,12 1 14-15,-7-2 12 0,7 2 10 0,-6-1 9 16,6 1 7-16,0 0 10 0,-6-3 15 0,6 3 13 16,0 0 10-16,0 0-6 0,0 0-41 0,0 0-40 15,-4-2-38-15,4 2-33 0,0 0-29 0,-1-4-31 0,1 4-23 16,0 0-103-16,0 0-138 0,4-6 0 0,-3 2 0 15,3 1 0-15,1 0 0 0,0-1 0 0,4 2 0 16,3-2 0-16,-1 2 0 0,3-1 0 0,4 1 0 16,0 2 0-16,-3 2 0 0,3 1 0 0,0 1 0 15,-1 0 0-15,-3 2 0 0,0 3 0 0,-4-1 0 16,1-1 0-16,-3 2 0 0,0 2 0 0,-2-3 0 16,1 2 0-16,-4 0 0 0,-1 2 0 0,0-1 0 15,-2 0 0-15,-4-1 0 0,2 0 0 0,-2-1 0 16,-2-2 0-16,-1 1 0 0,3-2 0 0,-1-2 0 15,1 1 0-15,1-2 0 0,0-1 0 0,-2 1 0 0,5-3 0 16,-2 5 0-16,2-5 0 0,-4 4 0 0,4-4 0 16,-2 2 0-16,2-2 0 0,0 0 0 0,0 0 0 15,0 0 0-15,8 7 0 0,-2-4 0 0,2 3 0 16,2-1 0-16,-1 4 0 0,3-3 0 0,-1 3 0 16,3 0 0-16,-5-2 0 0,2 0 0 0,-3 1 0 15,1 0 0-15,0 0 0 0,-5 1 0 0,0-2 0 16,1 1 0-16,-4 2 0 0,-2-3 0 0,-4 2 0 15,-3 0 0-15,2-2 0 0,-6 1 0 0,0 1 0 0,-4 1 0 16,-2-5 0-16,-1 5 0 0,1-5 0 0,-3 0 0 16,-6-1 0-16,6 0 0 0,2 2 0 0,-1-2 0 15,-1-2 0-15,2 1 0 0,-1-1 0 0,4 2 0 16,1-3 0-16,3 0 0 0,2-1 0 0,3 1 0 16,0-1 0-16,1-1 0 0,6 1 0 0,-9 0 0 15,9 0 0-15,-9 1 0 0,9-1 0 0,-4-7 0 16,3 5 0-16,0-3 0 0,2-5 0 0,0 0 0 0,5-6 0 15,1-1 0-15,3-6-457 0,0-3-832 16,8 1-1397-16,4-4 617 0</inkml:trace>
  <inkml:trace contextRef="#ctx0" brushRef="#br0" timeOffset="179580.6">23049 10670 461 0,'3'-11'519'0,"3"1"10"0,-2 0 12 0,-2 1 5 0,1 3 2 16,-2 0 6-16,-1 2-7 0,4 0-19 0,-3 1-26 15,-1 3-32-15,0-4-46 0,0 4-43 16,0 0-38-16,-14 16-33 0,-4 8-34 0,-5 19-23 0,-1 4-26 15,1 11-24-15,-4 30-174 0,9 3-29 0,3 2 0 16,10-1 0-16,5-4 0 0,5-5 0 0,8 4 0 16,4-5 0-16,-4-2 0 0,0-23 0 0,4 1 0 15,2-1 0-15,3-2 0 0,2-3 0 0,5-4 0 0,-2-4 0 16,3-2 0-16,-1-5 0 0,-3-9 0 16,-1-2 0-16,3-2 0 0,3-2 0 0,-3-2 0 0,3-3 0 15,-4-3 0-15,-1 2 0 0,-6-7 0 0,-1 0 0 16,-3-3 0-16,-3-1 0 0,-4 0 0 0,1 1 0 15,-2 0 0-15,-3-5 0 0,0 1 0 0,-1 1 0 16,0-2 0-16,1 0 0 0,-5-1 0 0,5 2 0 16,-5-2 0-16,1 3 0 0,-1-3 0 0,0 0 0 15,0 0 0-15,7 1 0 0,-7-1 0 0,0 0 0 16,0 0 0-16,2 2 0 0,-2-2 0 0,0 0 0 16,0 0 0-16,0 0 0 0,0 0 0 0,0 0 0 15,0 0 0-15,0 0 0 0,0 0 0 0,0 0 0 16,-5-13 0-16,1 8-181 0,0-1-1154 0,3 1-1447 0,-3-5 640 15</inkml:trace>
  <inkml:trace contextRef="#ctx0" brushRef="#br0" timeOffset="180705.54">23513 11239 456 0,'1'-4'679'0,"3"1"16"0,-3-1 28 0,3 2-5 0,-4 2-34 15,3-7-63-15,-3 7-64 0,1-2-53 0,-1 2-51 16,0 0-36-16,0 0-52 0,0 0-38 0,0 0-32 16,-9 12-34-16,1-4-25 0,-3 7-36 0,-2 0-200 15,4 2 0-15,-1 1 0 0,2 0 0 0,-1 6 0 0,4-6 0 16,1 2 0-16,4-1 0 0,0-2 0 15,2 1 0-15,1-2 0 0,3-1 0 0,-3-3 0 16,5-1 0-16,0-2 0 0,-1 0 0 0,5 0 0 0,-1-6 0 16,2 3 0-16,-1-3 0 0,2 1 0 0,0-4 0 15,0-1 0-15,3-2 0 0,-1 0 0 0,1-6 0 16,-1 4 0-16,-1-3 0 0,-4-1 0 0,4 0 0 16,-6 2 0-16,1 1 0 0,-4-1 0 0,0 2 0 15,-1 1 0-15,1 2 0 0,-3 0 0 0,-1-1 0 16,1 1 0-16,-3 2 0 0,0 0 0 0,0 0 0 15,0 0 0-15,0 0 0 0,0 0 0 0,-4 12 0 16,0-7 0-16,4 2 0 0,-1-2 0 0,1 3 0 16,-4 2 0-16,8-1 0 0,-3-2 0 0,2 2 0 15,-1-2 0-15,2 1 0 0,3 0 0 0,-2-4 0 0,0 1 0 16,1-3 0-16,1 4 0 0,-1-4 0 0,2-2 0 16,1 1 0-16,-3-1 0 0,6-1 0 0,0-3 0 15,0-2 0-15,-2 0 0 0,5-4 0 0,-2 0 0 16,1-1 0-16,-1-5 0 0,-3 3 0 0,3-1 0 15,-4-1 0-15,-2 0 0 0,-4-2 0 0,6 2 0 16,-5 2 0-16,-3-2 0 0,-1 1 0 0,3 3 0 16,-6-1 0-16,3 1 0 0,-4 0 0 0,2 1 0 15,-2 1 0-15,-1-2 0 0,1 3 0 0,-1-2 0 16,-1 4 0-16,3 1 0 0,-1 1 0 0,0-1 0 0,-1 2 0 16,4-1 0-16,-3 2 0 0,4 2 0 0,-5-3 0 15,5 3 0-15,0 0 0 0,0 0 0 0,-4 8-430 16,6-4-239-16,-4 3-513 0,4 0-1281 0,1 1 566 15</inkml:trace>
  <inkml:trace contextRef="#ctx0" brushRef="#br0" timeOffset="181122.91">24028 11590 372 0,'-1'4'624'15,"1"-4"23"-15,-2 4 32 0,2-4 25 0,0 0-5 16,0 4-62-16,0-4-61 0,0 0-57 0,4 2-52 15,-4-2-46-15,0 0-33 0,16-6-46 0,-5 5-37 0,1 1-31 16,2 0-29-16,2 1-24 0,3 4-150 0,2-1-71 16,-2 4 0-16,-2-1 0 0,-1 0 0 0,-3 2 0 15,-2-2 0-15,-3 2 0 0,0 0 0 0,-3 0 0 16,0 4 0-16,-2-3 0 0,-3 1 0 0,-2 2 0 16,2-1 0-16,-3 0 0 0,1 0 0 0,1 0 0 15,-1-2 0-15,2 2 0 0,1-1 0 0,1-1 0 16,2 0 0-16,0 0 0 0,0-2 0 0,1 2 0 15,0 0 0-15,0-3 0 0,4 1 0 0,-4 1 0 0,2-2 0 16,-2 2 0-16,-3-2 0 0,1-1 0 0,-2 1 0 16,-1-1 0-16,-1 0 0 0,-2 0 0 0,-1 0 0 15,-2 0 0-15,-3 2 0 0,-1-4 0 0,0 2 0 16,-4 0 0-16,-2-2 0 0,3-1 0 0,-6 4 0 16,3-7 0-16,-1 4 0 0,3-3 0 0,-1 1 0 15,1-1 0-15,3-1 0 0,2 3 0 0,-3-3 0 16,5 0 0-16,0 0 0 0,7 0 0 0,-9 0 0 15,2-2 0-15,2 0 0 0,1-1 0 0,2-1 0 16,-1-3 0-16,3 0 0 0,0-4 0 0,1 0-423 16,2-6-872-16,6-6-1403 0,0-2 621 0</inkml:trace>
  <inkml:trace contextRef="#ctx0" brushRef="#br0" timeOffset="181511.77">24000 10719 383 0,'-5'-1'658'0,"0"-2"-4"0,2 1 10 0,3 2-6 16,-4-2-23-16,4 2-36 0,-5-2-36 0,5 2-47 15,0 0-49-15,0 0-47 0,0 0-41 0,0 0-38 16,17 0-34-16,-10 0-30 0,2 0-24 0,4-1-28 15,-3 1-33-15,3 1-192 0,0-1 0 0,0 0 0 0,1 2 0 16,-1-1 0-16,-2 0 0 0,3-1 0 16,-7 2 0-16,0-2 0 0,-2 2-235 0,3-1-277 0,-3 4-76 15,-1-2-555-15,0-2-1238 0,-2 2 548 0</inkml:trace>
  <inkml:trace contextRef="#ctx0" brushRef="#br0" timeOffset="181705.58">24139 10726 147 0,'-5'-4'384'0,"-3"-5"66"0,3 5 50 15,-2 1 39-15,4-4 32 0,-1 3 25 0,0 2-7 16,3 1-16-16,-3-3-30 0,4 4-38 0,0 0-50 16,0 0-44-16,0 0-38 0,-4 9-36 0,4-2-31 0,2 4-29 15,-4 4-25-15,4 4-27 0,-2 6-67 0,0 1-158 16,0-7 0-16,2 5 0 0,0 2 0 16,0-5 0-16,-2-1 0 0,0 4 0 0,0 1 0 0,1 0 0 15,1-10 0-15,2 4 0 0,-2-1 0 0,6 1-351 16,-6-1-227-16,5-1-110 0,-1-2-408 0,1 2-1187 15,1-1 525-15</inkml:trace>
  <inkml:trace contextRef="#ctx0" brushRef="#br0" timeOffset="182806.86">24511 11090 150 0,'0'-6'258'0,"0"2"12"16,1 0 12-16,1-1 11 0,1 1 21 0,-1 0 25 15,-1-1 14-15,1-2 35 0,2 3 28 0,0-1 19 16,-1-2 23-16,-1 2 30 0,2 1 10 0,-4-1-1 15,4-1-31-15,-3 2-43 0,1 2-39 0,1 0-42 16,-3 2-32-16,2-3-28 0,-2 3-30 0,0 0-27 16,2-4-157-16,-2 4-68 0,0 0 0 0,0 0 0 0,0 0 0 15,1 20 0-15,-1-2 0 0,3 3 0 0,-2 6 0 16,-1 2 0-16,0-1 0 0,0 1 0 0,2-1 0 16,-2 0 0-16,2-2 0 0,-2 0 0 0,0-8 0 15,0 1 0-15,0-2 0 0,-2-3 0 0,2-1 0 16,0-2 0-16,0-4 0 0,-2 3 0 0,2-4 0 15,0 0 0-15,0 0 0 0,0-1 0 0,0 0 0 16,-1-1 0-16,1-4 0 0,0 4 0 0,0-4 0 16,-3 5 0-16,3-5 0 0,0 0 0 0,0 3 0 15,0-3 0-15,0 0 0 0,0 0 0 0,0 0 0 16,-1-14 0-16,1 9 0 0,0-2 0 0,1 1 0 0,2-1 0 16,-2-2 0-16,1-1 0 0,0 0 0 0,3-1 0 15,-2-1 0-15,0 1 0 0,0 3 0 0,4-2 0 16,-1 2 0-16,-1 1 0 0,0 1 0 0,3 0 0 15,-2 0 0-15,1 1 0 0,-2 3 0 0,3 0 0 16,-3 2 0-16,-5 0 0 0,15 6 0 0,-7 2 0 16,-1-1 0-16,2 1 0 0,-1 7 0 0,-2-5 0 15,2 5 0-15,0 0 0 0,-3-3 0 0,0 6 0 16,-1-9 0-16,0 0 0 0,-1 1 0 0,2-3 0 16,-3-1 0-16,-1 3 0 0,0-5 0 0,0 3 0 15,1 0 0-15,0-3 0 0,-2 0 0 0,2 1 0 0,0-1 0 16,-2 0 0-16,0 1 0 0,0-5 0 0,0 6 0 15,0-3 0-15,0-3 0 0,0 0 0 0,2 4 0 16,-2-4 0-16,0 0 0 0,0 0 0 0,0 0 0 16,-2 5 0-16,2-5 0 0,0 0 0 0,0 0 0 15,0 0 0-15,0 0 0 0,0 0 0 0,0 0 0 16,-2 1 0-16,2-1 0 0,0 0 0 0,0 0 0 16,0 0 0-16,0 0-81 0,2 6-502 0,-2-6-47 0,5 0-520 15,-5 0-1246-15,11 0 552 0</inkml:trace>
  <inkml:trace contextRef="#ctx0" brushRef="#br0" timeOffset="183147.27">24870 11400 240 0,'0'-4'435'0,"1"1"32"15,1-1 28-15,0 0 17 0,0 2 20 0,-2 2 11 16,5-4 16-16,0 3-16 0,-5 1-19 0,10 0-29 16,-2 1-34-16,-2 2-45 0,3 0-40 0,-3-2-39 15,1 5-33-15,-2-3-27 0,0 3-28 0,1 3-27 16,-3-4-20-16,-2 5-200 0,-3 0-2 0,0-2 0 15,-6 5 0-15,0 1 0 0,0-4 0 0,-5 2 0 0,3-4 0 16,1 3 0-16,3-5 0 0,-3 3 0 16,4-5 0-16,1 1 0 0,-1 0 0 0,2 0 0 15,-1-2 0-15,3 2 0 0,-1 0 0 0,5-1 0 0,1-1 0 16,4 0 0-16,1 1 0 0,2 2 0 0,2-4 0 16,-1 3 0-16,6-1 0 0,-6 0 0 0,6 0 0 15,-1-3 0-15,-4-1 0 0,-1 4 0 0,1-3 0 16,-4 0 0-16,3-1 0 0,-5 1 0 0,-2-1 0 15,2 0 0-15,-7 0 0 0,6 1 0 0,-6-1 0 16,7 1 0-16,-7-1 0 0,5 1 0 0,-5-1 0 16,0 0 0-16,5 2 0 0,-5-2 0 0,0 0 0 0,4 5 0 15,-2 0-1-15,1 0-689 0,-1 2-560 0,3-1-1355 16,2 1 600-16</inkml:trace>
  <inkml:trace contextRef="#ctx0" brushRef="#br0" timeOffset="183895.7">23986 12624 226 0,'-8'2'691'0,"4"-2"3"16,4 0 12-16,-9 2-4 0,9-2-19 0,-5 1-49 0,5-1-65 16,0 0-54-16,0 0-53 0,-6 0-47 0,6 0-31 15,0 0-41-15,0 0-35 0,20-3-33 0,-7 3 1 16,1 0-30-16,4 0-184 0,2 0-62 0,3 0 0 15,6 2 0-15,1 0 0 0,2-2 0 0,-4 1 0 16,5 3 0-16,-2-1 0 0,-10-3 0 0,8 4 0 16,-10-3 0-16,0 0 0 0,-6 1 0 0,-4-1 0 15,1-1-212-15,-5 0-340 0,-5 0-71 0,8-4-511 0,-8 4-1229 16,0 0 543-16</inkml:trace>
  <inkml:trace contextRef="#ctx0" brushRef="#br0" timeOffset="184113.72">24245 12584 23 0,'-11'-4'301'0,"-1"-2"73"0,3-2 60 15,-1 3 47-15,1-2 45 0,3 1 40 0,-1 2 45 16,2 0 12-16,0 0 2 0,1 1-47 0,2 0-55 16,2 3-53-16,-7-2-50 0,7 2-39 0,-5-5-38 15,5 5-37-15,0 0-31 0,0 0-33 0,-4 10-153 16,7 1-89-16,-3-1 0 0,0 8 0 0,1 0 0 16,-1 0 0-16,1 0 0 0,2 0 0 0,-2 3 0 15,2-2 0-15,-2 0 0 0,3-1 0 0,-3-1 0 16,3-1 0-16,0-1 0 0,1 2 0 0,-4-7 0 15,3 0 0-15,1-2 0 0,-1 0 0 0,1-4 0 16,-1-1-287-16,6 0-451 0,1-2-457 0,0-1-1294 16,2 0 573-16</inkml:trace>
  <inkml:trace contextRef="#ctx0" brushRef="#br0" timeOffset="184606.13">24621 12546 8 0,'-8'-16'757'0,"3"4"53"0,0 4 14 16,1-3-27-16,0 4-80 0,3 3-69 0,0 1-66 16,-2-2-59-16,2 1-54 0,1 4-44 0,-4-3-48 15,4 3-39-15,0 0-31 0,0 19-35 0,0-8-26 16,1 6-155-16,2 2-91 0,-2 0 0 0,2-2 0 16,-2 7 0-16,3-3 0 0,-3-3 0 0,-1-1 0 0,3 0 0 15,-3-1 0-15,0-6 0 0,0 0 0 0,-3-3 0 16,6-1 0-16,-3 1 0 0,1-3 0 15,-1 0 0-15,0-4 0 0,0 4 0 0,0 1 0 0,0-5 0 16,0 3 0-16,0-3 0 0,0 0 0 0,0 0 0 16,0 0 0-16,0 0 0 0,0 0 0 0,9-10 0 15,-5 3 0-15,2 0 0 0,1-2 0 0,-1 2 0 16,4-1 0-16,0 1 0 0,1-2 0 0,5 3 0 16,-5 0 0-16,3 0 0 0,-2 2 0 0,2 3 0 15,-1 1 0-15,-4-1 0 0,5 2 0 0,-5 3 0 16,0-1 0-16,1 2 0 0,-1 1 0 0,-5-1 0 15,1 5 0-15,-2-4 0 0,-2 1 0 0,-1 0 0 0,0 3 0 16,-4-2 0-16,0 0 0 0,2-1 0 0,-5 0 0 16,2 3 0-16,-4-5 0 0,4 2 0 0,-4 0 0 15,2-2 0-15,-1-1 0 0,2 0 0 0,-3 0 0 16,1 1 0-16,-3 0 0 0,0-4 0 0,2 3 0 16,-2 0 0-16,3-2 0 0,-2-2 0 0,1 1 0 15,1 0 0-15,2-1 0 0,6 0 0 0,-12 0 0 16,6 0 0-16,6 0 0 0,-6-3 0 0,6 3 0 15,-3-5 0-15,3 5-225 0,5-5-536 0,-1 3-441 16,4-2-1300-16,2 2 576 0</inkml:trace>
  <inkml:trace contextRef="#ctx0" brushRef="#br0" timeOffset="184974.21">24909 12758 23 0,'-7'-5'660'0,"7"5"50"0,-2-4 48 0,2 4-15 16,0 0-26-16,-3-3-51 0,3 3-64 0,0 0-61 15,0 0-60-15,0 0-39 0,0 0-50 0,13 0-39 16,-7 3-36-16,3 2-29 0,-1 2-30 0,0 0-25 16,0 1-226-16,-1 0-7 0,-1 0 0 0,-6 4 0 15,1-4 0-15,-1 3 0 0,-1 0 0 0,-3-1 0 16,-2 1 0-16,0-3 0 0,-1 0 0 0,1 2 0 16,-1-3 0-16,1 2 0 0,0-5 0 0,2 1 0 15,1-2 0-15,-1 3 0 0,2-3 0 0,1 1 0 16,1 0 0-16,0 1 0 0,0-1 0 0,0 2 0 15,3-1 0-15,1 0 0 0,0 0 0 0,1 0 0 0,0 0 0 16,0 1 0-16,1 0 0 0,-1-2 0 0,-1 1 0 16,1-1 0-16,-2 2 0 0,0-2 0 0,-3 2 0 15,2 1 0-15,-2 1 0 0,-1-1 0 0,0-2 0 16,-2 4 0-16,-2-2 0 0,0-1 0 0,0-1 0 16,-3 0 0-16,1-2 0 0,-2 0 0 0,0 1 0 15,1-2 0-15,-1-1 0 0,2 1 0 0,-2-1 0 16,1-1 0-16,-1-1 0 0,3-2 0 0,-3-1 0 15,2-1 0-15,-3 0-71 0,6-3-1283 0,0 0-1466 16,3-2 649-16</inkml:trace>
  <inkml:trace contextRef="#ctx0" brushRef="#br0" timeOffset="185445.98">24825 12424 681 0,'-10'-23'779'0,"4"6"3"0,2 6-6 15,0 0-46-15,2 2-70 0,0-2-66 0,6 7-61 16,5-1-52-16,4 4-50 0,7 2-43 0,7 7-38 16,4 4-45-16,1 5-21 0,0 4-30 0,10 17-91 15,-4 1-163-15,1 7 0 0,-5 1 0 0,-3 0 0 16,-6 4 0-16,-4-2 0 0,-8-3 0 0,-6-10 0 16,-7 8 0-16,-7-10 0 0,-9 11 0 0,2-15 0 0,-10 15 0 15,5-15 0-15,-12 10 0 0,0-2 0 16,7-11 0-16,-10 8 0 0,9-10 0 0,-3 0 0 15,0 0 0-15,4-3 0 0,2 1 0 0,-1-5 0 16,3-1 0-16,4-4 0 0,1 0 0 0,2-3 0 16,0-1 0-16,3-1 0 0,1-2 0 0,0 3 0 0,4-5 0 15,-1 1 0-15,3-1 0 0,-3-1 0 0,2 1 0 16,1-2 0-16,0 1 0 0,3-3 0 0,-4 4 0 16,1-3 0-16,3-1 0 0,0 0 0 0,-5 4 0 15,5-4 0-15,0 0 0 0,0 0 0 0,0 0 0 16,0 0 0-16,-1 3 0 0,1-3 0 0,0 0 0 15,0 0 0-15,0 0 0 0,0 0 0 0,0 0 0 16,0 0 0-16,0 0 0 0,0 0 0 0,-7 1 0 16,7-1 0-16,0 0 0 0,0 0 0 0,0 0 0 15,0 0 0-15,0 0 0 0,0 0 0 0,0 0 0 0,0 0 0 16,0 0 0-16,0 0 0 0,0 0 0 16,-5 1 0-16,5-1 0 0,0 0 0 0,0 0 0 15,-6 1 0-15,6-1 0 0,-9-2 0 0,9 2 0 0,-12-1-1366 16,10-2-1478-16,2 3 654 0</inkml:trace>
  <inkml:trace contextRef="#ctx0" brushRef="#br0" timeOffset="-170027.15">487 16275 655 0,'-4'0'682'16,"4"0"19"-16,-4-4-28 0,4 4-27 0,0 0-36 15,0 0-43-15,-2-2-42 0,2 2-46 0,0 0-42 16,0 0-43-16,0 0-40 0,0 0-32 0,0 0-30 15,0 0-23-15,6 14-26 0,2-6-28 0,2 4-88 16,3 3-127-16,2 4 0 0,5-1 0 0,-1 1 0 16,1 1 0-16,1 0 0 0,2-1 0 0,-2 0 0 15,2-1 0-15,-1 0 0 0,-3 0 0 0,2-1 0 0,-6-4 0 16,-2 0 0-16,-1 0 0 0,-5-3 0 0,5 5 0 16,-4-6 0-16,-1 1 0 0,-1 0 0 15,-1-2 0-15,0 2 0 0,-2-3 0 0,2-2 0 0,0 1 0 16,-2-2 0-16,-1 1 0 0,1-2 0 0,-2 1-158 15,-1-4-493-15,0 0-580 0,0 0-1333 16,0 0 590-16</inkml:trace>
  <inkml:trace contextRef="#ctx0" brushRef="#br0" timeOffset="-169781.86">804 16326 3868 0,'-10'-10'870'0,"3"1"-214"0,0 2-78 0,2-2-74 16,0 5-76-16,1 0-69 0,0 1-64 0,0-2-58 15,2 3-43-15,2 2-15 0,0 0-156 0,-11 7-23 16,5 4 0-16,2 4 0 0,-5 10 0 0,4 0 0 16,-4 3 0-16,-5 3 0 0,5-2 0 0,-4 1 0 15,3 2 0-15,1-2 0 0,-2 0 0 0,0-2 0 16,5-1 0-16,-2 0 0 0,1-2 0 0,0-7 0 16,2-1 0-16,-1-2 0 0,1-1 0 0,0-5 0 15,1 1 0-15,0-4 0 0,1 1 0 0,1-3 0 16,1-2-141-16,1-2-476 0,0 0-90 0,0 0-414 15,-3-9-1215-15,7-2 537 0</inkml:trace>
  <inkml:trace contextRef="#ctx0" brushRef="#br0" timeOffset="-169576.47">686 16356 113 0,'-1'-5'665'0,"1"-1"30"0,-2 0 4 15,0 1-9-15,1 3-41 0,1 2-51 0,0-4-46 16,0 4-40-16,0 0-48 0,1 18-38 0,3-2-49 0,-3 2-34 15,2 7-27-15,-3 4-35 0,0-1-33 16,0 3-22-16,0-1-24 0,-3-1-67 0,2-3-135 16,2 2 0-16,3-2 0 0,0-7 0 0,0 0 0 15,-3-2 0-15,3-1 0 0,0-4 0 0,1-3 0 0,-1-2 0 16,-3 0-251-16,3-2-225 0,-3-4-104 0,2 1-107 16,-3-2-347-16,0 0-1118 0,1-16 495 15</inkml:trace>
  <inkml:trace contextRef="#ctx0" brushRef="#br0" timeOffset="-169363.35">565 16594 70 0,'-19'-3'549'16,"2"1"54"-16,6 1 19 0,3 0 12 16,-1 0-5-16,4 0-27 0,0-1-33 0,5 2-49 0,-8-2-43 15,8 2-37-15,0 0-36 0,0 0-37 0,0 0-35 16,0 0-34-16,19 9-26 0,-7-5-29 0,2 0-24 16,4 1-22-16,0-1-53 0,2 1-144 0,10 2 0 15,-1-2 0-15,3 2 0 0,-5-2 0 0,-7-1 0 16,2-1 0-16,-4 4 0 0,1-5 0 0,-2 1 0 15,-5-2 0-15,-1 2 0 0,-2-1 0 0,-2-1 0 16,-2 0 0-16,-1 0 0 0,-4-1 0 0,8 0 0 16,-8 0 0-16,5-4-488 0,-4 0-245 0,1-1-429 15,-2 2-1258-15,1-4 556 0</inkml:trace>
  <inkml:trace contextRef="#ctx0" brushRef="#br0" timeOffset="-168865.98">1997 15946 357 0,'0'-6'712'15,"0"2"-1"-15,2-2-11 0,-2 0-45 0,0 1-32 0,1 2-34 16,-1-1-34-16,0 4-40 0,4-6-47 16,-4 6-44-16,0-2-43 0,0 2-40 0,0 0-33 15,0 0-30-15,9 18-28 0,-5-3-22 0,5 10-132 0,1 0-96 16,-5 4 0-16,4 0 0 0,-2 1 0 0,-2 3 0 16,1-1 0-16,-1 0 0 0,2 0 0 0,-4-2 0 15,3-4 0-15,-4-2 0 0,1-3 0 0,2-4 0 16,-3 3 0-16,1-4 0 0,-2-4 0 0,0-1 0 15,2 0 0-15,-3-3 0 0,0 0 0 0,0-1 0 16,3-2 0-16,-3-1 0 0,0 2 0 0,1-5 0 16,-1-1-497-16,0 6-200 0,0-6-470 0,0 0-1263 15,-8 0 560-15</inkml:trace>
  <inkml:trace contextRef="#ctx0" brushRef="#br0" timeOffset="-168632.79">1918 16402 371 0,'-17'3'658'0,"4"0"22"0,1-1 34 15,3 0-40-15,3 0-29 0,0 0-58 0,-2 0-49 16,7 0-39-16,1-2-33 0,-3 4-45 0,3-4-41 16,13 7-42-16,-2-2-25 0,10-2-32 0,-2 1-29 15,11 1-23-15,0-4-84 0,2 1-145 0,0-1 0 16,-1-1 0-16,-1 0 0 0,0 0 0 0,-1-1 0 16,-10-1 0-16,0 2 0 0,-2 0 0 0,-3 0 0 0,-1-1 0 15,-4 1 0-15,1 0 0 0,0-2 0 0,-3 2 0 16,-7 0 0-16,10-2 0 0,-5 1 0 15,-5 1 0-15,5-3 0 0,-2 1 0 0,-2-3 0 16,2 2 0-16,-2-3 0 0,0 2-356 0,-1-1-951 0,0-2-1413 16,-1-3 625-16</inkml:trace>
  <inkml:trace contextRef="#ctx0" brushRef="#br0" timeOffset="-168347.37">1508 16002 3601 0,'-7'-1'729'15,"0"1"-225"-15,7 0-76 0,-9-1-15 0,9 1-6 16,0 0-34-16,0 0-51 0,17-4-36 0,3 2-29 16,8-2-3-16,7 0-14 0,5-1-21 0,16 0-61 15,1 1-158-15,2-1 0 0,-1 0 0 0,-5 5 0 16,1-6 0-16,-16 4 0 0,3-1 0 0,-5 2 0 15,-4 1 0-15,-4-1 0 0,-9 1 0 0,-1 0 0 16,-5 0 0-16,-3 1 0 0,-1-1 0 0,-2 0 0 16,0 0 0-16,-2 1 0 0,-1 1 0 0,-4-2 0 15,8 1 0-15,-8-1 0 0,6 4-139 0,-2 0-527 16,-4-4-565-16,1 0-1335 0,-1 0 591 0</inkml:trace>
  <inkml:trace contextRef="#ctx0" brushRef="#br0" timeOffset="-167866.67">2451 16075 30 0,'-1'3'837'0,"1"-3"-15"16,-5 2-34-16,5-2-54 0,-4 1-63 0,4-1-70 0,0 0-56 16,0 0-53-16,13 7-46 0,-4-1-44 0,5 0-40 15,0 4-34-15,7 10-29 0,-2-2-28 16,-1 0-29-16,-2 4-25 0,-4-6-113 0,4 8-104 15,-4 1 0-15,-2-8 0 0,-4 2 0 0,2-1 0 0,-3 0 0 16,-1-1 0-16,-4-5 0 0,4-2 0 0,-7 0 0 16,6-3 0-16,-3-1 0 0,0-1 0 0,0-3 0 15,0-2 0-15,0 0 0 0,0 0 0 0,0 0 0 16,-4-11 0-16,1 1 0 0,2-2 0 0,2 1 0 16,2-8 0-16,2-6 0 0,0 7 0 0,5-8 0 15,2 5 0-15,2-2 0 0,-1 6 0 0,-3 3 0 16,7 0 0-16,-4 3 0 0,0 0 0 0,-1 6 0 15,1 2 0-15,0 0 0 0,-2 7 0 0,2 0 0 16,-2 2 0-16,3 8 0 0,-3 0 0 0,-1 2 0 16,1 2 0-16,-3 4 0 0,-3-2 0 0,-1 6 0 15,0-9 0-15,-3 1 0 0,2 0 0 0,-2-5 0 16,-1-1 0-16,0-1 0 0,0 0 0 0,0-3 0 16,0 0 0-16,0-4 0 0,1 0 0 0,-1 2 0 0,0-2 0 15,4-1 0-15,-4-3 0 0,0 5 0 16,0-5 0-16,0 4 0 0,0-4 0 0,0 0 0 15,0 6 0-15,0-6 0 0,0 0 0 0,0 0 0 0,0 0 0 16,0 0 0-16,0 0 0 0,0 0 0 0,0 0 0 16,-9-10 0-16,9 5-90 0,-1-4-1261 0,-3-2-1462 15,5-2 647-15</inkml:trace>
  <inkml:trace contextRef="#ctx0" brushRef="#br0" timeOffset="-166753.58">4178 15878 5 0,'0'0'597'0,"0"0"9"0,0 0 7 0,0 0 14 0,0 0-8 16,0 0-15-16,4-3-19 0,-4 3-26 0,0 0-42 16,0 0-52-16,0 0-44 0,-7-9-43 0,5 7-36 15,-2 0-34-15,4 2-30 0,-9-4-29 0,0 2-25 16,2 2-30-16,-3 0-194 0,-1 3 0 0,-7 2 0 15,-1 1 0-15,2 4 0 0,0 3 0 0,-4 4 0 16,3 2 0-16,-1 1 0 0,5 2 0 0,-3 3 0 16,7 0 0-16,4 4 0 0,-2-1 0 0,4-1 0 15,4 1 0-15,2 1 0 0,4-1 0 0,1-2 0 16,3-2 0-16,0-8 0 0,5 8 0 0,-3-13 0 16,4 3 0-16,1-3 0 0,1 0 0 0,2-4 0 0,-1-2 0 15,3-2 0-15,0-2 0 0,-2-2 0 0,2-2 0 16,-3-2 0-16,0-2 0 0,2-2 0 15,-3-4 0-15,-3-1 0 0,4-6 0 0,-7 4 0 0,0-10 0 16,0-1 0-16,-3 1 0 0,-1-4 0 0,-3 1 0 16,0 3 0-16,-3 0 0 0,-1-1 0 0,-2 5 0 15,-1 2 0-15,-3 4 0 0,1-2 0 0,0 2 0 16,-1 1 0-16,-2 4 0 0,1 2 0 0,-3-1 0 16,0 2 0-16,0 2 0 0,-1 1 0 0,0 0 0 15,-2 1 0-15,0 3 0 0,0 1 0 0,-2 1 0 16,1 2 0-16,0 1 0 0,-1 0 0 0,4 0 0 15,-3 2 0-15,3-2 0 0,-2 2 0 0,4 0 0 16,1-3 0-16,2 2 0 0,0-3-296 0,2 0-415 16,0 1-487-16,3-3-1297 0,0 0 574 0</inkml:trace>
  <inkml:trace contextRef="#ctx0" brushRef="#br0" timeOffset="-166022.65">4587 15866 287 0,'0'0'829'16,"8"-1"5"-16,-8 1-11 0,0 0-76 0,6-1-70 16,-6 1-69-16,0 0-60 0,0 0-52 0,0 0-54 0,0 0-42 15,5-1-45-15,-5 1-36 0,0 0-35 0,4 7-30 16,-3 0-24-16,3 3-172 0,1 4-58 16,4 4 0-16,-5-1 0 0,1 9 0 0,-2-2 0 15,-2 3 0-15,3-2 0 0,-4 3 0 0,0-1 0 0,-4-2 0 16,5 3 0-16,-1-8 0 0,0-4 0 0,3 2 0 15,-3-7 0-15,0 2 0 0,1-2 0 16,-1-2 0-16,3-2 0 0,-2 0 0 0,4-1 0 0,-1-1 0 16,5-1 0-16,1-1 0 0,10-3 0 0,2-1 0 15,7-1 0-15,5 0 0 0,0-2 0 0,2-3 0 16,15 1 0-16,-14-1 0 0,2 0 0 0,10-3 0 16,-14 3 0-16,-3 0 0 0,-1-3 0 0,-12 6 0 15,0-2 0-15,-1 3 0 0,-5-2 0 0,-2 4 0 16,-1 0 0-16,-3-2 0 0,-1 2 0 0,-2-1 0 15,2 2 0-15,-6 0 0 0,8-3 0 0,-8 3 0 16,5 0 0-16,-5 0 0 0,0 0 0 0,5-1 0 16,-5 1 0-16,0 0 0 0,0 0 0 0,0 0 0 15,8-1 0-15,-8 1 0 0,0 0 0 0,0 0 0 0,0 0 0 16,0 0 0-16,0 0 0 0,0 0 0 0,6 2 0 16,-6-2 0-16,0 0 0 0,0 0 0 15,0 0 0-15,0 0 0 0,0 0 0 0,0 0 0 16,0 0 0-16,0 0 0 0,0 0 0 0,0 0 0 0,0 0 0 15,0 0 0-15,0 0 0 0,0 0 0 0,0 0 0 16,0 0 0-16,0 0 0 0,0 0 0 16,0 0 0-16,0 0 0 0,0 0 0 0,0 0 0 0,0 0 0 15,0 0 0-15,0 0 0 0,0 0 0 0,0 0 0 16,0 0 0-16,0 0 0 0,0 0 0 0,0 0 0 16,0 0 0-16,0 0 0 0,0 0 0 0,0 0 0 15,0 0 0-15,0 0 0 0,0 0 0 0,0 0 0 16,0 0 0-16,0 0 0 0,0 0 0 0,0 0 0 15,0 0 0-15,0 0 0 0,0 0 0 0,0 0 0 16,0 0 0-16,0 0 0 0,-11 6 0 0,11-6 0 16,0 0 0-16,0 0 0 0,0 0 0 0,0 0 0 15,0 0 0-15,0 0 0 0,0 0 0 0,0 0 0 16,0 0 0-16,0 0 0 0,0 0 0 0,0 0 0 16,0 0 0-16,0 0 0 0,0 0 0 0,0 0 0 15,-7 1 0-15,7-1 0 0,0 0 0 0,0 0 0 16,0 0 0-16,0 0 0 0,0 0 0 0,-6-12 0 0,2 3 0 15,0-3 0-15,-2-4 0 0,-2-2-1366 0,-1-6-1478 16,4 5 654-16</inkml:trace>
  <inkml:trace contextRef="#ctx0" brushRef="#br0" timeOffset="-159454.65">5814 16280 316 0,'0'0'483'0,"0"0"7"0,-8-4 11 0,8 4-2 15,0 0-2-15,-9 4-1 0,9-4 0 0,0 0-10 16,0 0-7-16,0 0-16 0,0 0-27 0,0 0-30 16,0 0-40-16,0 0-34 0,-7-4-34 0,7 4-30 15,0 0-24-15,0 0-29 0,0 0-26 0,-3 4-19 16,3-4-109-16,0 0-61 0,5 8 0 0,-4-5 0 15,1 4 0-15,0-4 0 0,2 3 0 0,-3 1 0 16,2-2 0-16,-4 2 0 0,1 0 0 0,-2-3 0 16,0 3 0-16,0-1 0 0,1-4 0 0,0 2 0 15,0 0 0-15,-4-2 0 0,5-2 0 0,-5 2 0 16,5-2 0-16,-7 0 0 0,7 0 0 0,0 0 0 0,-9-6 0 16,7 3 0-16,0 0 0 0,0 1 0 15,-2-3 0-15,4 5 0 0,0-8 0 0,-1 5 0 16,1 3 0-16,0-6 0 0,0 6 0 0,5-6 0 0,-5 6 0 15,5-2 0-15,-1 1 0 0,-4 1 0 0,0 0 0 16,0 0 0-16,13 6 0 0,-11-3 0 0,1 2 0 16,0-1 0-16,0-1 0 0,-1 1 0 0,-2 2 0 15,0-4 0-15,0 2 0 0,0 1 0 0,0-5 0 16,-1 5 0-16,-3-2 0 0,-1-2 0 0,2 2 0 16,3-3 0-16,-8 1 0 0,8-1 0 0,-9 0 0 15,9 0 0-15,-10-2 0 0,6 0 0 0,0 0 0 16,0 0 0-16,-1-1 0 0,5 3 0 0,-5-7 0 15,2 6 0-15,2-3 0 0,1 4 0 0,-5-5 0 16,5 5 0-16,0-4 0 0,0 4 0 0,4-5 0 16,-4 5 0-16,6-3 0 0,2 5 0 0,-3 1 0 15,4 3 0-15,4 3 0 0,-3 5 0 0,4 1 0 0,-3-1 0 16,0 1 0-16,-1 3 0 0,-2 0 0 0,-2 0 0 16,-2-2 0-16,0 2 0 0,-6 0 0 15,0-2 0-15,-2 1 0 0,-2-3 0 0,-1 1 0 0,-4-1 0 16,-5 1 0-16,-5 1 0 0,4-4 0 0,-7 1 0 15,-2-1 0-15,-2 0 0 0,1-2 0 0,1-2 0 16,5-2 0-16,1 0 0 0,-1-2 0 0,3 1 0 16,-1-3 0-16,6 1 0 0,-1-3 0 0,5 2 0 15,0-2 0-15,3 0 0 0,-2-2 0 0,3-2 0 16,1-2 0-16,4-4 0 0,2-1-31 0,4-4-1329 16,13-6-1474-16,-1 3 652 0</inkml:trace>
  <inkml:trace contextRef="#ctx0" brushRef="#br0" timeOffset="-158640.78">8020 15786 282 0,'0'0'534'0,"0"0"21"0,-12-2 11 15,12 2 14-15,0 0 22 0,0 0-8 0,0 0-11 16,-6-1-28-16,6 1-53 0,-1-3-47 0,1 3-48 15,0-7-37-15,1 3-40 0,3-1-31 0,1-1-31 16,2 0-26-16,2-1-27 0,9 0-20 0,2 2-138 16,6 0-57-16,6 3 0 0,4 4 0 0,2 4 0 15,-2 4 0-15,1 2 0 0,13 6 0 0,-17-2 0 16,-2 0 0-16,-3 4 0 0,-2 0 0 0,-3-1 0 0,-3 0 0 16,-6-3 0-16,-4 0 0 0,-2-1 0 0,-3 2 0 15,-5-2 0-15,0 0 0 0,-4-3 0 16,-1-2 0-16,-5 0 0 0,-5 1 0 0,-2 1 0 0,0-2 0 15,-7 1 0-15,-3-4 0 0,2 2 0 0,3-5 0 16,-5 0 0-16,-1-3 0 0,-3-1 0 0,1-1 0 16,-1-2 0-16,-1-3 0 0,3 2 0 0,-3-5 0 15,1 1 0-15,-2-4 0 0,1-2 0 0,2-3 0 16,2-2 0-16,0 1 0 0,4-2 0 0,0-2 0 16,3 0 0-16,5-4 0 0,5-1 0 0,2 2 0 15,3-5 0-15,6 3 0 0,4-2 0 0,6 2 0 16,4-5 0-16,9 3 0 0,13-7 0 0,-8 12 0 15,17-7 0-15,1 3 0 0,-3 3 0 0,-6 14 0 0,-1-5 0 16,0 1 0-16,0 4 0 0,-7 0 0 0,-1 5 0 16,-1 0 0-16,-4 3 0 0,-5 3 0 0,1 0 0 15,-6 0 0-15,0 1 0 0,-3-1 0 16,0 2 0-16,-2 0 0 0,-2 0 0 0,1-1 0 0,-4 0 0 16,-3-1 0-16,9 0 0 0,-9 0 0 0,0 0 0 15,10-1 0-15,-10 1 0 0,0 0 0 0,4 1 0 16,-4-1 0-16,0 0 0 0,0 0 0 0,7 2 0 15,-5 1-81-15,4 0-534 0,4 1-114 0,1-2-399 16,0 2-1222-16,9 0 541 0</inkml:trace>
  <inkml:trace contextRef="#ctx0" brushRef="#br0" timeOffset="-157606.83">9946 15722 550 0,'0'0'616'16,"0"0"27"-16,0 0 8 0,2-2-6 0,-2 2-13 16,0 0-17-16,0 0-62 0,0 0-54 0,0 0-56 0,0 0-36 15,0 0-39-15,-19-1-44 0,6 1-28 16,2 2-29-16,-8 3-25 0,-2 0-25 0,-3 2-23 16,-3 5-165-16,0-1-29 0,0 1 0 0,2 2 0 0,0 1 0 15,3 2 0-15,1-1 0 0,6-1 0 16,1 0 0-16,2 1 0 0,3-1 0 0,0 1 0 15,6-5 0-15,1 2 0 0,2-1 0 0,2 0 0 0,5-3 0 16,-2 2 0-16,3-5 0 0,1 2 0 0,2-2 0 16,1-3 0-16,2-1 0 0,4-2 0 0,0-2 0 15,-2-1 0-15,5-3 0 0,-2-3 0 0,5-3 0 16,-5 1 0-16,7-5 0 0,-7-2 0 0,3-4 0 16,-8 2 0-16,5-4 0 0,-1-3 0 0,-4 0 0 15,0-3 0-15,-2-1 0 0,-5 2 0 0,3-3 0 16,-3 2 0-16,-3 0 0 0,-2 1 0 0,-2 9 0 15,0 1 0-15,-2-2 0 0,0 4 0 0,0 2 0 16,-3 4 0-16,1-1 0 0,-1 2 0 0,1 2 0 16,3 4 0-16,-2-1 0 0,1 0 0 0,2 5 0 15,-3-2 0-15,3 2 0 0,-3 13 0 0,5 2 0 16,-1 3 0-16,3 0 0 0,2 7 0 0,-2 1 0 16,2 1 0-16,-1-1 0 0,-1 2 0 0,4-5 0 0,-1 4 0 15,1-3 0-15,0 0 0 0,-3-8 0 16,6 1 0-16,-3-2 0 0,-3 1 0 0,3-2 0 15,-4-3 0-15,1 1 0 0,-1-5 0 0,2 2 0 0,-2-3 0 16,1-1 0-16,-1 0 0 0,0-2 0 0,0 1 0 16,0-2 0-16,2 0 0 0,-6-2 0 0,11-3-609 15,-3 1-655-15,2-2-1369 0,2-1 606 0</inkml:trace>
  <inkml:trace contextRef="#ctx0" brushRef="#br0" timeOffset="-157258.33">10293 15746 178 0,'-10'4'572'16,"5"-2"-11"-16,0 1-18 0,1-2-11 0,4-1-1 15,0 0-17-15,0 0-28 0,31-6-37 0,-11 1-28 16,12-2-30-16,2 0-37 0,1-2-34 0,2 0-40 16,-1-1-25-16,1 1-11 0,-5-1-38 0,-3 2-16 15,-2-2-20-15,-9 4-11 0,0-3-3 0,-7 4 9 0,-2-1 22 16,-1-2-1-16,1 1-45 0,-8 1-141 0,3 0 0 15,-3 0 0-15,-1-1 0 0,-1 1 0 16,-2 0 0-16,1 1 0 0,-6 0 0 0,-1-1 0 0,0 3 0 16,-2 2 0-16,-2 2 0 0,-5 0 0 0,2 4 0 15,-2 2 0-15,1 1 0 0,-2 4 0 16,4-1 0-16,-2 4 0 0,4 1 0 0,-1 2 0 0,8-2 0 16,-2 0 0-16,4 3 0 0,-2-1 0 0,3 1 0 15,3-4 0-15,3 3 0 0,3-2 0 0,-2-2 0 16,0 1 0-16,2-2 0 0,2 1 0 0,5-1 0 15,-3-5 0-15,5 0 0 0,1-2 0 0,2-2 0 16,-2 0-464-16,5-2-299 0,-1-4-398 0,-1 2-1258 16,3-3 557-16</inkml:trace>
  <inkml:trace contextRef="#ctx0" brushRef="#br0" timeOffset="-156859.71">10829 15730 123 0,'-3'-7'584'15,"1"2"14"-15,-1-1-5 0,4-2-16 0,1 2-31 16,0 0-22-16,2 0-27 0,3 0-35 0,3 4-31 16,1 0-32-16,-2 2-30 0,10 2-31 0,-2 1-26 0,1 6-24 15,-3 1-23-15,-1 4-15 0,-2 2-26 0,-1-1-15 16,-4 2-17-16,-1-1-18 0,-6 2-12 16,0-2-88-16,0 2-74 0,-1-7 0 0,-2 1 0 0,2 0 0 15,-3-2 0-15,0-2 0 0,0-3 0 0,2 0 0 16,-2 0 0-16,0-2 0 0,2-2 0 0,2-1 0 15,-7 2 0-15,7-2 0 0,0 0 0 0,-9-9 0 16,5 2 0-16,3 2 0 0,1-2 0 0,0-5 0 16,0-2 0-16,4-1 0 0,-3-2 0 0,7-1 0 15,1 2 0-15,0 0 0 0,1 0 0 0,2 2 0 16,1 1 0-16,0 2 0 0,4 1 0 0,-2 4 0 16,4-1 0-16,-1 4 0 0,0 3 0 0,0 3 0 15,0 2 0-15,-4 1 0 0,0 2 0 0,-5 1 0 16,4 3 0-16,-5-3 0 0,-2 3 0 0,-6 1 0 15,5-2 0-15,-2 3 0 0,0-4 0 0,-3 3 0 16,0 0 0-16,-2-5 0 0,1 2 0 0,-1-4 0 16,1 0 0-16,0 0 0 0,2-2 0 0,-1-1-275 0,-1 0-359 15,1-3-580-15,0 0-1315 0,0 0 581 0</inkml:trace>
  <inkml:trace contextRef="#ctx0" brushRef="#br0" timeOffset="-156524.96">11594 15721 273 0,'4'-3'639'0,"-4"-1"61"0,4 2 53 16,-4-2-7-16,0 4-70 0,0-5-65 0,-4 2-62 15,4 3-53-15,0 0-49 0,-23 5-44 0,9 4-39 16,-2 0-37-16,0 2-35 0,-9 5-25 0,3-1-28 16,5-1-25-16,3-3-24 0,3 1-185 0,3-2-5 15,0 3 0-15,5-5 0 0,-1 3 0 0,4-5 0 16,2 3 0-16,2 0 0 0,1-5 0 0,4 2 0 15,0 0 0-15,1-2 0 0,4-4 0 0,-1 4 0 16,1-6 0-16,4 0 0 0,-4-3 0 0,0-1 0 16,4-3 0-16,-5-1 0 0,-3 2 0 0,-1-2 0 0,0-4 0 15,0 0 0-15,-3 0 0 0,-5 2 0 0,1 0 0 16,-1 1 0-16,-2 0 0 0,-3 1 0 16,-2 0 0-16,1 3 0 0,-6 0 0 0,2 1 0 0,-1 0 0 15,-3 3 0-15,3-2 0 0,-4 3 0 0,2 0 0 16,2-1 0-16,0 0 0 0,2 3 0 0,3-2 0 15,-2-1-509-15,4 0-197 0,1 1-457 16,2 2-1260-16,7-12 558 0</inkml:trace>
  <inkml:trace contextRef="#ctx0" brushRef="#br0" timeOffset="-156305.59">11886 15403 233 0,'2'-12'613'15,"-2"1"65"-15,0-3 84 0,-1 5-5 0,1 2-70 16,-1 1-67-16,2 2-65 0,-1-2-56 0,0 6-50 15,-1-4-46-15,1 4-45 0,0 0-35 0,5 14-29 16,-3 2-29-16,3 2-27 0,-1 11-19 0,1-3-24 16,2 4-152-16,0 1-43 0,0-2 0 0,1 1 0 15,1 0 0-15,-4-2 0 0,0-1 0 0,0 0 0 0,-1-8 0 16,-2 1 0-16,-2-4 0 0,1-4 0 0,-1-1 0 16,3-2 0-16,0-3 0 0,-1-2 0 15,0-2-98-15,1-1-502 0,-3-1-122 0,9-4-407 0,-4-1-1223 16,3-4 542-16</inkml:trace>
  <inkml:trace contextRef="#ctx0" brushRef="#br0" timeOffset="-155958.33">11856 15651 425 0,'-33'2'576'0,"0"7"50"0,2-9 46 0,13 1 21 16,-3 2-17-16,8-1-60 0,0-1-69 0,7-1-51 16,-1 0-51-16,7 0-48 0,0 0-32 0,0 0-36 15,32-9-38-15,0 1-29 0,1 2-23 0,21-6-27 16,-2 3-20-16,2-2-60 0,-2 5-132 0,-13-4 0 15,1 6 0-15,8-11 0 0,-15 6 0 0,0 3 0 16,-2-4 0-16,-3 2 0 0,-6 2 0 0,-3-1 0 16,-1 2 0-16,-3 0 0 0,-1-1 0 0,-5 2 0 15,0 1 0-15,-1 1 0 0,-3-1 0 0,0-1 0 0,-1 2 0 16,-1-1 0-16,-1 1 0 0,-2 2 0 16,-2-7 0-16,2 7 0 0,-9-3 0 0,0 3 0 15,-5 6 0-15,-2-2 0 0,-5 0 0 0,0 6 0 16,-7-1 0-16,2 4 0 0,2 2 0 0,1-1 0 0,5-2 0 15,4 1 0-15,4 3 0 0,0-2 0 0,3 1 0 16,5-2 0-16,1-2 0 0,1 2 0 16,2-1 0-16,2-2 0 0,2 2 0 0,2-3 0 0,2 0 0 15,-1-1 0-15,6-1 0 0,2-2 0 0,2-1 0 16,3-4 0-16,-3-4 0 0,13 3-758 0,-2-5-482 16,-2-2-1341-16,2-1 594 0</inkml:trace>
  <inkml:trace contextRef="#ctx0" brushRef="#br0" timeOffset="-155631.46">12764 15582 83 0,'1'-5'636'0,"-1"-1"78"0,1-1 49 0,2 0 2 16,-3 0-73-16,0-1-66 0,0 3-57 0,0 0-54 16,-1 3-49-16,-2-3-47 0,-4 1-45 0,-3 0-29 15,-2 3-42-15,-8 1-30 0,1 3-31 0,0-1-22 16,1 3-34-16,0-1-186 0,8 1 0 0,-3 3 0 0,4 1 0 15,4 0 0-15,3 2 0 0,4 0 0 0,3 1 0 16,4 4 0-16,6-2 0 0,6 5 0 16,-3-10 0-16,6 6 0 0,-5-3 0 0,-2-1 0 0,-4-2 0 15,-2-3 0-15,-3 1 0 0,0-2 0 0,-3-1 0 16,-3 1 0-16,0-1 0 0,-2 2 0 0,-3-3 0 16,-2 0 0-16,-3 0 0 0,2 1 0 0,-1-2 0 15,-4 2 0-15,1 0 0 0,2-2 0 0,-6-1 0 16,1 1 0-16,2 0 0 0,-1-1 0 0,2 0 0 15,-3 0 0-15,8-2 0 0,-7 0 0 0,5 0 0 16,1-1 0-16,0-1 0 0,3 2 0 0,-1-5-1366 16,4 2-1478-16,2-2 654 0</inkml:trace>
  <inkml:trace contextRef="#ctx0" brushRef="#br0" timeOffset="-154783.15">14511 15738 154 0,'-3'-5'656'15,"1"2"23"-15,0-2 22 0,1-1 5 0,-1 0-21 16,0-2-54-16,-3 1-62 0,-3-3-56 0,-3 2-48 16,2 1-46-16,-6-3-40 0,-7 5-36 0,-5-2-37 15,4 5-29-15,-5 1-24 0,0 4-32 0,1 4-24 16,-1 1-160-16,9 2-37 0,-3 5 0 0,7-1 0 15,1 2 0-15,2 1 0 0,3 1 0 0,-1 5 0 16,6-4 0-16,4 0 0 0,1 0 0 0,4 0 0 16,3-2 0-16,1-2 0 0,3-2 0 0,2-1 0 15,0-4 0-15,4-3 0 0,-7-2 0 0,4-1 0 16,3-3 0-16,0-3 0 0,1-2 0 0,-2-1 0 16,2-4 0-16,3-6 0 0,-2-1 0 0,-3 5 0 0,-3-9 0 15,3 3 0-15,-10 0 0 0,2-6 0 16,-5 8 0-16,2-1 0 0,-3 4 0 0,-2 1 0 15,-1 1 0-15,0 4 0 0,-1 2 0 0,1-1 0 0,0 2 0 16,-1 2 0-16,1 3 0 0,0 0 0 0,0 0 0 16,0 0 0-16,-7 15 0 0,5-4 0 0,3 7 0 15,0 0 0-15,1 1 0 0,4 7 0 0,-2-1 0 16,1-6 0-16,3 6 0 0,-2-7 0 0,2-1 0 16,-1 0 0-16,1-2 0 0,-1-3 0 0,1-1 0 15,-1-2 0-15,-1-1 0 0,3-1 0 0,1-4 0 16,3-3 0-16,-3 0-428 0,8-2-330 0,1-4-410 15,-2 0-1265-15,5-1 560 0</inkml:trace>
  <inkml:trace contextRef="#ctx0" brushRef="#br0" timeOffset="-154515.18">15198 15640 385 0,'-6'-11'790'0,"-3"-1"33"0,1 2-34 0,-2 0-74 15,1 1-70-15,-5 0-59 0,2 2-63 0,-3 1-49 16,-3 3-49-16,-1 0-42 0,-1 6-36 0,-1 2-35 0,-7 3-36 16,1 6-26-16,2 1-23 0,3 2-26 0,3 1-161 15,5-2-40-15,2 8 0 0,3-2 0 0,7-4 0 16,2 0 0-16,6 6 0 0,4 0 0 0,6-2 0 16,2 0 0-16,5-4 0 0,1-2 0 0,3 0 0 15,-3-6 0-15,3 0 0 0,-7-4 0 0,3 0 0 16,-2-2 0-16,2-4 0 0,5-4 0 0,-1 2 0 15,2-4 0-15,-2-3-235 0,-9 2-380 0,6-3-103 16,3-2-387-16,-3 0-1195 0,2-2 529 0</inkml:trace>
  <inkml:trace contextRef="#ctx0" brushRef="#br0" timeOffset="-154283.56">15643 15438 3915 0,'-9'-16'945'15,"0"1"-212"-15,3-1-30 0,-1 5-45 0,4 4-162 16,-1 0-145-16,0 3-85 0,1-3-142 0,2 1-124 16,-2 4 0-16,3 2 0 0,0 0 0 0,0 0 0 0,6 21 0 15,0-3 0-15,3 8 0 0,1 2 0 0,-2 1 0 16,2 1 0-16,-4 1 0 0,-1-2 0 0,-1 0 0 16,0-2 0-16,0 0 0 0,1-2 0 0,-4-5 0 15,2-2 0-15,-2-2 0 0,3-4 0 0,-3-3 0 16,-1-1-71-16,0-3-501 0,2-4-83 0,-2-1-495 15,0 0-1244-15,0 0 551 0</inkml:trace>
  <inkml:trace contextRef="#ctx0" brushRef="#br0" timeOffset="-154001.78">15541 15662 217 0,'-27'0'455'16,"-1"-4"66"-16,1 6 55 0,5-4 37 0,8 2 19 16,3-5-6-16,0 8-36 0,4-6-41 0,-1 3-52 15,8 0-46-15,-2-3-45 0,2 3-40 0,14-4-36 16,5 2-34-16,5-2-27 0,12-1-27 0,2 1-25 0,3-2-21 15,9 0-54-15,-13 2-142 0,1 0 0 16,-6-2 0-16,-1 1 0 0,-10 0 0 0,-1 0 0 16,-2 1 0-16,-5 1 0 0,-2 0 0 0,-1 2 0 15,-1 0 0-15,-4-1 0 0,1 1 0 0,-6 1 0 0,10 0 0 16,-10 0 0-16,7 4 0 0,-3-1 0 0,0 3 0 16,1 0 0-16,-1 2 0 0,-3 1 0 15,4-1 0-15,-3 3 0 0,0-1 0 0,3 0 0 0,-5 2 0 16,3-3 0-16,-2 0 0 0,-1 2 0 0,0-2 0 15,0-1 0-15,0-2 0 0,0 0 0 0,0-3 0 16,0 2 0-16,0-5 0 0,0 5-161 0,0-5-526 16,0 0-538-16,0 0-1325 0,0 0 587 0</inkml:trace>
  <inkml:trace contextRef="#ctx0" brushRef="#br0" timeOffset="-153838.15">15928 15425 625 0,'-18'-9'682'15,"7"4"38"-15,-1 2 8 0,3-1-25 0,0-2-62 16,3 2-63-16,0 0-60 0,0 2-57 0,6 2-52 16,-5-1-46-16,5 1-46 0,0 0-59 0,0 0-80 15,11 7-103-15,1-5-103 0,-2 3-99 0,8-4-121 16,0 2-126-16,0 3-100 0,0-4-528 0,4 1-1084 16,-4 0 481-16</inkml:trace>
  <inkml:trace contextRef="#ctx0" brushRef="#br0" timeOffset="-153633.22">16130 15407 88 0,'-15'1'610'0,"3"2"47"0,-1-1 50 0,4 0-3 0,1 1-20 15,0-2-51-15,1 0-65 0,5 4-58 0,0-1-44 16,8 5-43-16,-1 0-45 0,9 5-36 0,6 3-31 16,3 1-34-16,4-2-23 0,1 2-27 0,0 0-25 15,-6-2-52-15,0-1-150 0,-3-2 0 0,-2-3 0 16,-1-1 0-16,-2 0 0 0,-6-3 0 0,2-1 0 15,-1-2 0-15,-4 0 0 0,0-2-293 0,4-1-185 16,-4 0-95-16,-5 0-110 0,8-4-345 0,0 0-1112 16,1-2 492-16</inkml:trace>
  <inkml:trace contextRef="#ctx0" brushRef="#br0" timeOffset="-153430.78">16480 15444 134 0,'-4'-10'601'0,"2"5"65"0,1-2 58 0,-1 3 31 15,1-1-55-15,-2 2-68 0,3 3-61 0,-4-5-55 16,4 5-45-16,0 0-54 0,0 0-40 0,0 0-40 16,-6 10-31-16,3-5-30 0,2 7-27 0,-1 0-24 15,-3 0-21-15,0 2-174 0,1-1-30 0,-3 3 0 16,1-2 0-16,-3 3 0 0,3 1 0 0,0-5 0 0,3 3 0 16,-1-5 0-16,0-1 0 0,0 0 0 0,3-5-80 15,-3 1-497-15,4-1-114 0,0-1-450 0,0-4-1236 16,6 3 548-16</inkml:trace>
  <inkml:trace contextRef="#ctx0" brushRef="#br0" timeOffset="-153074">16865 15373 650 0,'-3'-8'754'0,"1"3"31"15,-2 0-17-15,0-1-73 0,-2 2-71 0,-6 4-57 16,3 0-62-16,-2 2-49 0,-6 4-47 0,-1 3-35 15,0 4-29-15,-5 0-47 0,7 1-22 0,2-1-34 16,-2 0-26-16,3-1-23 0,4 3-159 0,3 0-34 16,1-4 0-16,3 2 0 0,2-2 0 0,1 0 0 0,3 1 0 15,2-5 0-15,2-1 0 0,1 1 0 16,2-2 0-16,-1-4 0 0,3-2 0 0,1-1 0 16,-1-3 0-16,2-3 0 0,3 0 0 0,0-3 0 0,-1 0 0 15,1-3 0-15,2-4 0 0,-6 6 0 0,0-2 0 16,1 1 0-16,-7 4 0 0,0 1 0 15,-3 4 0-15,-1-2 0 0,1 3 0 0,-3 1 0 0,2 1 0 16,-4 1 0-16,0 0 0 0,5 6 0 0,-5-1 0 16,0 0 0-16,2 7 0 0,1-2 0 0,-3 0 0 15,0 2 0-15,4 0 0 0,-4 2 0 0,1-4 0 16,2 2 0-16,4-4 0 0,-2 2-41 0,2-3-614 16,2-1-595-16,-1-1-1353 0,2-5 599 0</inkml:trace>
  <inkml:trace contextRef="#ctx0" brushRef="#br0" timeOffset="-152848.37">17377 15182 660 0,'0'-13'752'0,"-4"2"43"0,4 0-26 16,-3 4-77-16,3 0-67 0,-2 3-64 0,1 0-57 15,0 1-53-15,1 3-44 0,0 0-40 0,-1 15-35 0,1-4-36 16,0 4-26-16,2 3-28 0,-1 3-23 15,4 4-23-15,-3 3-143 0,3 0-53 0,-3 1 0 16,2 1 0-16,0-3 0 0,-1-2 0 0,-1-6 0 0,-2 1 0 16,0-5 0-16,0-2 0 0,0-2 0 0,0-4 0 15,0-3-392-15,0 3-140 0,2-5-79 0,-2-2-499 16,0 0-1202-16,0 0 532 0</inkml:trace>
  <inkml:trace contextRef="#ctx0" brushRef="#br0" timeOffset="-152559.15">17271 15398 189 0,'-28'-6'382'15,"1"2"88"-15,8 2 35 0,-1 0 44 0,4-2 21 16,4 4 6-16,4 0-21 0,1 0-37 0,1-2-36 16,6 2-28-16,0 0-28 0,0 0-38 0,17-7-37 15,3 5-36-15,9-4-30 0,7 5-30 0,15-6-23 16,-15 1-24-16,1 1-20 0,2-5-27 0,-4 2-29 16,2 1-132-16,-3-1 0 0,-4-2 0 0,-2 4 0 15,-8-1 0-15,-1 2 0 0,0 1 0 0,-5 2 0 0,-1-2 0 16,-2 1 0-16,-2 2 0 0,3 0 0 15,-2 1 0-15,-2 0 0 0,1 0 0 0,-3 2 0 16,2 0 0-16,-2 4 0 0,0 2 0 0,0-1 0 0,-3 6 0 16,4-3 0-16,-5 2 0 0,0 0 0 0,-1 0 0 15,-1-1 0-15,1 1 0 0,-1-1 0 0,-1-1 0 16,-2-2 0-16,1 1 0 0,-2-2 0 0,1-1 0 16,2-2 0-16,-1 3 0 0,-1-6 0 0,-1 1-386 15,4-2-285-15,0 0-518 0,0 0-1289 0,0 0 570 16</inkml:trace>
  <inkml:trace contextRef="#ctx0" brushRef="#br0" timeOffset="-152381.36">17725 15223 387 0,'-4'-11'599'16,"-2"2"42"-16,-2 0 47 0,4 2 12 0,-1 0-11 16,1 2-65-16,2 2-62 0,-1-2-58 0,2 2-51 15,1 3-47-15,-3-4-41 0,1 1-40 0,2 3-35 0,0 0-32 16,-3-4-28-16,3 4-26 0,0 0-65 15,0 0-72-15,14 5-105 0,-2 0-115 0,-1-1-109 16,6 4-121-16,-4-4-108 0,7 0-102 0,-2 3-443 16,2-3-1121-16,-2 0 496 0</inkml:trace>
  <inkml:trace contextRef="#ctx0" brushRef="#br0" timeOffset="-152064.25">18175 15212 473 0,'-8'0'553'0,"0"0"40"0,2-3 29 15,-4 1 10-15,-3 2 0 0,3-2-10 0,1 2-45 16,-4 0-55-16,3 2-52 0,-3 0-50 0,2 1-41 16,0 1-35-16,-5 3-39 0,4 0-28 0,-2 0-28 15,3 0-30-15,4 3-21 0,-2-1-94 0,4-2-104 16,4 5 0-16,1-4 0 0,3-1 0 0,2 3 0 16,2-3 0-16,6 4 0 0,4-1 0 0,-1 0 0 15,2-5 0-15,1 2 0 0,2-2 0 0,-1-5 0 16,-1 0 0-16,1-4 0 0,-3 1 0 0,-4-2 0 15,-1 0 0-15,0 0 0 0,-1-2 0 0,-2 3 0 16,0-1 0-16,-2-5 0 0,-3 6 0 0,-3-2 0 16,1-2 0-16,-2 4 0 0,-3-2 0 0,-1 0 0 0,-1 2 0 15,-4-4 0-15,-1 2 0 0,2 3 0 0,-2-1 0 16,0 1 0-16,4 1 0 0,-1-1 0 16,3 1 0-16,-2 1 0 0,6 1 0 0,-5-2-272 0,5 2-433 15,0 0-498-15,0 0-1303 0,0 0 578 0</inkml:trace>
  <inkml:trace contextRef="#ctx0" brushRef="#br0" timeOffset="-151582.65">18378 15180 366 0,'0'-5'512'0,"0"-1"43"0,3 0 35 0,-2 0 25 16,0 0 4-16,0 1-31 0,6 1-21 0,0-1-29 16,0 1-54-16,2 3-52 0,5-2-36 0,2 4-41 15,6 2-29-15,-3 4-36 0,8 4-31 0,-9-1-25 16,6 4-26-16,-7 0-18 0,-2-2-123 0,-3 3-67 0,-1-1 0 15,-6-4 0-15,-3 3 0 0,0-3 0 16,-3 2 0-16,-2-1 0 0,1-2 0 0,-2-3 0 16,0 1 0-16,-2-1 0 0,2-3 0 0,-1 3 0 15,0-4 0-15,-1-1 0 0,1 1 0 0,5-2 0 0,0 0 0 16,-15-5 0-16,13 1 0 0,-1 0 0 16,-1 0 0-16,3-1 0 0,-2-3 0 0,3 0 0 15,3-2 0-15,-2-1 0 0,7 0 0 0,0-4 0 0,3 2 0 16,2-4 0-16,0 2 0 0,10-3 0 0,-3 2 0 15,4 3 0-15,2 0 0 0,-2 3 0 0,4 6 0 16,3 0 0-16,-2 4 0 0,3 0 0 0,-2 5 0 16,-9 0 0-16,6 3 0 0,-7 0 0 0,5 4 0 15,-10 1 0-15,-3-1 0 0,-3 2 0 0,0 1 0 16,-9-2 0-16,1-1 0 0,0 4 0 0,-3-4 0 16,-1 0 0-16,-2-2 0 0,5-1 0 0,-4 1 0 15,3-4 0-15,-3-2 0 0,4 4 0 0,-1-2 0 16,-2-1 0-16,3 2 0 0,-1-4 0 0,0 2 0 15,1 2 0-15,-3-4 0 0,2-1 0 0,1-2 0 16,0 6 0-16,-3-3 0 0,3-3 0 0,0 7 0 16,0-7 0-16,0 0 0 0,0 0 0 0,0 2 0 0,0-2 0 15,0 0 0-15,0 0 0 0,0 0 0 0,0 0 0 16,0 0 0-16,0 0 0 0,8-11-727 16,-4 7-517-16,5-1-1348 0,5-3 596 0</inkml:trace>
  <inkml:trace contextRef="#ctx0" brushRef="#br0" timeOffset="-150665.08">20377 15115 356 0,'-3'5'680'0,"3"-5"10"0,0 0 28 0,0 0-9 15,0 0-22-15,0 0-48 0,0 0-63 0,-11-7-59 16,3 6-50-16,-1 1-46 0,-4 3-43 0,-1-1-38 16,-5 1-34-16,-3 4-37 0,-2 4-23 0,-3 2-54 15,2-1-192-15,3 5 0 0,1-2 0 0,2 6 0 16,7-7 0-16,2 1 0 0,5-2 0 0,0 4 0 16,5 0 0-16,5-1 0 0,3 0 0 0,2-2 0 15,6-3 0-15,0 2 0 0,2-6 0 0,8 2 0 16,-6-7 0-16,3 2 0 0,5-5 0 0,-6-2 0 15,4-2 0-15,3-2 0 0,-3-3 0 0,-1-1 0 0,-8 2 0 16,-2-4 0-16,0 0 0 0,-3-1 0 0,-3-1 0 16,-4 1 0-16,-4 0 0 0,4-3 0 0,-6 1 0 15,-5-1 0-15,2 6 0 0,-5-5 0 0,-3 1 0 16,-5 3 0-16,-1 1 0 0,2 3 0 0,-3 1 0 16,4-1 0-16,0 4 0 0,3 1 0 0,3 3 0 15,0-1 0-15,3 1 0 0,-1 1 0 0,7-1 0 16,-5 5 0-16,8 0-649 0,1-1-608 0,2-1-1362 15,12 0 602-15</inkml:trace>
  <inkml:trace contextRef="#ctx0" brushRef="#br0" timeOffset="-150357.29">20853 14988 3807 0,'2'-11'1028'0,"-2"-1"-267"16,0 4-55-16,0-2-88 0,-2 4-89 15,2 1-133-15,-3 0-100 0,1 1-246 0,2 4-50 16,0-4 0-16,0 4 0 0,0 0 0 0,-1 14 0 0,1 2 0 15,0 11 0-15,3 4 0 0,4 2 0 0,3 15 0 16,2 2 0-16,2 2 0 0,0-4 0 16,0 3 0-16,-1 0 0 0,2 5 0 0,-2-12 0 0,-5-12 0 15,-1 0 0-15,-2-3 0 0,1 2 0 0,-1-7 0 16,-3-5 0-16,2-4 0 0,-4-1 0 0,1-4 0 16,1 2 0-16,-1-5 0 0,-1 4 0 0,0-7 0 15,0 2 0-15,1 0 0 0,-1-2 0 0,3 0 0 16,-1 0 0-16,-2 0 0 0,0-4 0 0,-1 6 0 15,1-6 0-15,1 3 0 0,-1-3 0 0,-1 4 0 16,1-4 0-16,0 0 0 0,0 0 0 0,0 0 0 16,0 0 0-16,0 0 0 0,-1-13 0 0,1 7-125 15,1 0-567-15,0-2-537 0,4-3-1332 0,1-1 589 0</inkml:trace>
  <inkml:trace contextRef="#ctx0" brushRef="#br0" timeOffset="-150093.18">20962 15294 3860 0,'-27'-12'882'0,"-1"0"-207"16,1 3-58-16,13 2-12 0,1 5-79 0,3-3-132 16,3 1-98-16,0-1-67 0,2 3-122 0,1-1-107 15,4 3 0-15,9-6 0 0,5 4 0 0,13-1 0 16,6 0 0-16,2 1 0 0,1 3 0 0,-1 4 0 16,-2-1 0-16,-1 4 0 0,-5 0 0 0,0 1 0 15,-6-1 0-15,-5-2 0 0,-7 0 0 0,0 0 0 16,-4-1 0-16,0 2 0 0,-2 0 0 0,-4 3 0 0,-3-3 0 15,-4 3 0-15,-2 1 0 0,-3 1 0 16,-5-2 0-16,3-2 0 0,-2 2 0 0,-2-5 0 16,2 1 0-16,2-4 0 0,2 0 0 0,-1-2 0 0,4 0 0 15,-1 0 0-15,3-2 0 0,2 2-550 0,2-3-138 16,0-2-472-16,1 3-1254 0,3 2 554 0</inkml:trace>
  <inkml:trace contextRef="#ctx0" brushRef="#br0" timeOffset="-149782.83">21137 15301 213 0,'5'-1'389'0,"-1"-1"48"0,0 0 36 16,-4 2 34-16,5-1 26 0,3-1 1 0,2-3 0 16,3 0-28-16,7 1-27 0,10-5-28 0,0 0-38 15,6 0-33-15,11-6-29 0,3 3-27 0,-10 0-25 16,8-2-24-16,-8 4-16 0,-6-4-16 0,1 2-9 16,-6-1-26-16,-4 1-59 0,-7 3-149 0,-4 0 0 15,-4 1 0-15,-1 0 0 0,-5-1 0 0,-2 4 0 16,-2-2 0-16,0-1 0 0,-6-1 0 0,-1 0 0 0,-3 2 0 15,-4 1 0-15,0 3 0 0,-5 1 0 16,-3 2 0-16,2 2 0 0,-10 6 0 0,3 0 0 16,3 3 0-16,-3 1 0 0,4 1 0 0,7 1 0 0,-3 3 0 15,6-4 0-15,4 3 0 0,1 2 0 0,3-1 0 16,4 2 0-16,3-1 0 0,1 1 0 16,2-1 0-16,10 3 0 0,-2 3 0 0,1-7 0 0,2-6 0 15,5 4 0-15,0-5 0 0,-1-5 0 0,8 0 0 16,-1 0 0-16,-5-5 0 0,-4 1-642 0,3-2-617 15,0-4-1363-15,-2 1 604 0</inkml:trace>
  <inkml:trace contextRef="#ctx0" brushRef="#br0" timeOffset="-149407.8">21866 15175 434 0,'-7'-9'670'0,"1"3"23"16,2-1 18-16,1 0-21 0,2 1-32 0,1-1-55 0,1 0-62 15,5 0-54-15,4 1-48 0,6 1-41 16,5 1-44-16,-1 1-35 0,12 3-29 0,-1 2-31 16,-2 3-26-16,2 2-23 0,2 3-20 0,-3-2-178 0,-2 5-12 15,-9-3 0-15,-4 1 0 0,0 1 0 0,-5-4 0 16,-3 2 0-16,-2 0 0 0,3 0 0 16,-7-2 0-16,-1 0 0 0,0-4 0 0,0 1 0 0,-1 0 0 15,-2-1 0-15,-2 0 0 0,0 0 0 0,1-3 0 16,-1 0 0-16,-3-1 0 0,8 0 0 0,-13-2 0 15,2 0 0-15,4-1 0 0,-4 0 0 0,6-1 0 16,-2 1 0-16,0-1 0 0,3-2 0 0,-1-1 0 16,0-1 0-16,3 1 0 0,-2-6 0 0,4 3 0 15,-2-3 0-15,4 1 0 0,-1 1 0 0,3 0 0 16,7-3 0-16,2 1 0 0,-3 1 0 0,3 1 0 16,3 1 0-16,4 0 0 0,0 0 0 0,6 3 0 15,0-3 0-15,2 4 0 0,0-2 0 0,1 0 0 0,-1 6-383 16,0-3-245-16,0 3-68 0,-3-1-385 15,2 0-1171-15,2 5 518 0</inkml:trace>
  <inkml:trace contextRef="#ctx0" brushRef="#br0" timeOffset="-149049.16">22842 15011 191 0,'0'0'420'0,"5"-1"67"16,-5 1 42-16,0 0 31 0,0 0 29 0,0 0 22 0,0 0 0 15,0 0-17-15,0 0-52 0,-13-7-58 0,8 5-47 16,5 2-44-16,-10-2-42 0,2 2-38 0,-1 4-26 15,-3-2-31-15,0-2-25 0,1 6-22 0,-3-2-113 16,-1 6-96-16,2 0 0 0,2-2 0 0,2 1 0 16,2 0 0-16,2 0 0 0,1 1 0 0,1 0 0 15,3-3 0-15,0 0 0 0,3-1 0 0,1-1 0 16,-2 2 0-16,6-2 0 0,-2-2 0 0,0-1 0 16,4-1 0-16,1-2 0 0,-2-2 0 0,2 0 0 15,2-4 0-15,-3 0 0 0,6-1 0 0,-5 1 0 16,-2-2 0-16,5 1 0 0,-7 1 0 0,0-4 0 15,-2 7 0-15,3-1 0 0,-4 2 0 0,-2-2 0 16,2 3 0-16,-1-1 0 0,-2 1 0 0,-1 2 0 0,5-3 0 16,-5 3 0-16,0 0 0 0,0 0 0 0,4 9 0 15,-4-2 0-15,3 0 0 0,-2 3 0 0,4 1 0 16,-4-2 0-16,-1 0 0 0,4 2 0 0,0 0 0 16,0-1 0-16,2-1 0 0,1-2 0 0,-1-2 0 15,5 1 0-15,-1-4-457 0,1 0-173 0,2-1-554 16,2-1-1283-16,2-1 567 0</inkml:trace>
  <inkml:trace contextRef="#ctx0" brushRef="#br0" timeOffset="-148823.58">23278 14920 329 0,'0'-18'591'0,"-3"1"46"0,3 1 37 0,-1 0 29 15,-2 5-8-15,3-1-64 0,-1 6-62 0,1-1-57 0,0 1-46 16,-2 3-50-16,2-2-44 0,0 5-36 15,0 0-37-15,0 0-30 0,0 0-25 0,-3 17-25 16,4 0-19-16,1 1-171 0,1 6-29 0,4 4 0 0,-5 0 0 16,7-1 0-16,-5 3 0 0,0-2 0 0,-3-4 0 15,3-2 0-15,-4-4 0 0,1-1 0 0,2-6 0 16,-3 1 0-16,1-6 0 0,2 1-343 0,-2-4-230 16,5 1-119-16,1-4-406 0,-1-1-1188 0,5 0 525 15</inkml:trace>
  <inkml:trace contextRef="#ctx0" brushRef="#br0" timeOffset="-148389.87">23153 15044 3601 0,'-28'-4'671'0,"-3"-2"-149"0,4 2-84 15,6 2-26-15,8 0-23 0,2-1-60 0,5 3-69 16,3-2-46-16,3 2-17 0,0 0-22 0,22-8-17 16,-2 6-10-16,16-2-18 0,0 0-13 0,18-2-18 15,-5 1-1-15,6-4-10 0,-16 3-16 0,-2-1 1 16,0 0-73-16,-4-1 0 0,-1 0 0 0,-4-2 0 15,-9 6 0-15,3-4 0 0,-5 2 0 0,-2-1 0 16,-3 0 0-16,0 2 0 0,0-1 0 0,-6 5 0 0,-1-3 0 16,1 0 0-16,-3 2 0 0,2 1 0 0,-5 1 0 15,7-2 0-15,-7 2 0 0,0 0 0 0,-5 11 0 16,-3-3 0-16,0 2 0 0,-1 4 0 0,-2-1 0 16,1 0 0-16,-2 1 0 0,3 2 0 0,4-3 0 15,1 0 0-15,3-3 0 0,1 1 0 0,3 1 0 16,-2-1 0-16,4-3 0 0,4 0 0 0,1-3 0 15,0 0 0-15,3-1 0 0,0-1 0 0,0-1 0 16,-1-1 0-16,1-1 0 0,1-2 0 0,-1-2 0 16,1 0 0-16,-5-2 0 0,1-1 0 0,0 2 0 15,-2-3 0-15,-3-1 0 0,2-1 0 0,-1 2 0 16,-5-2 0-16,3 1 0 0,-4-1 0 0,-1 0 0 16,-2-1 0-16,-4 2 0 0,0 0 0 0,-2 2 0 15,0-2 0-15,-1 1 0 0,0 2 0 0,2-1 0 0,-2 3 0 16,1 0 0-16,5 2 0 0,-2-3 0 15,1 2 0-15,2-2 0 0,0 2 0 0,3 3-170 0,0 0-540 16,0-3-509-16,0 3-1320 0,8-4 584 0</inkml:trace>
  <inkml:trace contextRef="#ctx0" brushRef="#br0" timeOffset="-147758.35">23946 14858 76 0,'0'-3'473'0,"-1"-3"48"0,1 1 38 0,1 1 28 16,2-3 22-16,-1 1 1 0,5-1-21 0,0 1-21 15,5-1-40-15,6 4-54 0,0 0-44 0,2-1-46 16,11 6-38-16,-3 3-38 0,-1 2-27 0,3 7-25 0,-4 0-31 16,5 2-19-16,-4 1-45 0,-3 1-161 15,-3-1 0-15,-1 1 0 0,-6-3 0 0,-3-2 0 16,1 3 0-16,-5-2 0 0,-2-3 0 0,-1 0 0 0,-1-2 0 16,-2 0 0-16,-1-1 0 0,0-2 0 0,-4-2 0 15,4 0 0-15,-4 1 0 0,-1-3 0 16,1-1 0-16,4-1 0 0,-11-1 0 0,2 0 0 0,1-1 0 15,3-3 0-15,-6 0 0 0,1-3 0 0,3 2 0 16,-2-5 0-16,3 2 0 0,-1-1 0 0,2-2 0 16,1 1 0-16,2-2 0 0,2-3 0 0,4 0 0 15,-2 0 0-15,5-1 0 0,2 1 0 0,2-1 0 16,3 2 0-16,3 2 0 0,2 0 0 0,5 3 0 16,2-3 0-16,1 6 0 0,-6 3 0 0,6 0 0 15,-5 2 0-15,-2 1 0 0,-3 2 0 0,4-1 0 16,-2 2 0-16,-3 2 0 0,-2-1 0 0,-1 0 0 15,-1 2 0-15,-2-3 0 0,-1 4 0 0,-4-2 0 0,0-2 0 16,1 2 0-16,-2 0 0 0,0-1 0 0,-1-1 0 16,0 1 0-16,-3-3 0 0,4 2 0 15,-4-2 0-15,3 3 0 0,-3-3 0 0,3 1 0 0,-3-1 0 16,0 0 0-16,0 0 0 0,0 0 0 0,0 0 0 16,0 4 0-16,0-4 0 0,0 0 0 0,1 5 0 15,-1-5 0-15,0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0,0 0 0 15,0 0 0-15,0 0 0 0,0 0 0 0,0 0 0 16,11-5-367-16,-11 5-287 0,4-4-541 16,-4 4-1296-16,4-1 574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26:49.890"/>
    </inkml:context>
    <inkml:brush xml:id="br0">
      <inkml:brushProperty name="width" value="0.05292" units="cm"/>
      <inkml:brushProperty name="height" value="0.05292" units="cm"/>
      <inkml:brushProperty name="color" value="#FF0000"/>
    </inkml:brush>
  </inkml:definitions>
  <inkml:trace contextRef="#ctx0" brushRef="#br0">431 2016 4871 0,'-10'4'967'0,"-1"1"-233"0,4-3-118 0,1 1-149 16,-2-2-134-16,3 2-130 0,1-1-203 0,0 0 0 16,4-2 0-16,-8 3 0 0,8-3 0 0,0 0 0 0,0 0 0 15,0 0 0-15,26 0 0 0,-6 0 0 0,8-2 0 16,-1 2 0-16,5 0 0 0,0-4 0 0,4 4 0 16,-2 1 0-16,1-1 0 0,-3-1 0 0,0 0 0 15,-4 1 0-15,-5 1 0 0,-5 0 0 0,1-1 0 16,-5 2 0-16,-2-1 0 0,-2 1 0 0,-1-2 0 15,-3 0-41-15,1 0-563 0,-4 3-95 0,-3 1-443 16,0-4-1236-16,-5 8 547 0</inkml:trace>
  <inkml:trace contextRef="#ctx0" brushRef="#br0" timeOffset="177.68">605 2189 10 0,'-28'13'343'0,"6"-2"123"0,7-2 48 16,-2 3 36-16,8-5 16 0,1 1 23 0,3-4 10 15,0-1-12-15,-1 2-54 0,2 0-53 0,1-1-44 16,6-1-42-16,-2 1-36 0,4 1-34 0,5-2-31 15,2 0-26-15,10 3-27 0,6-4-22 0,2 0-26 16,1-2-17-16,1 1-118 0,-3 1-57 0,1 0 0 16,-2-3 0-16,-7 2 0 0,-1-2 0 0,-2 1 0 15,-2 1 0-15,-3-2 0 0,-1-2-6 0,-2 0-497 16,-2 2-137-16,0-5-534 0,4 4-1271 0,-3-3 561 16</inkml:trace>
  <inkml:trace contextRef="#ctx0" brushRef="#br0" timeOffset="522.16">955 1838 4328 0,'-14'-28'883'0,"1"-1"-216"15,3 6-93-15,6 4-81 0,0 2-104 0,5 2-75 16,2 4-76-16,2 4-52 0,4 1-67 0,1 2-119 16,12 3 0-16,4 7 0 0,7 9 0 0,8 13 0 15,0 11 0-15,-3 5 0 0,8 26 0 0,-18-19 0 16,-5 3 0-16,4 27 0 0,-4 2 0 0,-13-25 0 15,-4 2 0-15,-2-2 0 0,-4 2 0 0,-5-6 0 16,1 4 0-16,-6-8 0 0,0-6 0 0,0-10 0 16,-2-3 0-16,1-2 0 0,-2-3 0 0,0 0 0 15,-1-6 0-15,3-4 0 0,-1-2 0 0,2-6 0 16,1 2 0-16,4-3 0 0,-3-1 0 0,3-1 0 16,0-1 0-16,0 0 0 0,1 0 0 0,0 0 0 0,0-2 0 15,3 2 0-15,-3-2 0 0,4-2 0 16,0 0 0-16,-6 3 0 0,6-3 0 0,-4 2 0 15,4-2 0-15,-6 1 0 0,6-1 0 0,0 0 0 0,0 0 0 16,-9 0 0-16,9 0 0 0,-13 0 0 0,7-3 0 16,0 2-236-16,1-3-1091 0,-1-2-1435 15,1-6 635-15</inkml:trace>
  <inkml:trace contextRef="#ctx0" brushRef="#br0" timeOffset="2639.96">2436 1588 3316 0,'0'0'496'0,"0"-8"59"0,1 2-43 16,2-4-2-16,2 2 25 0,-5-2-45 0,4-2-107 15,-3-1-79-15,0-3-60 0,2 0-23 0,1 4-19 16,-4-1-19-16,4 5-17 0,-3-2-92 0,-1 5-74 16,0-1 0-16,0 5 0 0,0 1 0 0,0 0 0 15,10 22 0-15,-6 7 0 0,1 2 0 0,-2 5 0 16,3 13 0-16,-6 3 0 0,0 3 0 0,-2 0 0 0,-2 1 0 16,-3-3 0-16,2-3 0 0,-10 1 0 15,7-1 0-15,0-5 0 0,3-9 0 0,4-1 0 0,-4 2 0 16,3-4 0-16,4-6 0 0,3-3 0 15,0-4 0-15,3-3 0 0,1 0 0 0,6-4 0 0,11 3 0 16,3-7 0-16,7 2 0 0,15-2 0 0,0 0 0 16,3-4 0-16,-2-1 0 0,2 1 0 15,-16-3 0-15,16-4 0 0,-18 2 0 0,-3 0 0 0,-2 0 0 16,-2-3 0-16,-10 1 0 0,-6 1 0 0,1 0 0 16,-5 0 0-16,-1 1 0 0,-1-2 0 0,-3 2 0 15,1-1 0-15,-5 1 0 0,9 0 0 0,-9 0 0 16,9 0 0-16,-9 0 0 0,0 0 0 0,5-2 0 15,-5 2 0-15,0 0 0 0,7-1 0 0,-7 1 0 16,0 0 0-16,0 0 0 0,0 0 0 0,0 0 0 16,5 3 0-16,-5-3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 0 0,4 1 0 0,-4-1 0 16,0 0 0-16,0 0 0 0,0 0 0 0,0 0 0 15,0 0 0-15,0 0 0 0,0 0 0 0,0 0 0 16,0 0 0-16,0 0 0 0,0 0 0 0,0 0 0 15,0 0 0-15,0 0 0 0,0 0 0 0,0 0 0 16,0 0 0-16,0 0 0 0,0 0 0 0,0 0 0 16,0 0 0-16,0 0 0 0,0 0 0 0,0 0 0 0,0 0 0 15,0 0 0-15,0 0 0 0,0 0 0 0,0 0 0 16,0 0 0-16,0 0 0 0,0 0 0 16,0 0 0-16,0 0 0 0,0 0 0 0,0 0 0 15,0 0 0-15,0 0 0 0,0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15,0 0 0-15,0 0 0 0,0 0 0 0,0 0 0 16,0 0 0-16,0 0 0 0,0 0 0 0,0 0 0 16,0 0 0-16,0 0 0 0,0 0 0 0,0 0 0 0,0 0 0 15,0 0 0-15,0 0 0 0,0 0 0 16,0 0 0-16,0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0,-4-9-562 16,4 9-710-16,4-6-1377 0,0 2 609 0</inkml:trace>
  <inkml:trace contextRef="#ctx0" brushRef="#br0" timeOffset="5303.45">4192 1344 252 0,'0'0'467'0,"4"-5"21"0,-3 3 16 16,-1 2 0-16,0 0 7 0,-1-6 1 0,1 6 11 0,0-4 4 16,0 4-9-16,0 0-43 0,-4-7-46 0,4 7-41 15,0-4-33-15,-5 2-34 0,5 2-34 0,-1-2-23 16,1 2-29-16,0 0-21 0,-8-4-24 0,8 4-17 16,-8 0-119-16,1 2-54 0,-3 2 0 0,-6 7 0 15,-4 5 0-15,-3 4 0 0,3 10 0 0,-5 17 0 16,6 0 0-16,2 4 0 0,6-1 0 0,-1 6 0 15,7-1 0-15,1 1 0 0,7 1 0 0,-2-3 0 16,4-1 0-16,4 0 0 0,4-3 0 0,0 0 0 16,2 0 0-16,-2-1 0 0,-3-15 0 0,1 1 0 15,2-1 0-15,0-3 0 0,-3-2 0 0,-2-2 0 16,0-9 0-16,-1-1 0 0,-4-2 0 0,1-4 0 0,0 2 0 16,-2-7 0-16,-2 1 0 0,3-1 0 0,-1-1 0 15,-2 0 0-15,4-2 0 0,-4 2 0 16,0-5 0-16,5 5 0 0,-5-3 0 0,0 2 0 15,0-4 0-15,0 0 0 0,0 3 0 0,0-3 0 0,0 0 0 16,1 4 0-16,-1-4 0 0,0 0 0 0,0 0 0 16,0 0 0-16,0 0 0 0,0 0 0 0,0 0 0 15,-17-4 0-15,7 1 0 0,0-3 0 16,0 0 0-16,-4-6-268 0,-1 1-1053 0,-1-1-1431 0,0-2 634 16</inkml:trace>
  <inkml:trace contextRef="#ctx0" brushRef="#br0" timeOffset="5540.86">3718 2164 225 0,'-31'-8'531'0,"5"3"42"0,9 0 32 16,3 2 16-16,4-1 6 0,2 0-18 0,-1 3-29 16,5-2-56-16,2 1-52 0,2 2-48 0,14-7-35 15,2 4-41-15,16-6-31 0,4 2-32 0,15 1-28 16,4-2-28-16,-1 0-18 0,1 4-22 16,1-2-17-16,3 2-169 0,-4 0-3 0,-1 0 0 0,-14 1 0 15,-4 0 0-15,0-1 0 0,-5 2 0 0,-5-1 0 16,-5 3 0-16,-8-1 0 0,-1 1 0 0,1-2 0 15,-6 2 0-15,0 0 0 0,-1-2 0 0,-6 2 0 16,12 0 0-16,-8 0 0 0,-4 0 0 0,0 0 0 16,6 2 0-16,-6-2 0 0,0 0 0 0,4-6 0 15,-4 6-342-15,-5-8-414 0,1 4-427 0,0-4-1280 16,0-1 566-16</inkml:trace>
  <inkml:trace contextRef="#ctx0" brushRef="#br0" timeOffset="5863.91">4844 1421 5099 0,'1'-32'485'0,"-5"4"-35"0,-1-2 15 15,4 7 50-15,-3 4-93 0,3 3-111 0,-2 6-76 16,3 1-54-16,-1 3-153 0,-2 0-28 0,2 3 0 16,1 3 0-16,0 0 0 0,-18 15 0 0,4 12 0 15,-11 17 0-15,0 9 0 0,6 2 0 0,-9 32 0 16,17-30 0-16,-2 24 0 0,9-27 0 0,8 1 0 15,4-2 0-15,4 1 0 0,5-8 0 0,5-3 0 16,0 0 0-16,-2-13 0 0,13 10 0 0,-1-4 0 0,0-1 0 16,10-6 0-16,-14-10 0 0,3 0 0 15,-2-2 0-15,-2-3 0 0,-4-4 0 0,-1 0 0 16,-7-4 0-16,2 0 0 0,-7-3 0 0,0 4 0 16,-3-6 0-16,-1 0 0 0,-1 4 0 0,-1-3 0 0,1-1 0 15,-5-1 0-15,6 1 0 0,-6-1 0 0,0 0 0 16,0 0 0-16,7-9 0 0,-8 3-479 0,-2-4-807 15,0 1-1392-15,0-3 616 0</inkml:trace>
  <inkml:trace contextRef="#ctx0" brushRef="#br0" timeOffset="6324.42">4988 1789 253 0,'4'-23'644'15,"4"-3"14"-15,7 3 16 0,3 2-10 0,2 3-22 16,2 0-38-16,5 6-63 0,2-2-46 0,1 7-59 15,-2 1-41-15,-1 6-41 0,-7 2-36 0,2 6-30 16,-3-2-28-16,-2 7-26 0,-2 7-23 0,-1 4-24 16,-5-1-15-16,-4 5-14 0,-5-3-155 0,-5 1-3 15,-2 2 0-15,-6-3 0 0,-1 0 0 0,-2-2 0 16,1-2 0-16,2-5 0 0,0-1 0 0,-1-3 0 16,5-3 0-16,4-1 0 0,-1-2 0 0,1-2 0 15,0 1 0-15,2-3 0 0,0 1 0 0,1-2 0 16,2-1 0-16,0 0 0 0,0 0 0 0,8-18 0 15,-3 7 0-15,6-6 0 0,3-9 0 0,5 1 0 16,-2-7 0-16,10-10 0 0,0 1 0 0,0-4 0 16,-2 5 0-16,-7 12 0 0,0-2 0 0,-3 5 0 0,1 4 0 15,-9 6 0-15,1 6 0 0,-2-1 0 0,-2 2 0 16,0 3 0-16,-4 0 0 0,3 2 0 0,-3 3 0 16,0 0 0-16,-7 13 0 0,-2 2 0 0,-1 2 0 15,-2 12 0-15,0 0 0 0,1-1 0 0,4 5 0 16,-1-1 0-16,3-3 0 0,4-1 0 0,2 3 0 15,2-6 0-15,4 2 0 0,0-3 0 0,-1-6 0 16,7 5 0-16,-3-6 0 0,0-2 0 0,4 0 0 16,-3 0 0-16,1-3 0 0,1 1 0 0,-3-3 0 15,3-2 0-15,-5 0 0 0,-2-2 0 0,1 0 0 16,-1 1 0-16,2-2 0 0,-6-2 0 0,2-1 0 16,1-1 0-16,-1 3 0 0,-1-3-569 0,-3-1-702 15,0 0-1376-15,5-6 609 0</inkml:trace>
  <inkml:trace contextRef="#ctx0" brushRef="#br0" timeOffset="6678.46">5533 1383 4861 0,'-3'-37'450'16,"3"-9"16"-16,3 13-22 0,3 5-19 0,3 2-28 16,4 5-55-16,-3 5-90 0,5 3-49 15,1 3-37-15,12 1-18 0,3 9-111 0,4 2-37 0,19 12 0 16,3 9 0-16,25 22 0 0,-2 1 0 0,-9 12 0 15,-5 6 0-15,-7 3 0 0,-7 0 0 16,-22-14 0-16,6 25 0 0,-14-27 0 0,-5 3 0 0,0 0 0 16,-13-6 0-16,1 1 0 0,-10-3 0 0,-3 2 0 15,-2-18 0-15,-4 0 0 0,-3 3 0 0,-6 10 0 16,3-16 0-16,-1-2 0 0,-3 0 0 0,0-4 0 16,1 1 0-16,1-2 0 0,-1-4 0 0,2 0 0 15,6-4 0-15,1-4 0 0,3 1 0 0,2-3 0 16,-2 3 0-16,1-5 0 0,3 1 0 0,0 0 0 15,2-1 0-15,-1-1 0 0,3 0 0 0,0-1 0 16,0-1 0-16,3-1 0 0,-5 5 0 0,5-5 0 16,-5 0 0-16,5 0 0 0,0 0 0 0,0 0 0 15,0 0 0-15,0 0 0 0,0 0 0 0,0 0 0 16,0 0 0-16,0 0-1366 0,3-16-1478 0,9 3 654 16</inkml:trace>
  <inkml:trace contextRef="#ctx0" brushRef="#br0" timeOffset="7798.17">7365 1174 318 0,'3'-3'774'16,"-3"-2"0"-16,1 2-3 0,-1 3-72 0,-1-5-66 15,0-2-59-15,-3 2-58 0,-1 3-51 0,0-2-48 16,-6 0-41-16,1 3-39 0,-5 2-38 0,-4 4-32 16,-7 5-29-16,-1 5-25 0,-1 11-22 0,3 0-17 15,-5 14-19-15,2 2-155 0,8 6 0 0,2 1 0 16,2 2 0-16,6-1 0 0,1 1 0 0,7-1 0 16,-1 0 0-16,6-15 0 0,3 12 0 0,3-15 0 0,1 1 0 15,4-3 0-15,2-2 0 0,0-7 0 16,3 2 0-16,-5-8 0 0,4-2 0 0,-4-3 0 15,3 0 0-15,-7-4 0 0,3-1 0 0,-3 1 0 0,-5-2 0 16,3-2 0-16,-3-1 0 0,-1 0 0 0,-4-1 0 16,10-2 0-16,-6-3 0 0,-1-2 0 15,0 1 0-15,0-7 0 0,-3-4 0 0,5 0 0 16,-5-1 0-16,4 0 0 0,1-1 0 0,0 0 0 0,3-6 0 16,0 7 0-16,3 2 0 0,-1-1 0 0,4 3 0 15,8-2 0-15,2 4 0 0,0-1 0 0,7 9 0 16,0-2 0-16,-2 10 0 0,-1 0 0 15,-2 3 0-15,-2 5 0 0,-6 1 0 0,-5-1 0 0,-2 5 0 16,1 6 0-16,-10-3 0 0,1 5 0 0,-6-2 0 16,-2 2 0-16,0-6 0 0,-5 4 0 0,5-8 0 15,-3 3 0-15,3-7 0 0,-4-1 0 0,5 0 0 16,1-1 0-16,0-2 0 0,0-4 0 0,1 3 0 16,1-4 0-16,1 3 0 0,-2-2 0 0,2-3 0 15,2 8 0-15,-1-5 0 0,0 1 0 0,2-2 0 16,-1 0 0-16,2 2 0 0,-1-1 0 0,2-1 0 15,-2-1 0-15,1 2 0 0,0-1 0 0,-4-2 0 16,5 2 0-16,-5-2 0 0,6 1 0 0,-6-1 0 16,7 1 0-16,-7-1 0 0,0 0 0 0,0 0 0 15,13-4 0-15,-11 2 0 0,9-7-568 0,0 3-703 16,-2-2-1376-16,4-4 609 0</inkml:trace>
  <inkml:trace contextRef="#ctx0" brushRef="#br0" timeOffset="8138.54">8283 1211 5425 0,'0'-35'517'0,"0"4"-31"0,1 2-2 16,3 9-5-16,-3 3-112 0,-1 4-103 0,2 3-95 16,-4 2-169-16,1 3 0 0,1 0 0 0,0 1 0 0,0 4 0 15,0 0 0-15,-24 27 0 0,2 3 0 16,-6 19 0-16,1 5 0 0,-7 31 0 0,4 2 0 15,19-30 0-15,-3 29 0 0,7-30 0 0,7 25 0 16,4-28 0-16,1 2 0 0,9 0 0 0,3-5 0 16,5-1 0-16,2-4 0 0,4-3 0 0,3-5 0 0,-3-11 0 15,14 7 0-15,-1-5 0 0,4-3 0 16,-12-7 0-16,1-4 0 0,0-1 0 0,-4-2 0 16,-3-2 0-16,-4-2 0 0,-1-4 0 0,-6 2 0 0,0-2 0 15,-6-1 0-15,-1 0 0 0,-3-1 0 0,1 1 0 16,-2-1 0-16,0 0 0 0,-1 0 0 0,-4-1 0 15,0 0 0-15,8-5 0 0,-8 5 0 16,-2-6 0-16,2 6 0 0,-2-13 0 0,-2 3-664 0,-1 0-591 16,-2-4-1359-16,0-2 601 0</inkml:trace>
  <inkml:trace contextRef="#ctx0" brushRef="#br0" timeOffset="8605.49">8522 1564 412 0,'9'-28'719'0,"1"1"22"0,4 3-16 16,0 1-33-16,-1 9-64 0,4 0-63 0,1 2-52 16,1 4-52-16,6-2-47 0,-5 7-41 0,1 4-39 15,2 3-35-15,-4 1-31 0,7 7-26 0,-7 9-22 16,3 1-19-16,-8 4-23 0,-4 2-16 0,-1 1-118 16,-5 2-44-16,-4 1 0 0,-5-1 0 0,-3-3 0 15,-1 0 0-15,-2-3 0 0,-2-1 0 0,-1-3 0 16,1-4 0-16,0-2 0 0,3-4 0 0,0-2 0 0,2-2 0 15,0-1 0-15,3-1 0 0,0 0 0 16,4-2 0-16,-3-2 0 0,4-1 0 0,0 0 0 16,0 0 0-16,0 0 0 0,4-17 0 0,6 6 0 15,-1-5 0-15,9-7 0 0,-4-4 0 0,5-3 0 0,9-10 0 16,-3 1 0-16,2-4 0 0,-2 5 0 0,-5 7 0 16,7-10 0-16,-10 13 0 0,2 5 0 15,-10 6 0-15,0 4 0 0,-4 3 0 0,3 0 0 0,-7 3 0 16,3 3 0-16,0 0 0 0,-4-2 0 0,0 6 0 15,0 0 0-15,-12 14 0 0,2 3 0 0,-3 5 0 16,-2 5 0-16,2 0 0 0,0 1 0 0,3 3 0 16,1-2 0-16,1-2 0 0,2 1 0 0,1-3 0 15,3 1 0-15,3 1 0 0,0-8 0 0,4-2 0 16,-2 2 0-16,2-3 0 0,1 0 0 0,1 0 0 16,0-1 0-16,2 0 0 0,0-3 0 0,1-1 0 15,2 2 0-15,-3 1 0 0,1-4 0 0,0 0 0 16,3-3 0-16,2 3-451 0,-4-2-839 0,3 0-1398 15,-2-1 618-15</inkml:trace>
  <inkml:trace contextRef="#ctx0" brushRef="#br0" timeOffset="8830.92">9271 1852 7348 0,'4'-5'766'0,"-2"4"-689"0,-2 1-77 0,3-7 0 15,-3 7 0-15,2 0 0 0,-2 0 0 16,0 0 0-16,0 0 0 0,7 7 0 0,-3 1 0 0,1 3 0 15,0 1 0-15,0 4 0 0,-3-1 0 0,4 3 0 16,-6 1 0-16,1 0 0 0,-1 1 0 0,-3-3 0 16,-1-2 0-16,-1 3 0 0,-2-2 0 0,-2 0 0 15,2-1 0-15,-4 3 0 0,2-10 0 0,-1 5 0 16,-4-1 0-16,1 0 0 0,-1-3 0 0,-4 1 0 16,0 0 0-16,0-4 0 0,4-5 0 0,-3-2-511 15,0 1-769-15,5-3-1387 0,3 0 613 0</inkml:trace>
  <inkml:trace contextRef="#ctx0" brushRef="#br0" timeOffset="10328.44">9680 1246 490 0,'-5'-2'656'0,"0"-1"19"0,1 0 14 16,0 1-4-16,0 0-45 0,4 2-60 16,-6-4-54-16,2 3-54 0,1-1-51 0,3 2-39 0,0 0-43 15,0 0-35-15,0 0-34 0,-7-2-28 0,7 2-27 16,0 0-22-16,0 0-20 0,0 0-16 0,0 0-75 15,6 11-82-15,-1-5 0 0,7 2 0 0,3 4 0 16,0-2 0-16,10 6 0 0,0-4 0 0,3 1 0 16,2 4 0-16,4-6 0 0,-3 2 0 0,2-3 0 15,0 2 0-15,2-4 0 0,-1 2 0 0,1-2 0 16,-3-2 0-16,0-1 0 0,-3-2 0 0,-8-1 0 16,7 0 0-16,-10 0 0 0,-4-3 0 0,-1 0 0 15,0-1 0-15,-4 0 0 0,-1 1 0 0,1-1 0 16,-4 0 0-16,3-1 0 0,-3-3 0 0,0 2 0 0,-2 1 0 15,0-4 0-15,-3 2 0 0,0-2 0 16,-2 1 0-16,2-1 0 0,-5-1 0 0,-2 1 0 16,-2 0 0-16,-1 0 0 0,0 4 0 0,-2 0 0 0,-5 1 0 15,-4 1 0-15,-6 4 0 0,0 0 0 0,-2 3 0 16,1 5 0-16,1 0 0 0,-1 1 0 16,1 1 0-16,0 4 0 0,4-2 0 0,2 2 0 0,4-5 0 15,2 2 0-15,1 1 0 0,5-2 0 0,-3 0 0 16,6-1 0-16,-2-1 0 0,4 0 0 0,3 0 0 15,0 0 0-15,1 0 0 0,1 2 0 0,0-4 0 16,7 3 0-16,1 1 0 0,-3-3 0 0,2 0 0 16,1-1 0-16,1-2 0 0,6 4 0 0,-5-4 0 15,0 2 0-15,5-2 0 0,-5-2 0 0,2 1 0 16,6-2 0-16,-8 1 0 0,5 0 0 0,3-1 0 16,-1-2 0-16,0 0 0 0,-5 1 0 0,0-1 0 15,-2-2 0-15,1 2 0 0,-2-2 0 0,-3 2 0 16,0-2 0-16,-3 1 0 0,-4-1 0 0,6 0 0 15,-6 0 0-15,0 0 0 0,10 0 0 0,-10 0 0 16,0 0 0-16,4 2 0 0,-4-2 0 0,0 0 0 16,0 0 0-16,0 0 0 0,0 0 0 0,-11 6 0 15,6-2 0-15,-2-3 0 0,2 4 0 0,-1-1 0 0,-1 0 0 16,2 1 0-16,-4 3 0 0,1 0 0 0,2-1 0 16,-1 0 0-16,0 3 0 0,3-5 0 15,2 4 0-15,-1 0 0 0,-1-2 0 0,4 3 0 0,0-3 0 16,0 0 0-16,3 2 0 0,1-3 0 0,2 2 0 15,6-2 0-15,-2-1 0 0,4 4 0 0,0-5 0 16,1 1 0-16,2 0 0 0,-3-1 0 0,4-4 0 16,1 0 0-16,-2 1 0 0,-1-2 0 0,2-4 0 15,-5 1 0-15,2 0 0 0,-3-1 0 0,3-2 0 16,-2 0 0-16,-2 0 0 0,0-1 0 0,-2 3 0 16,-4 1 0-16,2-2 0 0,-3 2 0 0,0 0 0 15,0 0 0-15,-3-1 0 0,2 1 0 0,-3 4 0 16,-3-4 0-16,3 4 0 0,-8-2 0 0,8 2 0 15,-21 7 0-15,3 5 0 0,-7 1 0 0,-1 5 0 0,-4 3 0 16,0 1 0-16,-6 14 0 0,0 0 0 16,-2 1 0-16,3-4 0 0,10-6 0 0,3 3 0 15,-8 9 0-15,10-10 0 0,3 0 0 0,0-1 0 16,0-2 0-16,5-4 0 0,3-2 0 0,2-4 0 16,-1 0 0-16,3-5 0 0,0-2 0 0,1-1 0 0,3 0 0 15,-2-4 0-15,2 2 0 0,0-1 0 16,-3-2 0-16,4-3 0 0,0 7 0 0,0-4 0 15,0-3 0-15,-4 5 0 0,4-5 0 0,0 0 0 0,0 4 0 16,0-4 0-16,0 0 0 0,0 0 0 0,0 0 0 16,0 5 0-16,0-5 0 0,0 0 0 15,0 0 0-15,0 0 0 0,0 0 0 0,0 0 0 16,0 0 0-16,-15-6 0 0,15 6 0 0,-8-3 0 0,8 3 0 16,-9-5 0-16,4 3 0 0,5 2-184 0,-9-6-1151 15,5-2-1445-15,0 3 639 0</inkml:trace>
  <inkml:trace contextRef="#ctx0" brushRef="#br0" timeOffset="11015.05">10577 793 3311 0,'0'0'552'0,"-24"-12"-34"15,24 12-96-15,0 0-40 0,0 0-25 0,-16-11 2 16,16 11-16-16,0 0-36 0,0 0-49 0,0 0-11 15,0 0-12-15,0 0-25 0,0 0-19 0,62 36-17 16,-14 3-16-16,26 27-14 0,1 7-121 0,-8 5-23 16,14 0 0-16,-17 0 0 0,-8 0 0 0,-9 10 0 15,-10-6 0-15,-10-2 0 0,-13-24 0 0,-6 3 0 16,-7 21 0-16,-7-23 0 0,-2-1 0 0,-14-4 0 16,2-2 0-16,-9 1 0 0,-3-5 0 0,-4 2 0 15,-3-4 0-15,1-7 0 0,-4-2 0 0,2-1 0 16,-1 0 0-16,-3-5 0 0,3-2 0 0,6-9 0 15,3 0 0-15,0 0 0 0,-3-2 0 0,3 0 0 16,0-2 0-16,5 0 0 0,-3 0 0 0,6-4 0 16,6-1 0-16,4-2 0 0,0 0 0 0,5-3 0 15,-2 3 0-15,-1-4 0 0,6 0 0 0,1-2 0 16,-1 3 0-16,1-2 0 0,0-1 0 0,5-1 0 0,-6 2 0 16,6-2 0-16,0 0 0 0,-5 2 0 15,5-2 0-15,-4 1 0 0,4-1 0 0,0 0 0 16,-4 3 0-16,4-3 0 0,0 0 0 0,0 0 0 15,0 0 0-15,0 0 0 0,0 0 0 0,0 0 0 0,0 0 0 16,0 0 0-16,0 0 0 0,-5-11 0 0,5 6-1366 16,5-3-1478-16,4-6 654 0</inkml:trace>
  <inkml:trace contextRef="#ctx0" brushRef="#br0" timeOffset="11622.48">12633 1580 634 0,'-18'2'901'0,"6"-1"-87"0,0 0-79 0,4 0-73 16,2 2-61-16,0-2-63 0,-2 0-48 0,3 1-55 16,5-2-43-16,-6 3-44 0,6-3-36 0,-2 3-28 15,2-3-31-15,18 2-19 0,0 0-26 0,17-1-21 16,4 4-24-16,16-1-163 0,0-3 0 0,-3 0 0 16,-2 2 0-16,-9-1 0 0,-2 2 0 0,-4-1 0 15,-1-1 0-15,-4 0 0 0,-7-1 0 0,-4-1 0 16,-6 3 0-16,-1-3 0 0,-1 1 0 0,-2-1 0 0,-2 0 0 15,-1 0-397-15,0 1-305 0,-6-1-480 16,1 2-1281-16,-1-2 566 0</inkml:trace>
  <inkml:trace contextRef="#ctx0" brushRef="#br0" timeOffset="11878.43">12843 1763 4277 0,'-36'13'1058'0,"6"-2"-297"0,9-4-76 0,4 0-158 16,6-4-151-16,1 1-102 0,1 0-71 15,2-3-173-15,2 2-30 0,4 0 0 0,1-3 0 16,8 4 0-16,1-1 0 0,12 0 0 0,10-3 0 0,3 2 0 15,6 0 0-15,11-2 0 0,3 1 0 0,-17-1 0 16,1-1 0-16,-1 1 0 0,0-2 0 0,-5 1 0 16,-1 2 0-16,-10-1 0 0,-4 2 0 15,0-2 0-15,-2 0 0 0,-4-3 0 0,1 4 0 0,-5-1 0 16,-1 0 0-16,1 0 0 0,0-1 0 0,-7 1 0 16,0 0 0-16,10 0 0 0,-10 0 0 0,5-1 0 15,-5 1 0-15,0 0 0 0,7-1 0 16,-7 1 0-16,0 0 0 0,0 0 0 0,4-2 0 0,-4 2 0 15,0 0 0-15,-7-10 0 0,3 4-76 0,2-1-700 16,-5-3-448-16,4 0-1325 0,0-2 587 0</inkml:trace>
  <inkml:trace contextRef="#ctx0" brushRef="#br0" timeOffset="12489.23">15262 1033 201 0,'-9'-17'732'0,"0"2"23"0,4-1 20 0,-4 4-56 16,0-3-66-16,0 5-65 0,-2-4-59 0,11 14-47 16,-23-19-53-16,7 9-44 0,-1 5-38 15,-1 3-38-15,-3 2-35 0,0 5-27 0,-6 8-33 0,1 9-18 16,3 5-24-16,-6 16-14 0,7 8-132 0,8 1-26 16,0 3 0-16,5 4 0 0,5 20 0 0,5-23 0 15,3-2 0-15,1-4 0 0,2 4 0 0,3-2 0 16,-1-2 0-16,2 0 0 0,2-5 0 0,-4-10 0 15,0-2 0-15,5 0 0 0,-5-4 0 0,0-6 0 16,-4-3 0-16,0-2 0 0,0-3 0 0,-1-4 0 16,0-1 0-16,0 0 0 0,-3-1 0 0,3-4 0 15,-4 0 0-15,4 0 0 0,-3-2 0 0,-1 0 0 16,1 2 0-16,-1-5 0 0,0 4 0 0,0-4 0 16,3 4 0-16,-3-4 0 0,0 0 0 0,0 0 0 15,0 0 0-15,0 0 0 0,0 0 0 0,0 0 0 16,0 0 0-16,-5-11 0 0,0 4 0 0,2 0 0 15,-2-7-618-15,-3 7-645 0,-1-11-1367 0,-1 0 606 16</inkml:trace>
  <inkml:trace contextRef="#ctx0" brushRef="#br0" timeOffset="12757.25">14773 1652 4974 0,'-31'-7'725'16,"11"4"-157"-16,4-3-106 0,5 5-66 0,1-3-62 15,2 4-52-15,3 0-55 0,0-3-50 0,5 3-131 16,0 0-46-16,18-2 0 0,12-3 0 0,6 3 0 15,15 0 0-15,7 2 0 0,-4-3 0 0,3 2 0 16,-3 1 0-16,-1 0 0 0,-12 1 0 0,-1-1 0 16,12-1 0-16,-19 1 0 0,-2 1 0 0,-9-1 0 15,-2 2 0-15,-7-2 0 0,1-2 0 0,-3 4 0 16,-2-2 0-16,2 0 0 0,-5 1 0 0,-1-1 0 0,-5 0 0 16,8 0 0-16,-8 0 0 0,7 1 0 15,-7-1 0-15,5 0 0 0,-5 0 0 0,0 0 0 16,6 1 0-16,-6-1 0 0,0 0 0 0,0 0 0 15,0 0 0-15,0 0 0 0,-11-7 0 0,8 3-107 0,-4 0-510 16,2 1-113-16,1-3-394 0,2 1-1215 0,-3-1 537 16</inkml:trace>
  <inkml:trace contextRef="#ctx0" brushRef="#br0" timeOffset="13097.1">15911 949 230 0,'-1'-15'763'0,"1"15"15"0,-4-23-13 16,4 23-57-16,-5-17-71 0,5 17-61 0,0 0-61 0,-18-7-58 15,9 12-47-15,-15 11-37 0,-1 10-34 0,-11 16-44 16,4 3-20-16,0 8-27 0,-8 21-23 0,15-17-20 16,-3 21-25-16,13-24-12 0,5-3-124 15,3 5-44-15,4-5 0 0,8 1 0 0,3-4 0 0,4 2 0 16,3-2 0-16,6-6 0 0,2 1 0 0,-1-12 0 15,10 7 0-15,-6-10 0 0,-1-3 0 0,12 6 0 16,-10-10 0-16,1-2 0 0,-1-1 0 0,-4 0 0 16,-5-8 0-16,-3 0 0 0,3-2 0 0,-6-2 0 15,-2 1 0-15,-2-3 0 0,-3-2 0 0,2 2 0 16,-3-3 0-16,0 3 0 0,-4-4 0 0,5 1 0 16,-5-1 0-16,7 0 0 0,-7 0 0 0,0 0 0 15,0 0 0-15,8-7 0 0,-6 2 0 0,-1 1-426 16,0-8-869-16,2 3-1402 0,-1-7 621 0</inkml:trace>
  <inkml:trace contextRef="#ctx0" brushRef="#br0" timeOffset="13570.1">15997 1476 475 0,'0'-18'703'0,"1"0"6"15,4 2-28-15,-1 7-3 0,4-2-44 0,2 3-59 16,0 0-56-16,4 4-56 0,3 0-41 0,3 3-47 15,-2 2-31-15,0 3-38 0,1 0-30 0,-2 6-28 16,-2 3-27-16,-2 2-21 0,-3 0-22 0,1 6-14 16,-6-5-144-16,-3 2-20 0,-3 2 0 0,0-2 0 15,-2 0 0-15,-1-2 0 0,-2 0 0 0,0-4 0 16,0 0 0-16,1-4 0 0,0 2 0 0,0-3 0 16,-1-3 0-16,3 2 0 0,2-3 0 0,-3 0 0 15,4 0 0-15,0-3 0 0,-4 2 0 0,4-2 0 16,0 0 0-16,0 0 0 0,0 0 0 0,12-8 0 15,-6-1 0-15,-1-1 0 0,7-4 0 0,-3-4 0 16,5-3 0-16,-1-4 0 0,0 2 0 0,2-3 0 16,-1 3 0-16,-4 6 0 0,-2 1 0 0,-2 2 0 15,2 4 0-15,-5 4 0 0,1-2 0 0,-2 3 0 16,1 1 0-16,0 1 0 0,-2 0 0 0,-1 3 0 16,0-5 0-16,0 5 0 0,0 0 0 0,0 0 0 15,-7 16 0-15,1-1 0 0,1 2 0 0,3 2 0 16,-3 6 0-16,3 1 0 0,2-1 0 0,3-2 0 15,-2-1 0-15,4-4 0 0,0 3 0 0,1-3 0 16,3 1 0-16,-3-1 0 0,5 0 0 0,2-2 0 0,-3 0 0 16,3 0 0-16,-4 0 0 0,5-2 0 15,-5 0 0-15,0-5 0 0,-1 2 0 0,-3-5 0 16,3 2 0-16,-5-4 0 0,3 1 0 0,-4 0-294 16,3-3-415-16,-1-1-489 0,-4-1-1299 0,10-2 575 15</inkml:trace>
  <inkml:trace contextRef="#ctx0" brushRef="#br0" timeOffset="13888.02">16550 1211 364 0,'0'-29'708'0,"6"5"16"0,-3 4-15 16,1 4-30-16,1 5-39 0,4 2-66 0,3 0-55 16,2 6-50-16,6-1-49 0,11 8-40 15,5 4-37-15,12 12-34 0,3 8-31 0,-1 7-31 16,18 18-16-16,-21-11-31 0,-7 7-17 0,10 19-17 15,-22-17-118-15,-9 0-48 0,-6 3 0 0,-8-1 0 0,-3-3 0 16,-5 2 0-16,-6-5 0 0,-1-12 0 0,-5-1 0 16,0-2 0-16,-3-3 0 0,0-1 0 15,-6-1 0-15,2-3 0 0,1-6 0 0,0 0 0 16,3-7 0-16,0 2 0 0,3-2 0 0,-3-1 0 0,5-2 0 16,-3 0 0-16,4-2 0 0,1 0 0 0,2-1 0 15,0-2 0-15,1 1 0 0,-1-1 0 0,4-1 0 16,0 0 0-16,-2-1 0 0,4 2 0 15,3-3 0-15,-8 1 0 0,8-1 0 0,0 0 0 0,-5 1 0 16,5-1 0-16,0 0 0 0,0 0-1366 0,15-13-1478 16,-2 3 654-16</inkml:trace>
  <inkml:trace contextRef="#ctx0" brushRef="#br0" timeOffset="14470.61">18148 1541 6585 0,'1'-18'688'0,"-5"1"-240"0,-2 2-99 0,3-2-228 0,-3 6-121 16,0-1 0-16,-6 1 0 0,-2 1 0 0,-3 3 0 15,-2 4 0-15,-4 1 0 0,-3 5 0 0,-5 3 0 16,-1 6 0-16,-1-1 0 0,3 7 0 0,-2 3 0 16,12 1 0-16,-1 1 0 0,2 5 0 0,9 1 0 15,5 0 0-15,3-1 0 0,8 1 0 0,5-2 0 16,3-2 0-16,2-2 0 0,5-3 0 0,5 1 0 15,-1-3 0-15,1-3 0 0,3-4 0 0,0-3 0 16,-1-1 0-16,-7-2 0 0,0-4 0 0,-2 0 0 16,0 1 0-16,-5-6 0 0,4-2 0 0,-3-4 0 15,1-1 0-15,-5-6 0 0,3-5 0 0,-2-6 0 0,-3-5 0 16,-2 0 0-16,-3-15 0 0,-3-3 0 0,-3 0 0 16,-4 0 0-16,-8 0 0 0,-1-1 0 15,1 0 0-15,-7-3 0 0,-1 5 0 0,-4 1 0 0,2 3 0 16,-1 0 0-16,0 3 0 0,7 11 0 0,-1 3 0 15,5 5 0-15,1 7 0 0,8 5 0 0,0 3 0 16,5 9 0-16,-5-18 0 0,5 18 0 16,0 0 0-16,15-23 0 0,11 13 0 0,9 3 0 0,5 4 0 15,18-2 0-15,-4 6 0 0,-3 3 0 0,-12-2 0 16,-3 2 0-16,0 0 0 0,-8 1 0 0,-6-2 0 16,-5 0 0-16,-4 0 0 0,-4-1 0 15,0 0 0-15,-2 0 0 0,0 0 0 0,-4 0 0 0,2-1 0 16,-5-1 0-16,8 3 0 0,-8-3 0 0,7 1 0 15,-7-1 0-15,4 1 0 0,-4-1 0 0,1 4 0 16,-1-4 0-16,0 0 0 0,0 0 0 0,4 1 0 16,-4-1 0-16,0 0 0 0,0 0 0 0,0 0 0 15,0 0 0-15,0 0 0 0,0 0 0 0,0 0 0 16,0 0 0-16,0 0 0 0,0 0 0 0,0 0 0 16,8 0 0-16,-8 0 0 0,0 0 0 0,0 0 0 15,2 7 0-15,-2-3 0 0,2 2-155 0,4 2-541 16,-2 1-528-16,-1 0-1325 0,4-4 586 0</inkml:trace>
  <inkml:trace contextRef="#ctx0" brushRef="#br0" timeOffset="15072.85">19012 846 3761 0,'-13'-25'814'15,"7"13"-137"-15,-2-3-64 0,0 1-15 0,8 14-65 16,-14-21-150-16,14 21-92 0,-13-16-61 0,13 16-49 16,-15-10-71-16,15 10-110 0,0 0 0 0,-20-5 0 15,20 5 0-15,-34 27 0 0,0 9 0 0,-2 9 0 0,3 5 0 16,-11 20 0-16,20-16 0 0,5 2 0 0,4 24 0 16,8-21 0-16,2 0 0 0,14 25 0 15,0-26 0-15,15 21 0 0,-7-26 0 0,7-2 0 16,7 1 0-16,2-5 0 0,1-4 0 0,6-4 0 0,-4-6 0 15,-8-10 0-15,0-3 0 0,2-3 0 0,-7-1 0 16,1 0 0-16,-4-9 0 0,-3 2 0 16,0-2 0-16,-6-3 0 0,1 0 0 0,-5 1 0 15,-2-5 0-15,2 3 0 0,-2-1 0 0,0-1 0 0,-5-1 0 16,0 0 0-16,10-2 0 0,-7-2 0 0,-2-1 0 16,2-1 0-16,-1-1-581 0,2-5-688 0,-1 0-1374 15,0-2 608-15</inkml:trace>
  <inkml:trace contextRef="#ctx0" brushRef="#br0" timeOffset="15586.74">19068 1292 388 0,'-5'-20'743'0,"5"2"9"0,1 0-15 0,4 2-38 16,-1 6-69-16,3-2-63 0,0 5-57 0,5-3-51 15,1 7-47-15,4-1-39 0,5 3-38 0,-3 2-36 16,3 2-29-16,-3 2-28 0,2 6-26 0,-6 0-21 15,2 1-21-15,-5 5-15 0,-1-1-128 0,-1 9-31 16,-4 0 0-16,-3-8 0 0,-3 4 0 0,-1-3 0 16,-1 6 0-16,-3-5 0 0,0-2 0 0,2-1 0 15,0-7 0-15,-1 2 0 0,-1-2 0 0,1 0 0 16,1-2 0-16,1-3 0 0,0-1 0 0,2 1 0 16,0-4 0-16,-2 5 0 0,2-5 0 0,0 0 0 15,0 0 0-15,0 0 0 0,0 0 0 0,8-15 0 16,2 1 0-16,-3-3 0 0,4-6 0 0,-2 6 0 0,7-6 0 15,-2-2 0-15,4-2 0 0,-4-3 0 16,4 5 0-16,0-2 0 0,-8 3 0 0,-1 7 0 16,1 1 0-16,-5 5 0 0,1 3 0 0,-4-1 0 15,2 4 0-15,-1-1 0 0,-2 1 0 0,0 3 0 0,-1 2 0 16,0 0 0-16,0 0 0 0,0 0 0 0,-14 17 0 16,8-5 0-16,-3 2 0 0,1 3 0 0,2 2 0 15,2-2 0-15,-3 7 0 0,4-6 0 16,0 1 0-16,3 6 0 0,4-7 0 0,1 0 0 0,3 7 0 15,-2-6 0-15,3 5 0 0,8-3 0 0,-5-4 0 16,1-1 0-16,0-2 0 0,2-1 0 0,-1 2 0 16,0-5 0-16,-1 3 0 0,-4-6 0 15,-1-1 0-15,-2-2 0 0,-1 2 0 0,-1-1 0 0,1-2 0 16,-1-2 0-16,0 2 0 0,1-1 0 0,-5-2 0 16,5 3 0-16,-5-3 0 0,0 0 0 0,13-6 0 15,-12 3-298-15,2 0-1018 0,3-4-1425 0,2 1 631 16</inkml:trace>
  <inkml:trace contextRef="#ctx0" brushRef="#br0" timeOffset="15833.07">19785 1339 566 0,'-6'-2'830'0,"2"-2"-24"16,0 3-69-16,4 1-70 0,-6-2-68 0,6 2-59 15,0 0-57-15,0 0-43 0,0 0-39 0,0 0-38 16,32 3-38-16,-12-2-31 0,0 3-26 0,2-1-26 15,1-1-23-15,-1 3-26 0,-2-3-21 0,2 0-126 16,-3 1-46-16,-1-2 0 0,1 2 0 0,-6 0 0 16,-3-1 0-16,2 2 0 0,-6-4 0 0,4 2 0 15,-6-1 0-15,4 3 0 0,-4-4 0 0,-4 0 0 16,6 1 0-16,-6-1 0 0,4 2 0 0,-4-2 0 16,0 0 0-16,0 0 0 0,13-2 0 0,-9 3-268 15,-4-1-489-15,11-6-438 0,0 5-1294 0,-1-3 573 16</inkml:trace>
  <inkml:trace contextRef="#ctx0" brushRef="#br0" timeOffset="16821.09">20397 979 573 0,'-4'-8'761'16,"-1"2"5"-16,3 0-23 0,-2 0-69 0,1 2-69 15,3 0-57-15,0 4-57 0,-2-4-50 0,2 4-46 16,-2-3-40-16,2 3-38 0,0 0-32 0,0 0-26 0,0 0-24 16,9 11-25-16,0-2-20 0,3 3-17 15,4 1-17-15,6 2-142 0,2 2-14 0,3-1 0 16,5 1 0-16,0-3 0 0,3 2 0 0,13 2 0 0,-2-3 0 16,-7-3 0-16,-1 0 0 0,-2-1 0 0,-2-1 0 15,-2-4 0-15,-1-4 0 0,-11 5 0 0,-2-2 0 16,-4-4 0-16,-1 2 0 0,1-2 0 15,-2 0 0-15,-2-2 0 0,-1 1 0 0,-2 0 0 0,0-3 0 16,1 1 0-16,-3-1 0 0,1-2 0 0,-2 0 0 16,2 2 0-16,-2-1 0 0,-1-4 0 0,-1 4 0 15,0-5 0-15,-2 1 0 0,-2 2 0 0,-2-3 0 16,-1 1 0-16,-3 1 0 0,-3 0 0 0,-4 0 0 16,-4 1 0-16,1 3 0 0,-4 2 0 0,0 1 0 15,-1 4 0-15,-4-1 0 0,-3 5 0 0,0 4 0 16,2 0 0-16,1 3 0 0,2-1 0 0,2 1 0 15,6-5 0-15,2 5 0 0,-2-2 0 0,3 2 0 16,3-4 0-16,4 3 0 0,0-2 0 0,2 0 0 16,3 0 0-16,0 0 0 0,2 0 0 0,2 3 0 15,2-4 0-15,6 2 0 0,-1 4 0 0,0-4 0 16,5 1 0-16,4 4 0 0,-4-5 0 0,3-4 0 16,1 4 0-16,2-7 0 0,-5 3 0 0,2-4 0 15,-2 4 0-15,-4-5 0 0,1 0 0 0,-1-3 0 16,1-1 0-16,-3 0 0 0,-1 2 0 0,-1-2 0 15,1 1 0-15,-4 2 0 0,-4-3 0 0,9 2 0 16,-9-2 0-16,5 0 0 0,-5 0 0 0,0 0 0 16,0 0 0-16,0 0 0 0,0 0 0 0,0 0 0 0,0 0 0 15,-24 4 0-15,15-3 0 0,-4 3 0 0,1 0 0 16,-1 0 0-16,1-2 0 0,1 3 0 0,-1 0 0 16,2 1 0-16,4-1 0 0,0 2 0 15,1 0 0-15,1-3 0 0,1 6 0 0,3-5 0 0,0 4 0 16,1-2 0-16,4 2 0 0,4 1 0 0,4 1 0 15,3 0 0-15,9 1 0 0,4 1 0 0,-1-3 0 16,4-3 0-16,3-2 0 0,-2-2 0 0,-1 0 0 16,1-3 0-16,-4-5 0 0,-7 4 0 0,1-3 0 15,4-1 0-15,-7-3 0 0,0 3 0 0,-4-6 0 16,-3 5 0-16,-3-2 0 0,-1 1 0 0,-2-1 0 16,0 0 0-16,-2 2 0 0,-3 0 0 0,0 0 0 15,-2 2 0-15,-4-1 0 0,-3-2 0 0,-1 5 0 16,-2-1 0-16,-8 2 0 0,0 2 0 0,-2 3 0 15,-10 7 0-15,-2-2 0 0,0 8 0 0,2 1 0 16,-1 3 0-16,2 1 0 0,1 3 0 0,2 3 0 16,3-1 0-16,0-1 0 0,3 2 0 0,1 0 0 15,2-3 0-15,1 1 0 0,2-3 0 0,5-1 0 16,2-4 0-16,4-1 0 0,-2 0 0 0,3-1 0 16,0-3 0-16,1-1 0 0,2 0 0 0,-1-3 0 15,3 3 0-15,-3-6 0 0,1 2 0 0,0-2 0 16,-1 1 0-16,3-1 0 0,-2-1 0 0,-1-2 0 15,1 2 0-15,-1-2 0 0,0-3 0 0,0 5 0 0,0-5 0 16,0 3 0-16,0-3 0 0,2 4 0 0,-2-4 0 16,0 0 0-16,0 0 0 0,1 3 0 15,-1-3 0-15,0 0 0 0,0 0 0 0,0 0 0 16,0 0 0-16,0 0 0 0,0 0 0 0,0 0 0 0,1-13 0 16,-1 6-92-16,4-3-1259 0,1 0-1461 0,3-3 647 15</inkml:trace>
  <inkml:trace contextRef="#ctx0" brushRef="#br0" timeOffset="17248.5">21574 830 6821 0,'0'-26'311'0,"4"10"-4"16,-4 4-117-16,0 12-87 0,3-19 35 0,-3 19-2 15,0 0 12-15,6-13-111 0,-6 13-37 0,0 0 0 16,54 30 0-16,-10 9 0 0,21 35 0 0,1 13 0 16,-1 5 0-16,-8 5 0 0,-12 8 0 0,-9-2 0 15,-4 2 0-15,-10-2 0 0,-15-3 0 0,0-5 0 16,-14-10 0-16,-4-26 0 0,-7-4 0 0,-4 1 0 16,-20 16 0-16,6-27 0 0,-3-6 0 0,-7-2 0 15,-2-4 0-15,-3 0 0 0,5-8 0 0,-4-3 0 16,6-3 0-16,10-6 0 0,0-1 0 0,3-2 0 0,-1 2 0 15,8-6 0-15,2 1 0 0,3-1 0 16,4 0 0-16,1 0 0 0,2-3 0 0,2 1 0 16,1-2 0-16,3 1 0 0,-1-1 0 0,1 1 0 15,6-3 0-15,-7 2 0 0,7-2 0 0,-10 1 0 0,10-1 0 16,0 0 0-16,-5 4 0 0,5-4 0 16,-8 1 0-16,8-1 0 0,0 0 0 0,0 0 0 15,0 0 0-15,0 0 0 0,0 0 0 0,0 0 0 16,0 0 0-16,0 0 0 0,0 0 0 0,0 0 0 0,0 0 0 15,0 0 0-15,0 0 0 0,0 0-437 0,0 0-856 16,0 0-1400-16,13-23 620 0</inkml:trace>
  <inkml:trace contextRef="#ctx0" brushRef="#br0" timeOffset="41366.37">896 4742 229 0,'0'-13'788'0,"0"1"25"0,0-1-1 0,0-1-58 15,-2 4-73-15,-1-2-65 0,3 2-61 0,-2 3-54 0,0 0-50 16,1 2-46-16,1 1-43 0,-1 2-36 0,-2-1-42 15,3 3-28-15,-2 10-28 0,-5 10-98 0,2 8-130 16,-4 5 0-16,1 14 0 0,1 1 0 0,0 0 0 16,2-13 0-16,1 1 0 0,1-2 0 0,0-1 0 15,3-4 0-15,0-2 0 0,0-3 0 0,1-4 0 16,1-2 0-16,-4-8 0 0,4 0 0 0,0 0 0 16,-1-1 0-16,1-2 0 0,-1-2 0 0,0 1 0 15,-1-1 0-15,0-3 0 0,3 2 0 0,-3-4 0 0,2 3 0 16,-2-3 0-16,2 3 0 0,-2-3 0 0,0 0 0 15,2 2-616-15,-2-2-647 0,0 0-1367 16,0 0 604-16</inkml:trace>
  <inkml:trace contextRef="#ctx0" brushRef="#br0" timeOffset="41630.33">646 5242 256 0,'-17'4'504'0,"3"1"48"0,1-3 30 16,4 1 18-16,4-2 23 0,-2 2-1 0,1-3-8 15,3 2-40-15,-1-1-56 0,4-1-50 0,0 0-45 16,0 0-37-16,10 6-38 0,9-6-32 0,10 0-31 15,3 0-25-15,5-2-27 0,2 4-206 0,2 0-27 16,9-6 0-16,-12 6 0 0,1-4 0 0,1 4 0 16,-1-4 0-16,-5 4 0 0,-2-2 0 0,-3 0 0 0,-6 0 0 15,-4 2 0-15,-2-2 0 0,-3 1 0 16,-5-2 0-16,3 1 0 0,-5 0 0 0,-7 0 0 16,12 1 0-16,-7-1 0 0,-5 0 0 0,8-1 0 0,-8 1 0 15,0 0 0-15,10 1 0 0,-10-1 0 0,0 0 0 16,1-3 0-16,-1 3 0 0,0-5 0 0,0 5 0 15,-5-7 0-15,-1 4 0 0,1 0-423 0,-6-2-872 16,5-2-1403-16,-7 1 621 0</inkml:trace>
  <inkml:trace contextRef="#ctx0" brushRef="#br0" timeOffset="41881.28">692 4574 459 0,'-9'-4'649'0,"1"-1"-5"0,2 1-10 0,3 1-7 0,-3 0-26 16,4 1-32-16,0-1-27 0,2 3-13 0,0 0-49 15,24 0-46-15,-6 2-41 0,13-2-37 16,2-2-35-16,3 6-33 0,2-6-27 0,0 2-26 0,12 1-66 16,-9-4-169-16,-5 1 0 0,18-1 0 0,-20 0 0 15,-2-1 0-15,0 2 0 0,-5 1 0 0,-9 0 0 16,-3-1 0-16,-3 1 0 0,-1 0 0 0,-3 1 0 15,-2 0 0-15,-6 0 0 0,8 2 0 0,-6 2-533 16,1 3-208-16,-3 2-413 0,2 0-1248 0,-4 2 553 16</inkml:trace>
  <inkml:trace contextRef="#ctx0" brushRef="#br0" timeOffset="42316.35">1352 4749 475 0,'0'0'734'0,"0"0"11"0,0 0-23 15,0 0-36-15,0 0-43 0,0 0-50 0,-5 3-53 16,9 1-52-16,0 5-44 0,5 2-47 0,-4 7-34 16,4 6-45-16,-1 2-27 0,-1 2-26 0,0 0-25 15,-6 0-31-15,3 0-171 0,0-2-38 0,-3 0 0 16,-1-6 0-16,0 0 0 0,-4-5 0 0,4 0 0 0,-1-3 0 16,-3 1 0-16,3-5 0 0,-2 1 0 0,-1-4 0 15,3-1 0-15,-3 2 0 0,4-2 0 0,0-4 0 16,-5 2 0-16,5-2 0 0,0 0 0 0,0 0 0 15,0 0 0-15,-5-11 0 0,10 3 0 0,-2-3 0 16,3-4 0-16,-1-5 0 0,0 2 0 0,8-7 0 0,1 1 0 16,1 3 0-16,2 0 0 0,3 2 0 15,1 2 0-15,-2 6 0 0,-1 2 0 0,1 3 0 16,0 2 0-16,-2 2 0 0,-2 4 0 0,2 3 0 0,-2 6 0 16,2 2 0-16,-1 8 0 0,-1-2 0 15,-5-1 0-15,0 4 0 0,-4-3 0 0,0-2 0 16,-4 3 0-16,4-2 0 0,-3-2 0 0,-2 2 0 0,0-6 0 15,-1 2 0-15,0 0 0 0,2-4 0 0,-1-1 0 16,-1 2 0-16,0-1 0 0,0-2 0 0,0-1 0 16,-1-1 0-16,1-1 0 0,-2 0 0 0,2 1 0 15,-1-2 0-15,0 1 0 0,-2-3 0 0,2 3 0 16,1-5 0-16,-5 4 0 0,3-3 0 0,2-1 0 16,-7 2-668-16,7-2-587 0,0 0-1357 0,-8-6 601 15</inkml:trace>
  <inkml:trace contextRef="#ctx0" brushRef="#br0" timeOffset="42542.86">1952 4778 206 0,'10'-31'589'15,"-1"5"49"-15,1 8 48 0,-5 1 10 0,-1 6-5 0,0 2-32 16,-1 0-60-16,-1 4-67 0,-1 2-53 0,3 0-49 16,-4 3-40-16,6 12-36 0,-2 5-34 0,-4 11-29 15,3 2-29-15,-3 2-26 0,0 4-103 0,-4-1-133 16,4 0 0-16,0-4 0 0,1 3 0 0,-2-7 0 15,2 1 0-15,-1-2 0 0,3-7 0 0,-3-1 0 16,0-1 0-16,0-1 0 0,0-3 0 0,0-2 0 16,0-1 0-16,-4-1 0 0,4 0 0 0,-3-5 0 15,2 5 0-15,-3-3-173 0,-2 2-463 0,2-3-595 16,-1-2-1333-16,-1 0 590 0</inkml:trace>
  <inkml:trace contextRef="#ctx0" brushRef="#br0" timeOffset="42880.85">1876 5100 4095 0,'-7'-8'743'15,"-1"3"-208"-15,3 3-59 0,-4-2-14 0,5 1-27 16,3 1-49-16,-3-1-47 0,4 3-58 0,0 0-52 16,0-4-19-16,0 4-210 0,17-2 0 0,-2-2 0 0,8 1 0 15,8-1 0-15,1 0 0 0,3 1 0 0,0-4 0 16,2 3 0-16,-1-2 0 0,-3 0 0 0,0 0 0 16,-1 0 0-16,-3 0 0 0,-8 2 0 0,-2-1 0 15,-1 0 0-15,-4 1 0 0,-2 0 0 0,-1-1 0 16,-1-1 0-16,2 1 0 0,-6-5 0 0,2 4 0 15,-3-4 0-15,1 2 0 0,-3-2 0 0,3 1 0 16,-3-2 0-16,-2 4 0 0,-1-4 0 0,-1 5 0 16,-3-2 0-16,-2 2 0 0,1 2 0 0,-6 0 0 15,-3 2 0-15,-4 8 0 0,-2 0 0 0,-7 5 0 16,4 3 0-16,0 1 0 0,0 5 0 0,6-1 0 16,3-1 0-16,3 3 0 0,1-3 0 0,3-1 0 0,3 0 0 15,3-1 0-15,0-4 0 0,1 4 0 0,2-4 0 16,2-1 0-16,4 3 0 0,0-5 0 0,-1 0 0 15,1-4 0-15,3 1 0 0,1-2 0 0,0-1-92 16,1-2-708-16,7-2-417 0,0-2-1318 0,10 1 583 16</inkml:trace>
  <inkml:trace contextRef="#ctx0" brushRef="#br0" timeOffset="43337.61">2861 4906 31 0,'-6'-8'639'0,"1"2"11"16,-3 2 32-16,-2 0 21 0,0 2-24 0,-2 1-23 15,0 2-46-15,-4 2-60 0,0 4-54 0,-1 0-51 16,1 0-46-16,0 1-42 0,5 1-39 0,2-2-35 0,1 2-27 16,-2 1-29-16,6 1-25 0,0-2-194 15,3-3-8-15,1 3 0 0,1-3 0 0,2 2 0 16,2-2 0-16,0-1 0 0,0 1 0 0,3-4 0 0,-3 1 0 16,9-2 0-16,-5-1 0 0,4 0 0 0,-1-4 0 15,1 0 0-15,3-3 0 0,-2-1 0 0,0-5 0 16,-1 0 0-16,-2-3 0 0,0 0 0 0,-2 0 0 15,-1-2 0-15,1 4 0 0,-6 2 0 0,0 0 0 16,0 7 0-16,1-3 0 0,-3 3 0 0,-1 1 0 16,1-1 0-16,-1 5 0 0,3-1 0 0,-3 1 0 15,0 15 0-15,0 4 0 0,0 9 0 0,4 2 0 16,-3 17 0-16,3 1 0 0,2 1 0 0,2 0 0 0,0 3 0 16,1 4 0-16,-2-7 0 0,0 1 0 15,-4 1 0-15,3-6 0 0,-5-12 0 0,-1 1 0 0,-4 0 0 16,3-7 0-16,-7-1 0 0,3-1 0 0,-4-8 0 15,3-3 0-15,-2-6 0 0,-1 0 0 0,0 1 0 16,0-3 0-16,0-1 0 0,-3-1 0 0,1-1 0 16,-3-5 0-16,-4 4 0 0,3-2 0 0,-2-2 0 15,-1 1 0-15,3-3 0 0,0 1 0 0,-2-1 0 16,-2 0 0-16,1-3 0 0,0 1 0 0,5 1 0 16,-2-1 0-16,2-1 0 0,3-1 0 0,-4-5 0 15,5 0 0-15,1-3-144 0,3 3-1198 0,4-5-1452 16,5-9 642-16</inkml:trace>
  <inkml:trace contextRef="#ctx0" brushRef="#br0" timeOffset="43704.27">3209 4939 7038 0,'1'-15'427'16,"-2"2"0"-16,2 4-128 0,-1-1-299 15,2 3 0-15,-1 0 0 0,2 1 0 0,3 2 0 0,6 1 0 16,2 3 0-16,6 0 0 0,7 5 0 0,1 2 0 15,3 2 0-15,-1 4 0 0,0 2 0 0,-5-1 0 16,1 6 0-16,-4-1 0 0,-4-1 0 0,-1 1 0 16,-5-2 0-16,-2-3 0 0,-1 1 0 0,-4 1 0 15,-2-4 0-15,-2-3 0 0,-2 2 0 0,-2-3 0 16,-2 2 0-16,0-3 0 0,-4-1 0 0,1 1 0 16,2-3 0-16,-7-1 0 0,6-2 0 0,0 3 0 15,-2-4 0-15,-2-2 0 0,2 0 0 0,0 0 0 0,1 0 0 16,2-2 0-16,-2-3 0 0,3-1 0 0,0-5 0 15,2-3 0-15,-1-2 0 0,6-2 0 16,0-6 0-16,3 1 0 0,3 0 0 0,1 2 0 0,2 6 0 16,1 0 0-16,7-2 0 0,-5 5 0 0,4 4 0 15,0 0 0-15,1 0 0 0,2 5 0 16,3 0 0-16,-2 1 0 0,1 2 0 0,-3 2 0 0,3 4 0 16,-4-2 0-16,8 3 0 0,0 3-240 0,-9-3-1086 15,9 2-1435-15,1 1 635 0</inkml:trace>
  <inkml:trace contextRef="#ctx0" brushRef="#br0" timeOffset="44029.51">4242 4868 537 0,'-6'-10'633'0,"-6"4"60"0,-2-6 20 0,0 6-19 16,0 0-23-16,-2-1-50 0,1 6-61 16,4 1-57-16,-6 1-51 0,-1 4-45 0,-1 5-40 0,6 2-37 15,-3-2-34-15,3 2-31 0,1-2-28 0,2 5-25 16,5 0-212-16,1 1 0 0,0-3 0 0,4-1 0 15,4-1 0-15,4 1 0 0,-3-1 0 0,4-2 0 16,4 0 0-16,2-3 0 0,2 0 0 0,3-5 0 16,-2-1 0-16,2-2 0 0,2-3 0 0,4-2 0 15,-1-5 0-15,1 0 0 0,-1-4 0 0,-3 0 0 16,-3 0 0-16,-5 2 0 0,-1-1 0 0,-3 2 0 16,0 6 0-16,-3-1 0 0,-2 2 0 0,-2 2 0 15,-1-1 0-15,2 3 0 0,-4 2 0 0,0 0 0 16,0 0 0-16,-6 14 0 0,1-6 0 0,-1 2 0 15,1 5 0-15,-1 0 0 0,1 2 0 0,2-1 0 0,1 1 0 16,-1 1 0-16,3-1 0 0,3-2 0 0,2 0 0 16,-1 1 0-16,4-2 0 0,0-3-284 15,5-3-1035-15,1 0-1426 0,0 1 630 0</inkml:trace>
  <inkml:trace contextRef="#ctx0" brushRef="#br0" timeOffset="44239.25">4817 4702 363 0,'-8'-32'740'0,"3"5"58"0,2 8 1 16,-1 1-56-16,1 7-79 0,3 1-65 0,-3 5-59 15,2 3-59-15,1 2-49 0,-2 12-46 0,0 4-33 16,2 13-33-16,2 4-32 0,1 1-27 0,3 13-27 0,1-12-44 16,-2 12-190-16,-1-13 0 0,0-1 0 15,-1-1 0-15,0-1 0 0,0-2 0 0,-3-3 0 16,4-6 0-16,-7-2 0 0,6-2 0 0,-6 1-497 0,3-5-210 15,0-5-458-15,-1 0-1262 0,1 0 559 0</inkml:trace>
  <inkml:trace contextRef="#ctx0" brushRef="#br0" timeOffset="44504.27">4699 4958 357 0,'-6'-4'642'0,"2"-1"4"15,-1 2-2-15,5-4-2 0,5 3-21 0,3-3-39 16,10 0-64-16,10 0-53 0,6 3-44 0,6 0-44 15,-3-1-35-15,14 0-36 0,-12 3-30 0,-1-2-28 16,-1 2-31-16,0 2-16 0,-4-3-16 0,-3 1-22 16,-10 1-16-16,-1 1 6 0,-2 0-115 0,-4 0-38 15,-8 0 0-15,1-1 0 0,3 1 0 0,-9 0 0 0,9 1 0 16,-4 1 0-16,-2 2 0 0,-1 2 0 0,2 0 0 16,-3 4 0-16,2 0 0 0,-3 1 0 15,0 0 0-15,0 0 0 0,-3 0 0 0,2 0 0 0,1 0 0 16,-4 1 0-16,3-2 0 0,-2-2 0 0,2 2 0 15,-3-4 0-15,0 0 0 0,3-2 0 0,-3 2 0 16,-1-3-359-16,3 0-947 0,2-3-1414 0,-4 2 626 16</inkml:trace>
  <inkml:trace contextRef="#ctx0" brushRef="#br0" timeOffset="44656.65">5156 4819 546 0,'-9'-9'700'16,"-1"0"65"-16,3 1 16 0,1 2-43 0,1 3-72 0,2-1-66 15,-2 0-62-15,3 2-57 0,-1-2-51 16,-1 2-48-16,4 2-46 0,0 0-73 0,0 0-117 16,0 0-169-16,0 0-172 0,14 8-179 0,-5 0-176 0,9 0-489 15,-1 0-1125-15,0 0 498 0</inkml:trace>
  <inkml:trace contextRef="#ctx0" brushRef="#br0" timeOffset="45020.94">5420 4870 5537 0,'-5'-9'581'0,"-3"0"-4"16,3-2 9-16,3 2-91 0,-1 2-112 0,2 2-351 16,1 1-32-16,1-2 0 0,2 2 0 0,2 1 0 15,-5 3 0-15,14 7 0 0,-3 1 0 0,1 6 0 16,3 0 0-16,-4 1 0 0,-1 4 0 0,-3-3 0 16,1 2 0-16,-3 0 0 0,-2-1 0 0,-3 2 0 15,-3-3 0-15,-1-6 0 0,0 4 0 0,2-4 0 16,-6-1 0-16,6 0 0 0,-2-3 0 0,0-2 0 15,0 0 0-15,3-1 0 0,1-3 0 0,-4 1 0 16,4-1 0-16,0 0 0 0,0 0 0 0,-6-10 0 0,6 4 0 16,2 1 0-16,2-6 0 0,0-1 0 0,2-5 0 15,2 0 0-15,3 1 0 0,2-7 0 0,5 3 0 16,1-1 0-16,-2 3 0 0,5 1 0 0,-6 6 0 16,3 1 0-16,1 4 0 0,3-2 0 0,-2 6 0 15,1 3 0-15,0 4 0 0,-3 1 0 0,-1 2 0 16,1 3 0-16,-1 1 0 0,-4 1 0 0,-1-1 0 15,-4 2 0-15,-4-2 0 0,1 2 0 0,-1-2 0 16,2 2 0-16,-3-2 0 0,-1-1 0 0,3-2-538 16,-3-1-738-16,3-3-1382 0,4 0 611 0</inkml:trace>
  <inkml:trace contextRef="#ctx0" brushRef="#br0" timeOffset="45479.31">6278 4939 3796 0,'1'-15'775'0,"-2"-3"-151"0,-2 8-19 0,-1-2 8 15,1 1-122-15,-5 3-78 0,-2-1-67 0,-6 2-74 16,-1 6-54-16,-3 1-180 0,-3 2-38 0,-2 3 0 16,3 1 0-16,-4 4 0 0,7-1 0 0,3 1 0 15,3 1 0-15,5-1 0 0,3 2 0 0,1 1 0 16,8-1 0-16,4 2 0 0,5 0 0 0,4 0 0 16,6-1 0-16,3-3 0 0,-4-3 0 0,-2-4 0 15,-2 0 0-15,0-1 0 0,-1-3 0 0,-3 0 0 16,2-3 0-16,-3-1 0 0,-3-2 0 0,0 1 0 15,3-8 0-15,-6 0 0 0,0-1 0 0,0-4 0 16,-1 1 0-16,-3 0 0 0,0 0 0 0,0 4 0 0,-3 3 0 16,1 1 0-16,-1-1 0 0,0 5 0 15,0 2 0-15,0 4 0 0,0 0 0 0,0 0 0 0,-9 29 0 16,8-2 0-16,1 18 0 0,3 4 0 0,4 5 0 16,1 2 0-16,11 26 0 0,-5-1 0 0,3-23 0 15,-2 2 0-15,2-3 0 0,-3 1 0 0,-3-4 0 16,-3-4 0-16,-4-3 0 0,-5-15 0 0,-5-1 0 15,-4-5 0-15,-6-1 0 0,-5-4 0 0,-6-3 0 16,-10-4 0-16,2-3 0 0,-18 0 0 0,2-4 0 16,-3-4 0-16,4 1 0 0,-2-5 0 0,0 1 0 15,16-2 0-15,-4 0 0 0,2 0 0 0,3-4 0 16,4 5 0-16,0-3 0 0,10 0 0 0,2 1 0 0,6 0 0 16,3 1 0-16,1 1 0 0,4 0 0 15,-3 0 0-15,8 1 0 0,-8-2 0 0,8 2 0 0,0 0 0 16,12-10 0-16,1 6-1366 0,13-10-1478 0,20-5 654 15</inkml:trace>
  <inkml:trace contextRef="#ctx0" brushRef="#br0" timeOffset="46263.4">8666 4338 387 0,'2'-10'872'0,"-5"-12"768"16,3 13-935-16,-1 2-66 0,-2 0-62 0,2 3-60 15,1 1-51-15,-1-1-52 0,1 4-45 16,0 0-37-16,-4 10-31 0,1 8-30 0,1 10-28 0,-2 1-22 15,3 5-16-15,-3 2-173 0,1 15-32 0,-2-3 0 16,3-13 0-16,-2-3 0 0,1 1 0 0,1-6 0 16,-1 2 0-16,1-8 0 0,0-6 0 0,1-2 0 15,0-2 0-15,1-4 0 0,-2-1 0 0,1-1 0 16,1 0 0-16,0-2 0 0,0-3 0 0,-1 3 0 16,1-3 0-16,0 0 0 0,0 0 0 0,5-11 0 15,-1 2 0-15,1-4 0 0,1 3 0 0,2-8 0 16,4-4 0-16,0 4 0 0,6-3 0 0,0 0 0 15,6 3 0-15,-2 3 0 0,9 3 0 0,1 1 0 0,3 4 0 16,1 8 0-16,5-3 0 0,-5 6 0 16,1 2 0-16,1 5 0 0,-2-3 0 0,-7 5 0 15,-2 0 0-15,-10-2 0 0,-2-2 0 0,-2 3 0 0,-5-5 0 16,-2 3 0-16,-1 0 0 0,-1-2 0 0,-4 0 0 16,0-2 0-16,-4 2 0 0,3-3 0 15,-7-1 0-15,3 1 0 0,-4-1 0 0,-6-1 0 0,0 0 0 16,-4 0 0-16,-1 0 0 0,-1-3 0 0,-6 4 0 15,5-1 0-15,-6-1 0 0,5 0 0 0,2-2 0 16,2 1 0-16,9-1 0 0,-2 1-206 0,7-2-1126 16,5 1-1441-16,0 0 639 0</inkml:trace>
  <inkml:trace contextRef="#ctx0" brushRef="#br0" timeOffset="46564.62">9763 4601 673 0,'-1'-6'744'0,"-1"1"38"15,0 0-11-15,-3 3-77 0,-6-1-67 0,-2 3-67 16,-4 4-51-16,-5 0-51 0,-6 7-46 0,0-2-40 16,1 3-37-16,9-4-34 0,4 0-31 0,1 2-32 0,4-3-22 15,2 6-21-15,4-5-161 0,2 4-34 0,6 0 0 16,4-4 0-16,6 2 0 0,7 0 0 0,3-3 0 16,2 2 0-16,5-6 0 0,-2 2 0 0,-1-3 0 15,-2-3 0-15,-5 1 0 0,7-4 0 0,-10 2 0 16,-2-1 0-16,1-3 0 0,-8 1 0 0,-1-3 0 15,1 0 0-15,-2-2 0 0,-3-1 0 0,-1 1 0 16,-3-3 0-16,-3 0 0 0,-2 4 0 0,-5-7 0 16,-5 3 0-16,-2 3 0 0,-3 1 0 0,-3-4 0 15,1 4 0-15,0 2 0 0,4 2 0 0,0 0 0 16,0 2 0-16,4-1 0 0,2 2 0 0,6-1 0 16,-2 2-299-16,7 1-1017 0,0 0-1424 0,0 0 630 15</inkml:trace>
  <inkml:trace contextRef="#ctx0" brushRef="#br0" timeOffset="46761.18">10210 4382 4111 0,'9'-18'824'0,"1"2"-190"0,-1-1 23 0,-1 6-26 15,-4 1-124-15,-2 1-144 0,2 4-90 0,1 1-82 16,-2 0-191-16,-2 1 0 0,-1 3 0 0,0 0 0 16,0 13 0-16,-4 4 0 0,3 7 0 0,-3 4 0 15,3-2 0-15,-3 4 0 0,4 3 0 0,1-1 0 16,-1 0 0-16,-1-2 0 0,2-1 0 0,-1 2 0 15,4-6 0-15,-4-5 0 0,5-4 0 0,-2 1 0 16,-1-3 0-16,2-3-242 0,-1-3-492 0,-3-1-469 16,0-3-1302-16,0-2 575 0</inkml:trace>
  <inkml:trace contextRef="#ctx0" brushRef="#br0" timeOffset="47329.59">10135 4633 3936 0,'-22'-23'693'0,"-1"5"-156"15,10 3 35-15,-2 2 55 0,6 3-79 0,1 5-123 16,-2-3-103-16,6 2-76 0,4-1-50 0,4-1-107 15,10 4-89-15,4-5 0 0,17 4 0 0,14 3 0 16,10-2 0-16,-3 2 0 0,3 2 0 0,0-1 0 16,-4 2 0-16,-3-1 0 0,-12-2 0 0,-3 0 0 15,-4-2 0-15,-12 3 0 0,0-1 0 0,-3 2 0 16,-7-1 0-16,0-3 0 0,-2 4 0 0,-3-5 0 16,1-2 0-16,-2-1 0 0,-1-1 0 0,-3 2 0 15,4-6 0-15,-5 1 0 0,4-6 0 0,-4 5 0 16,-3-5 0-16,3 3 0 0,-1 4 0 0,1 1 0 15,0 2 0-15,-2-1 0 0,2 4 0 0,0 0 0 16,0 5 0-16,0-7 0 0,0 7 0 0,0 0 0 0,-4 16 0 16,1 2 0-16,3 6 0 0,0 5 0 0,3-1 0 15,-2 2 0-15,-1 5 0 0,3-6 0 16,-1 0 0-16,2-4 0 0,-3-6 0 0,3-1 0 0,-4-6 0 16,0-2 0-16,3-2 0 0,-2-3 0 0,-1 0 0 15,0 0 0-15,1-2 0 0,-1-3 0 0,9 0 0 16,-9 0 0-16,17-8 0 0,-7 3 0 0,7-4 0 15,-2-2 0-15,3-1 0 0,5-3 0 0,1-1 0 16,0-4 0-16,3 4 0 0,0 2 0 0,0 0 0 16,-8 9 0-16,3-2 0 0,-2 3 0 0,-2 3 0 15,1 4 0-15,-2 3 0 0,2-2 0 0,-4 11 0 16,-2 0 0-16,1 1 0 0,-1 0 0 0,-4 2 0 0,5 5 0 16,-9-5 0-16,2-2 0 0,-2 0 0 0,0-1 0 15,-1-3 0-15,1-3 0 0,-3-1 0 16,1 1 0-16,-1-3 0 0,0-2 0 0,-1 1 0 0,0 0 0 15,2-2 0-15,-4 0 0 0,1-3 0 0,2 4 0 16,-2-4 0-16,0 4 0 0,0-4 0 0,3 4 0 16,-3-4 0-16,0 0 0 0,0 0 0 0,0 0 0 15,2 3 0-15,-2-3 0 0,0 0 0 0,0 0 0 16,0 0 0-16,0 0 0 0,0 0 0 0,0 0 0 16,0 0 0-16,0 0 0 0,10-9 0 0,-5 5-1366 15,11-3-1478-15,9-2 654 0</inkml:trace>
  <inkml:trace contextRef="#ctx0" brushRef="#br0" timeOffset="47938.05">12757 4380 371 0,'5'-2'765'0,"-5"2"44"16,8-2-5-16,-8 2-59 0,5-2-69 0,-5 2-58 15,0 0-65-15,7-4-50 0,-7 4-54 0,0 0-48 16,-11-6-41-16,0 4-34 0,-10 0-32 0,-8 2-29 0,-3 1-28 16,-2 2-222-16,-2 3-15 0,2 4 0 15,1-5 0-15,6 8 0 0,3-2 0 0,8 0 0 16,3 3 0-16,4 1 0 0,2 2 0 0,5 7 0 0,8 4 0 16,-1-8 0-16,8 6 0 0,5-6 0 0,-4-5 0 15,5 6 0-15,3-3 0 0,-8-5 0 0,0 0 0 16,-1-2 0-16,-3-2 0 0,-2-5 0 0,-1 6 0 15,-3-6 0-15,0-1 0 0,0 1 0 0,-1 1 0 16,-1-3 0-16,-2-2 0 0,0 0 0 0,-9 6 0 16,1-5 0-16,-2 0 0 0,-3-1 0 0,2 0 0 15,-3-1 0-15,-3 0 0 0,-1-1 0 0,6-1 0 16,-8 0 0-16,9-2 0 0,-2 1 0 0,3-2-1366 0,2 0-1478 16,4-1 654-16</inkml:trace>
  <inkml:trace contextRef="#ctx0" brushRef="#br0" timeOffset="48121.18">12922 4481 6975 0,'10'-7'857'0,"-2"6"-498"0,-2-4-359 0,0 5 0 15,-6 0 0-15,0 0 0 0,9 8 0 0,-7 0 0 0,1 7 0 16,-1-3 0-16,-2 5 0 0,0 1 0 0,0 0 0 16,0-3 0-16,0 1 0 0,-2-5 0 0,2 6 0 15,0-6 0-15,2 1 0 0,-2-1 0 0,1 0 0 16,1-1 0-16,-1-3 0 0,1-2 0 0,1 3 0 15,-3-4 0-15,3-1 0 0,-2 1-343 0,-1-4-965 16,2 1-1417-16,-2-1 626 0</inkml:trace>
  <inkml:trace contextRef="#ctx0" brushRef="#br0" timeOffset="48268.53">13147 4461 132 0,'-1'-16'672'0,"-2"0"49"0,1 5 76 0,-1-1-39 15,-1 1-70-15,2 6-67 0,-1-3-63 16,2 4-57-16,-2-2-51 0,3 2-50 0,-2 2-42 0,2 2-43 15,0-5-49-15,0 5-70 0,0 0-97 0,0 0-106 16,15 7-123-16,-5-3-133 0,3 4-138 0,4-3-139 16,-1 1-493-16,1 1-1117 0,2-3 495 0</inkml:trace>
  <inkml:trace contextRef="#ctx0" brushRef="#br0" timeOffset="48688.67">13593 4430 250 0,'-1'-4'618'0,"-4"-2"56"0,-3 1 45 0,-1 0 7 15,-1 1-35-15,-3 1-68 0,3-1-62 0,-7 3-54 16,2 2-50-16,-7 2-47 0,-3 5-42 0,-1 2-36 16,0 4-31-16,7-6-31 0,-2 11-28 0,0 3-24 15,3 0-22-15,4 1-168 0,3-2-28 0,3-3 0 0,5 0 0 16,2-1 0-16,2 0 0 0,3-3 0 0,4 3 0 16,1-4 0-16,0-5 0 0,4 3 0 0,5-3 0 15,-3 0 0-15,4-6 0 0,1 0 0 0,0-5 0 16,0 2 0-16,0-7 0 0,9-2 0 0,-5 0 0 15,4-7 0-15,-1-1 0 0,-2-3 0 0,1-3 0 16,-3-2 0-16,0-2 0 0,5-12 0 0,-10 8 0 16,0 0 0-16,-3 2 0 0,-3-5 0 0,-1 1 0 15,-7 1 0-15,1 3 0 0,-2 5 0 0,-3 6 0 16,-3 1 0-16,1 6 0 0,-2 0 0 0,-1 2 0 16,0 2 0-16,1 5 0 0,-4 0 0 0,8 3 0 15,-13 11 0-15,2 1 0 0,-1 6 0 0,7 7 0 16,-4 7 0-16,6-2 0 0,3 4 0 0,2-1 0 0,-1-2 0 15,4 1 0-15,3 2 0 0,-3-3 0 16,4 0 0-16,0-3 0 0,0-3 0 0,-4-8 0 0,3 1 0 16,-3-3 0-16,4 1 0 0,-3-6 0 0,-2-1 0 15,1 2 0-15,-1-4 0 0,2 1 0 0,-2-4 0 16,0 0 0-16,1 1 0 0,2-2-679 0,3-1-573 16,1 0-1357-16,6-2 600 0</inkml:trace>
  <inkml:trace contextRef="#ctx0" brushRef="#br0" timeOffset="49008.04">14052 4496 67 0,'-18'-7'639'0,"6"2"34"0,0 2 23 15,4 0-29-15,3-1-50 0,1 1-40 0,4 3-20 16,0 0-40-16,16-4-40 0,5 3-60 0,10 0-36 16,5 1-33-16,3-2-36 0,16-1-30 0,-1-1-27 15,-16 1-26-15,-1-2-14 0,2 2-29 0,-5-2-107 0,-2-3-79 16,-4 3 0-16,-11 4 0 0,-5-3 0 15,-1-1 0-15,-1 1 0 0,-2 1 0 0,-3-2 0 16,-1 0 0-16,-3-1 0 0,-1-2 0 0,-1 3 0 0,-3-1 0 16,-3-1 0-16,-3 1 0 0,-3 0 0 0,-6 2 0 15,-7 4 0-15,-4 1 0 0,-1 2 0 16,3 4 0-16,4 0 0 0,-2 5 0 0,7-3 0 0,4 0 0 16,-2 1 0-16,6 2 0 0,3-3 0 0,1 3 0 15,0 0 0-15,3-2 0 0,4 8 0 0,0-1 0 16,7 1 0-16,-1-2 0 0,5 0 0 0,6 4 0 15,6-4 0-15,1-1 0 0,1-1 0 0,5-5 0 16,-2 0-82-16,4-3-704 0,-1-2-435 0,1-3-1322 0,-1-1 584 16</inkml:trace>
  <inkml:trace contextRef="#ctx0" brushRef="#br0" timeOffset="49304.25">14817 4514 316 0,'3'-20'430'0,"-2"-4"58"15,-5 4 53-15,-1 1 54 0,4 4 47 0,-3 2 26 16,-1-4-45-16,1 6-61 0,-1 0-55 0,-3 2-49 15,2 3-43-15,0 1-47 0,1 0-38 0,-1 2-34 16,1 2-31-16,5 1-28 0,-12 5-24 0,8 3-19 16,2 1-151-16,1 9-43 0,5-1 0 0,4 11 0 15,3 0 0-15,3 2 0 0,0-1 0 0,3 0 0 16,-2-3 0-16,-2-2 0 0,1 0 0 0,-4-8 0 16,-2 1 0-16,-3-2 0 0,3-3 0 0,-4-1 0 15,-3-1 0-15,-1 2 0 0,-1-2 0 0,-2-1 0 16,-6-2 0-16,0 2 0 0,-4 0 0 0,-3-1 0 15,-1-3 0-15,-5 3 0 0,3-3 0 0,-1 0 0 0,-1-2 0 16,1-2 0-16,2 1 0 0,0-2 0 0,4 0 0 16,3 2 0-16,0-4 0 0,5 4 0 0,-3-4 0 15,9 2 0-15,-5-3 0 0,2 0 0 0,3 3-1366 16,14-10-1478-16,3 2 654 0</inkml:trace>
  <inkml:trace contextRef="#ctx0" brushRef="#br0" timeOffset="49487.37">15671 4738 7941 0,'12'4'250'16,"-2"0"-250"-16,-4-1 0 0,1-2 0 0,-6 2 0 16,4 0 0-16,-4 1 0 0,-1 2 0 0,-4 2 0 15,-2 1 0-15,1 1 0 0,-8 3 0 0,-3 0 0 16,-4 4 0-16,1-1 0 0,-5-1 0 0,0-1 0 16,2-1 0-16,3-4 0 0,-5 4 0 0,4-5 0 15,-7 4 0-15,11-4 0 0,-1 1 0 0,-1 0 0 16,3-1 0-16,0 3 0 0,1-4 0 0,-4 3 0 15,1-4 0-15,1-2-1366 0,-5 2-1478 0,-1-4 654 0</inkml:trace>
  <inkml:trace contextRef="#ctx0" brushRef="#br0" timeOffset="51138.05">2851 7412 97 0,'3'-12'493'0,"-3"0"12"0,1-1 13 16,-2-1 14-16,1-1 4 0,-4 0 18 0,-1-3-10 15,-1 1-2-15,-2 1-20 0,-1 0-19 0,0 2-44 16,-5 0-43-16,1 0-39 0,-5 2-38 0,0 4-32 16,-2 5-34-16,-12 4-27 0,-1 8-25 0,-12 14-23 15,-3 12-189-15,2 10-9 0,-8 26 0 0,8 10 0 16,15 13 0-16,16 16 0 0,15 8 0 0,17 6 0 16,12 2 0-16,13 6 0 0,8 0 0 0,5 3 0 0,1-1 0 15,4 1 0-15,-9-5 0 0,3 4 0 0,-3-2 0 16,-6-3 0-16,-4 5 0 0,-6-7 0 0,-3-3 0 15,-6-4 0-15,-8-1 0 0,-5 0 0 0,-8 2 0 16,-8-7 0-16,-6-5 0 0,-6-5 0 0,-7-8 0 16,-7 2 0-16,-7-13 0 0,-5-1 0 0,-5-9 0 15,-6-6 0-15,-2-4 0 0,-5-4 0 0,12-18 0 16,-22 15 0-16,19-18 0 0,-24 12 0 0,20-19 0 16,-21 11 0-16,24-13 0 0,-3-2 0 0,-1-2 0 15,-1-1 0-15,4-1 0 0,0-2 0 0,3-5 0 16,0-2 0-16,12-2 0 0,5-2 0 0,1-2 0 0,-1-1 0 15,12-3 0-15,1-2 0 0,1 1 0 0,5-3 0 16,0 1 0-16,3 0 0 0,4-2 0 0,-2 1 0 16,3-1 0-16,1 1 0 0,4-2 0 0,-8 1 0 15,8-1 0-15,-6 1 0 0,6-1 0 0,-4 2 0 16,4-2 0-16,0 0 0 0,0 0 0 0,0 0 0 0,-5 2 0 16,5-2 0-16,0 0 0 0,0 0 0 15,0 0 0-15,0 0 0 0,0 0 0 0,-1 2 0 16,1-2 0-16,0 0 0 0,0 0 0 0,0 0 0 0,0 0 0 15,-4 3 0-15,4-3 0 0,0 0 0 16,0 0 0-16,0 0 0 0,0 0 0 0,0 0 0 0,0 0 0 16,0 0 0-16,0 0 0 0,0 0 0 0,0 0 0 15,0 0 0-15,0 0 0 0,0 0 0 0,0 0 0 16,0 0 0-16,0 0 0 0,0 0 0 0,0 0 0 16,0 0 0-16,0 0 0 0,0 0 0 0,0 0 0 15,0 0 0-15,0 0 0 0,0 0 0 0,0 0 0 0,0 0 0 16,0 0 0-16,0 0 0 0,0 0 0 0,0 0 0 15,-5 1 0-15,5-1 0 0,0 0 0 0,0 0 0 16,-8 0-668-16,8 0-587 0,-1-10-1357 0,2-1 601 16</inkml:trace>
  <inkml:trace contextRef="#ctx0" brushRef="#br0" timeOffset="52631.27">2414 12058 45 0,'-7'2'684'0,"-1"-2"3"16,3 1-3-16,5-1-3 0,-8 0-19 0,3 1-27 16,5-1-42-16,0 0-55 0,-5 3-57 0,5-3-36 0,0 0-51 15,0 0-36-15,-8 1-36 0,8-1-32 0,-5 0-26 16,5 0-31-16,0 0-38 0,0 0-195 0,0 0 0 15,-6 0 0-15,6 0 0 0,0 0 0 0,0 0 0 16,0 0 0-16,0 0 0 0,0 0 0 0,0 0 0 16,0 0 0-16,-5 2 0 0,5-2 0 0,0 0 0 15,0 0 0-15,0 0 0 0,0 0 0 0,0 0 0 16,0 0 0-16,0 0 0 0,0 0 0 0,0 0 0 0,0 0 0 16,-3 4 0-16,3-4 0 0,0 0 0 15,0 0 0-15,0 0 0 0,0 0 0 0,0 0 0 16,0 0 0-16,0 0 0 0,0 0 0 0,0 0 0 0,0 0 0 15,0 0 0-15,0 0 0 0,0 0 0 0,0 0 0 16,0 0 0-16,0 0 0 0,0 0 0 0,0 0 0 16,0 0 0-16,0 0 0 0,0 0 0 0,8 4 0 15,-3-2 0-15,5 0 0 0,3 1 0 0,1 2 0 16,3-2 0-16,3 1 0 0,2 1 0 0,-2-2 0 16,3 1 0-16,-2-1 0 0,-1 1 0 0,2 0 0 15,-2-2 0-15,0 0 0 0,-1 1 0 0,-7-2 0 0,1 0 0 16,1 0 0-16,-2 0 0 0,-6-1 0 0,3 0 0 15,-1 1 0-15,-8-1 0 0,10-1 0 0,-6 0 0 16,2-1 0-16,-2-1 0 0,0 0 0 0,-1-2 0 16,-2 0 0-16,0 1 0 0,3-5 0 0,-4-2 0 15,-1 3 0-15,2-5 0 0,-2 1 0 0,-2-5 0 16,2 0 0-16,-4-1 0 0,1-8 0 0,-5-2 0 16,5 2 0-16,-5-3 0 0,0-1 0 0,-1-2 0 0,1 2 0 15,4 0 0-15,-3-2 0 0,3-3 0 16,0 4 0-16,5 2 0 0,-2 4 0 0,4 5 0 15,-2 2 0-15,5 0 0 0,4 0 0 0,0 0 0 0,9-4 0 16,1 4 0-16,4 4 0 0,8 3 0 0,-1 3 0 16,4 3 0-16,4 4 0 0,-1 6 0 15,13 9 0-15,2 8 0 0,-2-2 0 0,-5 7 0 0,-4 2 0 16,-4 4 0-16,-9 6 0 0,-10-8 0 0,-5 3 0 16,-2 9 0-16,-5-8 0 0,-4 2 0 0,-5-2 0 15,-7-1 0-15,-3 1 0 0,3-3 0 0,-4-1 0 16,2-4 0-16,1-4 0 0,1-8 0 0,5-2 0 15,-1-3 0-15,3 1 0 0,0-5 0 0,3-2 0 16,4 0 0-16,5-2 0 0,13-3 0 0,8-3 0 16,5-3 0-16,18-3 0 0,4-5 0 0,-2 2 0 15,1 1 0-15,0-2 0 0,-5 0 0 0,-1 3 0 0,-18 4 0 16,-1 0 0-16,-11 1 0 0,-1 2 0 16,-8 1 0-16,0 1 0 0,-1 0 0 0,-5-1 0 0,2 2 0 15,-2 0 0-15,-1-1 0 0,-4 2 0 0,6-1 0 16,-6 1 0-16,0 0 0 0,8-1 0 0,-8 1 0 15,0 0 0-15,5-1 0 0,-5 1 0 0,0 0 0 16,0 0 0-16,0 0 0 0,0 0 0 0,0 0 0 16,0 0 0-16,0 0 0 0,5-2 0 0,-5 2 0 15,0 0 0-15,0 0 0 0,0 0 0 0,0 0 0 16,0 0 0-16,0 0 0 0,0 0 0 0,0 0 0 16,0 0 0-16,0 0 0 0,0 0 0 0,0 0 0 0,0 0 0 15,0 0 0-15,0 0 0 0,0 0 0 0,0 0 0 16,0 0 0-16,0 0 0 0,0 0 0 15,0 0 0-15,0 0 0 0,-9-8 0 0,8 2 0 0,-3 0 0 16,0-3-1366-16,-1-2-1478 0,4-6 654 0</inkml:trace>
  <inkml:trace contextRef="#ctx0" brushRef="#br0" timeOffset="54395.53">3852 8538 8 0,'3'-6'681'16,"-1"-1"20"-16,-1 0 37 0,2-3 5 0,-2 3-33 0,1-2-70 16,-1 0-61-16,-1 4-54 0,1-3-52 0,0 4-46 15,-1-1-42-15,2 3-38 0,-2-3-36 16,0 5-31-16,0 0-35 0,1-4-27 0,-1 4-38 0,3 10-180 16,3 8 0-16,3 12 0 0,0 6 0 0,1 16 0 15,2 2 0-15,-1 3 0 0,-4 0 0 0,-4-2 0 16,6 1 0-16,-5-3 0 0,0-1 0 0,-3-16 0 15,4 9 0-15,-1-12 0 0,1-3 0 0,3-1 0 16,-3-3 0-16,0-9 0 0,3 1 0 0,-3-4 0 16,5-3 0-16,3 1 0 0,3 1 0 0,1-6 0 15,11 3 0-15,6-3 0 0,5 2 0 0,15-2 0 0,1 2 0 16,2-8 0-16,2 3 0 0,0 0 0 0,-3-2 0 16,-3 0 0-16,-1 1 0 0,-15-1 0 15,0-1 0-15,0 1 0 0,-5-1 0 0,-4-4 0 0,-9 3 0 16,-5-1 0-16,-1 1 0 0,-3 0 0 0,3 0 0 15,-8 0 0-15,2 0 0 0,-7 0 0 0,10-2 0 16,-10 2 0-16,6 2 0 0,-6-2 0 0,0 0 0 16,8 0 0-16,-8 0 0 0,0 0 0 0,0 0 0 15,8 0 0-15,-8 0 0 0,0 0 0 0,0 0 0 16,0 0 0-16,0 0 0 0,0 0 0 0,0 0 0 16,0 0 0-16,0 0 0 0,0 0 0 0,0 0 0 0,4 1 0 15,-4-1 0-15,0 0 0 0,0 0 0 0,0 0 0 16,0 0 0-16,0 0 0 0,0 0 0 0,0 0 0 15,0 0 0-15,0 0 0 0,0 0 0 0,0 0 0 16,0 0 0-16,0 0 0 0,0 0 0 0,-4-10 0 16,4 5-1366-16,0-6-1478 0,1 2 654 0</inkml:trace>
  <inkml:trace contextRef="#ctx0" brushRef="#br0" timeOffset="56255.21">5980 8410 65 0,'-5'-11'673'0,"4"0"20"0,-2-2 19 16,-2 1 21-16,-3-1-16 0,3 2-67 0,0 0-61 16,-8-3-55-16,4 4-47 0,-1-1-56 15,-4 4-43-15,1-1-38 0,-5 4-39 0,-2 3-32 0,2 2-27 16,-1 3-29-16,2 7-119 0,-4 7-104 0,0 4 0 16,7 9 0-16,-4 13 0 0,9 5 0 0,4 5 0 15,5 1 0-15,4 1 0 0,2 2 0 0,7 1 0 16,-4 0 0-16,5-2 0 0,-4-2 0 0,6-3 0 15,3 1 0-15,-1-4 0 0,-2 0 0 0,-2-5 0 0,-1-12 0 16,-3 1 0-16,-2-5 0 0,0-2 0 16,-1 1 0-16,-3-9 0 0,0-1 0 0,-3-5 0 0,2 0 0 15,-3-2 0-15,1-3 0 0,1-1 0 0,0 0 0 16,-2 0 0-16,0-2 0 0,1 0 0 0,-1 0 0 16,0-4 0-16,4 4 0 0,-4-4 0 0,0 3 0 15,0-3 0-15,0 0 0 0,0 0 0 0,0 0 0 16,0 0 0-16,0 0 0 0,0 0 0 0,0 0 0 15,-13-12 0-15,8 5 0 0,0-4 0 0,-3 0-105 16,0-3-627-16,-1-2-494 0,-2 0-1328 0,-3-7 587 16</inkml:trace>
  <inkml:trace contextRef="#ctx0" brushRef="#br0" timeOffset="56429.78">5661 9093 580 0,'-16'-9'508'0,"0"3"66"16,4 3 34-16,3-1 44 0,2 1 7 0,0-1-20 15,2 3-62-15,0-1-58 0,2 0-56 0,3 2-44 16,-6-2-40-16,6 2-37 0,0 0-31 0,15-4-29 15,-1 1-34-15,7-3-20 0,6 3-25 0,7-2-203 16,2 0 0-16,1 2 0 0,1 1 0 0,-1-2 0 16,2 1 0-16,-1 1 0 0,-1-2 0 0,0 2 0 15,1-1 0-15,-2-2 0 0,0 0 0 0,-8-1 0 16,4-2-173-16,-5 3-512 0,4-6-538 0,-2 0-1324 0,2 0 586 16</inkml:trace>
  <inkml:trace contextRef="#ctx0" brushRef="#br0" timeOffset="56712.36">6659 8420 723 0,'-12'-15'775'16,"6"4"32"-16,-2 3-32 0,4 0-78 0,-1 2-68 16,0 2-64-16,3-1-58 0,-1 3-54 0,3 2-43 0,-8 10-42 15,-1 14-38-15,-1 6-30 0,2 16-26 0,-1 5-32 16,3 1-25-16,1 3-98 0,2 4-119 0,2-4 0 15,2 2 0-15,3-1 0 0,5-4 0 0,4-2 0 16,6-2 0-16,4-4 0 0,2-1 0 0,1-3 0 16,-3-12 0-16,1-3 0 0,5-1 0 0,1-2 0 15,1-4 0-15,-3-2 0 0,-1 2 0 0,-3-4 0 16,-3-6 0-16,-5 0 0 0,2-3 0 0,-5-2 0 0,-2-1 0 16,1-2 0-16,-7 0 0 0,5-2 0 15,-2-1-400-15,-3 0-372 0,0-3-399 0,4-2-1266 16,-1 0 560-16</inkml:trace>
  <inkml:trace contextRef="#ctx0" brushRef="#br0" timeOffset="57137.75">7001 8921 188 0,'-10'-27'575'0,"2"4"33"16,4 3 25-16,3 1 58 0,2 1-1 0,2 1-23 16,0 6-75-16,4-4-58 0,3 5-52 0,3 0-49 15,6 4-40-15,2 2-42 0,-2 5-34 0,0 3-30 16,-1 1-31-16,0 7-25 0,-3 0-23 0,-2 3-153 0,-1 3-55 15,-5 0 0-15,2 7 0 0,-9-1 0 16,0 1 0-16,-4-6 0 0,-2 0 0 0,0 0 0 0,-1-4 0 16,-2 1 0-16,2-4 0 0,2-4 0 0,-1 1 0 15,3-2 0-15,0-3 0 0,0 0 0 0,2 0 0 16,1-4 0-16,0 0 0 0,0 0 0 0,0 0 0 16,0 0 0-16,3-18 0 0,1 8 0 0,2-6 0 15,0-4 0-15,6-4 0 0,-1-3 0 0,1-1 0 16,1-2 0-16,-1-1 0 0,2 0 0 0,-1 1 0 15,1 2 0-15,-5 6 0 0,0 5 0 0,-1 2 0 16,-4 6 0-16,-2 3 0 0,2-3 0 0,-4 7 0 0,3-3 0 16,-2 4 0-16,-1 1 0 0,0 0 0 15,-8 21 0-15,3-3 0 0,-1 0 0 0,-2 11 0 0,4 0 0 16,-1 1 0-16,5 0 0 0,1 0 0 0,3-1 0 16,3-2 0-16,-1 0 0 0,7-3 0 0,-4-7 0 15,6 7 0-15,-2-9 0 0,6 3 0 0,-4-5 0 16,3-3 0-16,0 1 0 0,0 0 0 0,2-4 0 15,-2-2 0-15,-5-1 0 0,5 2 0 0,-5-3 0 0,-3-1 0 16,-1-3 0-16,4 0-158 0,-3-2-1182 16,2-1-1449-16,0 1 641 0</inkml:trace>
  <inkml:trace contextRef="#ctx0" brushRef="#br0" timeOffset="57470.62">7583 8636 354 0,'-7'-33'680'15,"7"1"40"-15,4 4 34 0,2 1-10 0,5 6-74 16,-1 4-63-16,5 3-62 0,-1 3-54 0,16 0-45 16,-1 7-44-16,7 5-40 0,18 10-33 0,-1 9-36 15,1 5-32-15,-4 8-23 0,-2 6-24 0,-3 3-133 16,-3 3-81-16,-10 6 0 0,-14 1 0 0,-4 1 0 16,-6-1 0-16,-8 0 0 0,-8 0 0 0,-2-4 0 0,-4-2 0 15,-5-2 0-15,-2 0 0 0,3-13 0 0,0-3 0 16,-1-3 0-16,1 2 0 0,0-6 0 0,2-2 0 15,4-5 0-15,2-3 0 0,0-2 0 0,5-2 0 16,0-1 0-16,-2-1 0 0,5-2 0 0,-3 1 0 16,1-2 0-16,0 1 0 0,4-3 0 0,-4 3 0 15,4-3 0-15,-4 3 0 0,4-3 0 0,0 0 0 16,-1 2 0-16,1-2 0 0,0 0 0 0,0 0 0 16,0 0 0-16,0 0 0 0,0 0 0 0,1-12 0 0,3 5 0 15,3-3 0-15,-1 0 0 0,8-7-1366 16,5-6-1478-16,2 0 654 0</inkml:trace>
  <inkml:trace contextRef="#ctx0" brushRef="#br0" timeOffset="58330.24">9469 8381 430 0,'1'-5'701'16,"-1"0"22"-16,0-1 21 0,-1 1-14 0,-3-1-60 0,1-1-60 16,-4 1-57-16,-2-1-59 0,0 1-46 0,-5 3-47 15,-3 0-36-15,-9 4-37 0,-6 4-37 0,0 2-31 16,-4 8-26-16,1 5-25 0,-7 11-209 0,5 3 0 15,12-5 0-15,-3 8 0 0,11-2 0 16,2 7 0-16,6-7 0 0,5-1 0 0,4 2 0 0,5-2 0 16,1-1 0-16,4-1 0 0,2 0 0 0,6-4 0 15,-3-6 0-15,8 0 0 0,0-2 0 0,0-7 0 16,4 0 0-16,2-2 0 0,-7-7 0 0,1-1 0 16,-2-2 0-16,0-1 0 0,-4-4 0 0,0 2 0 0,-5-4 0 15,1-1 0-15,1-1 0 0,0-2 0 0,-2-4 0 16,-3-1 0-16,2-2 0 0,-3 0 0 15,2-8 0-15,0 2 0 0,-1-1 0 0,-1 6 0 0,1 0 0 16,-2 0 0-16,2 1 0 0,0 3 0 0,3 1 0 16,-2 4 0-16,5 0 0 0,-2 4 0 0,5 0 0 15,0 6 0-15,1 3 0 0,-1 2 0 0,3 2 0 16,-7 4 0-16,1 5 0 0,-2 5 0 0,-1 1 0 0,-5 3 0 16,-5-1 0-16,-3 2 0 0,-1-8 0 15,-6 6 0-15,-1-2 0 0,0-6 0 0,1 0 0 16,1-3 0-16,-2-3 0 0,4 1 0 0,0-5 0 0,2 0 0 15,-1-1 0-15,3 0 0 0,-1-1 0 0,2 0 0 16,2 0 0-16,2 2 0 0,0-4 0 16,1 2 0-16,4 0 0 0,2 0 0 0,-1-1 0 0,3-1 0 15,-1 1 0-15,2-1 0 0,4-2 0 0,1-1 0 16,0 0 0-16,-3-2 0 0,4-1 0 0,-1-1 0 16,2-2 0-16,0 2-211 0,8-3-504 0,-2-3-497 15,1 0-1311-15,3-3 581 0</inkml:trace>
  <inkml:trace contextRef="#ctx0" brushRef="#br0" timeOffset="58612.37">10711 8282 523 0,'0'-18'699'16,"0"3"54"-16,3 4 5 0,-3 1-31 0,-3 3-69 15,3 1-65-15,0 3-58 0,0-1-56 0,0 4-51 16,0 0-40-16,-17 23-42 0,1-1-33 0,-6 21-34 15,6 7-25-15,-1 3-27 0,-1 27-24 0,7-23-175 16,4-1-28-16,5 28 0 0,3-30 0 0,5 2 0 0,6 1 0 16,2-4 0-16,6-1 0 0,7 0 0 15,2-6 0-15,6-1 0 0,2-5 0 0,2-5 0 16,1-5 0-16,1 1 0 0,-9-12 0 0,3 0 0 0,-3-4 0 16,-2-6 0-16,-3 3 0 0,-6-7 0 0,-6 3 0 15,-2-5 0-15,-4 1 0 0,-3-3 0 0,1-1 0 16,-7 0 0-16,7-5 0 0,-3 2-281 0,-3-3-425 15,-1-1-495-15,1 0-1301 0,-1-3 576 0</inkml:trace>
  <inkml:trace contextRef="#ctx0" brushRef="#br0" timeOffset="59055.15">10995 8778 178 0,'-14'-32'652'0,"5"4"11"0,4-2 23 0,1 2 18 0,8 2-12 16,1 0-55-16,1 8-68 0,5 2-51 0,2 0-51 15,9 1-48-15,3 2-39 0,3 5-38 0,2 7-34 16,2 0-28-16,2 6-29 0,-5 3-26 0,3 3-22 16,-5 1-186-16,-4 5-17 0,-4 1 0 0,-4 2 0 15,-2 3 0-15,-7-4 0 0,-2 6 0 0,-4 3 0 16,-4-2 0-16,-2-1 0 0,-3-2 0 0,0-5 0 16,-2-1 0-16,0-1 0 0,4-7 0 0,0 1 0 15,0-3 0-15,0 0 0 0,2 0 0 0,1-4 0 0,2 1 0 16,-1 0 0-16,1-2 0 0,2-2 0 0,0 0 0 15,0 0 0-15,0-11 0 0,2 4 0 0,3-3 0 16,2-6 0-16,-1 0 0 0,4-4 0 0,2-5 0 16,-2-1 0-16,4-2 0 0,-1 1 0 0,-3-3 0 15,0 6 0-15,-2-4 0 0,-3 10 0 0,4 4 0 16,-8 2 0-16,3 2 0 0,-1 3 0 0,-2 2 0 16,0 0 0-16,-1 2 0 0,3 0 0 0,-3 3 0 15,0 0 0-15,0 0 0 0,-12 17 0 0,6-1 0 16,-2-1 0-16,3 3 0 0,0 6 0 0,1 1 0 15,0 2 0-15,3-7 0 0,1 4 0 0,0-4 0 0,1-1 0 16,3 1 0-16,-3-1 0 0,3-1 0 0,4 0 0 16,-3-1 0-16,5-2 0 0,-1 0 0 0,4-1 0 15,0-1 0-15,1-2 0 0,0 1 0 0,1-2 0 16,1-3-254-16,2 2-1070 0,-1-3-1432 0,3 1 634 16</inkml:trace>
  <inkml:trace contextRef="#ctx0" brushRef="#br0" timeOffset="59254.18">11723 8946 101 0,'0'-6'591'0,"2"2"57"0,-2-2 67 0,0 6 36 16,0-5-32-16,0 5-70 0,0 0-64 0,0-4-59 15,0 4-51-15,0 0-48 0,0 0-40 0,-3 11-38 0,3-3-34 16,-1 0-30-16,-2 6-28 0,-2 0-24 0,0 4-55 16,-4-2-178-16,1-1 0 0,1-1 0 0,-5 3 0 15,2-4 0-15,0 0 0 0,0-2 0 0,1 2 0 16,1-4 0-16,1-2 0 0,0 0 0 0,1-2 0 15,-2-1 0-15,-1 2 0 0,0-2 0 0,0-2 0 16,0 2-336-16,0 0-974 0,-4-2-1418 0,6-2 628 16</inkml:trace>
  <inkml:trace contextRef="#ctx0" brushRef="#br0" timeOffset="60229.39">12195 8305 494 0,'-4'-5'652'0,"0"-2"35"15,0 1 31-15,1 1 5 0,0-3-46 0,0 3-64 0,2 0-58 16,-1 1-56-16,0 0-50 0,-1 0-44 0,3 4-42 15,-3-3-36-15,3 3-33 0,-4-3-35 0,4 3-27 16,0 0-25-16,0 0-170 0,0 0-37 0,0 0 0 16,0 0 0-16,7 16 0 0,4-2 0 0,3-1 0 15,0 1 0-15,8 3 0 0,6 1 0 0,0 0 0 16,3-2 0-16,2 1 0 0,0-1 0 0,4-2 0 16,-1 0 0-16,0-1 0 0,-3-3 0 0,-2 0 0 0,2-4 0 15,-5 0 0-15,0 0 0 0,-5-7 0 0,-5 2 0 16,0-1 0-16,-5-1 0 0,0-2 0 0,-2 2 0 15,-1-1 0-15,0-3 0 0,0 1 0 0,-4-5 0 16,2 1 0-16,-2 0 0 0,-4 2 0 0,1 1 0 16,0-2 0-16,-3 0 0 0,-2 1 0 0,0 1 0 15,-1-1 0-15,-2 0 0 0,-2 3 0 0,-4-1 0 16,0 2 0-16,-5-1 0 0,-4 6 0 0,3 0 0 16,-4 4 0-16,0-1 0 0,2 4 0 0,-1 1 0 15,0 4 0-15,1-2 0 0,3 0 0 0,2 1 0 16,1 0 0-16,0 1 0 0,4-2 0 0,1-2 0 15,1 1 0-15,2 0 0 0,-1-1 0 0,4-1 0 0,-2 1 0 16,4-2 0-16,4 1 0 0,0 2 0 0,2-1 0 16,3 4 0-16,1-5 0 0,1 2 0 0,0-2 0 15,3-2 0-15,1 0 0 0,2-2 0 0,2 1 0 16,-1-2 0-16,1-2 0 0,-1-2 0 0,-4-2 0 16,-1 1 0-16,0 0 0 0,-3 1 0 0,-1-1 0 15,0 0 0-15,-4 0 0 0,-5 0 0 0,8 0 0 16,-8 0 0-16,0 0 0 0,6 2 0 0,-6-2 0 0,0 0 0 15,-13 8 0-15,4-2 0 0,-7 3 0 16,-1 0 0-16,-1 2 0 0,-5 5 0 0,6-5 0 16,1 1 0-16,-1 3 0 0,2-3 0 0,3-1 0 0,2-3 0 15,3 3 0-15,2-2 0 0,1 0 0 0,1 0 0 16,3 1 0-16,1-2 0 0,6 2 0 0,1-2 0 16,5 4 0-16,4-3 0 0,2-1 0 0,8 2 0 15,-3-2 0-15,8-2 0 0,-6-1 0 0,3-2 0 16,2-2 0-16,-2-5 0 0,0 0 0 0,1 0 0 15,-3-1 0-15,1-5 0 0,-2 2 0 0,-1-3 0 16,-7 1 0-16,-1-1 0 0,-2 1 0 0,-3 3 0 0,-3-1 0 16,-2-2 0-16,1 4 0 0,-4-3 0 0,-2 3 0 15,-2 0 0-15,-4 1 0 0,-2 3 0 16,-7-2 0-16,-1 4 0 0,-8 3 0 0,-4 3 0 0,-5 5 0 16,0 2 0-16,-2 2 0 0,1 3 0 0,0 1 0 15,3 3 0-15,1 0 0 0,0 2 0 0,6-1 0 16,3 0 0-16,1-1 0 0,2-1 0 0,5-3 0 15,3-3 0-15,0 1 0 0,2-4 0 0,2-2 0 16,3-1 0-16,-1 0 0 0,0 0 0 0,2-1 0 16,0-4 0-16,2 2 0 0,-2-1 0 0,2-1 0 15,-2-2 0-15,0 3 0 0,0-5 0 0,0 4 0 0,0-4 0 16,4 5 0-16,-4-5 0 0,0 0 0 16,0 0 0-16,1 3 0 0,-1-3 0 0,0 0 0 0,0 0 0 15,0 0 0-15,0 0 0 0,0 0 0 0,0 0 0 16,6-12 0-16,-3 7 0 0,-3-4-1366 0,7 0-1478 15,0-2 654-15</inkml:trace>
  <inkml:trace contextRef="#ctx0" brushRef="#br0" timeOffset="60620.85">13239 8204 5863 0,'0'-36'654'0,"1"3"-222"0,1 4-59 0,3 4-45 0,-2 6-55 16,1 4-20-16,4-1-238 0,-3 8-15 0,4-1 0 16,1 5 0-16,12 4 0 0,5 6 0 0,10 12 0 15,13 14 0-15,29 25 0 0,-6 12 0 0,-5 7 0 16,-1 7 0-16,-13 8 0 0,-3 0 0 0,-14-3 0 16,-9 1 0-16,-6-4 0 0,-13-26 0 0,-9 21 0 0,-4-26 0 15,-5 1 0-15,-5-3 0 0,-6 1 0 16,-5-8 0-16,-5-2 0 0,-2-4 0 0,0-1 0 0,-9-9 0 15,12-8 0-15,-12 5 0 0,6-8 0 0,3 0 0 16,4-5 0-16,-4 1 0 0,0-1 0 16,0-2 0-16,3 2 0 0,0-3 0 0,2-2 0 0,5-2 0 15,5 0 0-15,-2 1 0 0,5-1 0 0,5-1 0 16,-4-1 0-16,6-2 0 0,0 0 0 0,1 0 0 16,2-1 0-16,-1 1 0 0,5-2 0 0,-6 2 0 15,6-2 0-15,-4 2 0 0,4-2 0 0,0 0 0 16,0 0 0-16,0 0 0 0,0 0 0 0,0 0 0 15,9-10 0-15,0 3-550 0,11-2-724 0,4-5-1380 16,8-1 611-16</inkml:trace>
  <inkml:trace contextRef="#ctx0" brushRef="#br0" timeOffset="61255.73">14958 8551 664 0,'-18'-2'870'0,"4"3"-19"0,2-2-84 16,1 2-78-16,3-1-70 0,2-1-59 0,1 2-59 15,5-1-51-15,-9-1-43 0,9 1-43 0,0 0-35 16,0 0-32-16,28 1-29 0,0 2-28 0,7-1-20 16,4 0-125-16,19 2-95 0,-3 1 0 0,0-3 0 0,-2 3 0 15,-3 0 0-15,-9-1 0 0,-4 0 0 16,-2 1 0-16,-5-3 0 0,-2 3 0 0,-8-3 0 0,-8 1 0 15,0-2 0-15,-3 1 0 0,-3 0-9 0,-2 1-619 16,-1 0-631-16,-3 1-1365 0,0-4 604 0</inkml:trace>
  <inkml:trace contextRef="#ctx0" brushRef="#br0" timeOffset="61411.86">15209 8766 502 0,'-50'16'414'0,"13"-4"139"16,2-6 49-16,11-2 50 0,6 1 23 0,1-2-10 15,8 0-66-15,2-3-61 0,0 1-55 0,0 2-51 16,7-3-43-16,-3 2-37 0,3-2-36 0,0 0-31 15,23 5-29-15,-3-5-24 0,10 0-23 0,2 0-172 16,2 0-37-16,6-1 0 0,0-3 0 0,12 3 0 0,2-4 0 16,-2-1 0-16,-14-1 0 0,16-4-264 0,-4-2-441 15,2 3-499-15,3-2-1304 0,4-1 577 16</inkml:trace>
  <inkml:trace contextRef="#ctx0" brushRef="#br0" timeOffset="61922.38">17649 7367 137 0,'8'-32'593'0,"1"4"-3"15,-1 3-6-15,1 7-1 0,-7 1 20 0,2 1-2 16,-1 0-18-16,-2 3-26 0,0 0-41 0,-2-3-37 15,0 5-55-15,-3-2-38 0,-4-1-42 0,-1 0-32 16,-5 2-35-16,-4 2-26 0,-10-2-25 0,-2 7-81 16,-5 2-145-16,-3 8 0 0,-15 10 0 0,3 9 0 15,-3 12 0-15,-10 28 0 0,7 18 0 0,12 6 0 16,14 15 0-16,11 8 0 0,17 10 0 0,6 8 0 0,15 4 0 16,9-2 0-16,8 11 0 0,5 2 0 0,4-5 0 15,0-2 0-15,-2-6 0 0,-5-7 0 0,2-1 0 16,-8-8 0-16,-3-7 0 0,-8-3 0 0,-7-8 0 15,-6-12 0-15,-8-25 0 0,-7 0 0 0,-6-8 0 16,-8 2 0-16,-6-4 0 0,-5-1 0 0,-4-6 0 16,-9-6 0-16,1-6 0 0,-5-2 0 0,-1-1 0 15,-1-1 0-15,-6-6 0 0,4 0 0 0,-2 0 0 16,0-1 0-16,5-5 0 0,13-1 0 0,2-1 0 16,1-2 0-16,2 3 0 0,4-3 0 0,9-4 0 0,2 2 0 15,5-5 0-15,1 1 0 0,4-1 0 16,0 0 0-16,1-2 0 0,2 0 0 0,-1 0 0 0,5-2 0 15,-6 2 0-15,6-2 0 0,0 0 0 0,-4 2 0 16,4-2 0-16,-3 4 0 0,3-4 0 0,0 0 0 16,0 0 0-16,0 0 0 0,0 0 0 0,9-10 0 15,0 4 0-15,10-5 0 0,-1 2 0 0,15-9-1366 16,2 0-1478-16,14-11 654 0</inkml:trace>
  <inkml:trace contextRef="#ctx0" brushRef="#br0" timeOffset="62887.39">17202 10945 550 0,'-13'-2'728'0,"-1"1"26"0,5-1-10 16,2 1-22-16,0-1-68 0,7 2-65 0,-10 2-59 0,10-2-55 15,-9-2-49-15,9 2-45 0,0 0-39 0,-6 2-33 16,6-2-29-16,0 0-29 0,0 0-24 0,20 8-21 15,-2-2-183-15,10 0-23 0,3 2 0 0,2-1 0 16,2-2 0-16,-1 2 0 0,5-3 0 0,0 1 0 16,-1-3 0-16,1 1 0 0,-3 0 0 0,-2-3 0 15,-2 0 0-15,-4 0 0 0,-7-1 0 0,-4-1 0 16,-4-1 0-16,0-1 0 0,0 0 0 0,-4-3 0 0,-1 0 0 16,-2-1 0-16,-2-4 0 0,-1 2 0 0,0-7 0 15,-3 0 0-15,-3-1 0 0,2-8 0 0,-1 2 0 16,-6-4 0-16,4 2 0 0,-1-2 0 0,4-3 0 15,-3 2 0-15,3-1 0 0,-1-2 0 0,1 3 0 16,2-1 0-16,2 1 0 0,2 3 0 0,0 8 0 16,4 0 0-16,0 3 0 0,4 2 0 0,1 2 0 15,4 3 0-15,2 3 0 0,3 4 0 0,9 4 0 0,-1 9 0 16,-2 4 0-16,1 6 0 0,-4 3 0 0,-1 3 0 16,-6 2 0-16,1 13 0 0,-9-11 0 15,-4 0 0-15,-5 0 0 0,0 0 0 0,-2 0 0 0,-2-3 0 16,0-4 0-16,0 1 0 0,0-7 0 0,2-3 0 15,0-6 0-15,4 2 0 0,0-1 0 0,1 0 0 16,4-2 0-16,0 0 0 0,9-2 0 0,-4 1 0 16,5-4 0-16,0 0 0 0,3 1 0 0,0-1 0 15,-2-1 0-15,9-2 0 0,-7 0 0 0,5 2 0 16,-4-2 0-16,-2-2 0 0,-2 1 0 0,1-2 0 16,-4 1 0-16,-2-1 0 0,-4 1 0 0,0 0 0 0,-1-2 0 15,-3 1 0-15,1 1 0 0,-1 1 0 0,-6 0 0 16,5-2 0-16,-1 0 0 0,-4 2 0 0,7-1 0 15,-5-2 0-15,-2 3 0 0,5-6 0 0,-1 2 0 16,-1-3 0-16,3 0 0 0,0-1-271 0,3-1-1049 16,3-3-1430-16,2-1 632 0</inkml:trace>
  <inkml:trace contextRef="#ctx0" brushRef="#br0" timeOffset="71228.78">18443 7953 627 0,'3'-8'661'0,"-1"0"19"15,1 1 22-15,-1-3-2 0,-2 2-38 0,-2-4-61 16,-2 3-57-16,1-1-54 0,0 1-47 0,-3-1-40 16,1 4-41-16,-2-2-38 0,-3 3-33 0,-1 2-31 0,-2 2-28 15,-2 2-23-15,-4 4-209 0,2 7 0 0,-6 9 0 16,5 4 0-16,-6 17 0 0,8 6 0 0,3 5 0 16,0 0 0-16,7 6 0 0,0-2 0 0,5 24 0 15,2-19 0-15,7 18 0 0,-5-25 0 0,6 1 0 16,-2-2 0-16,2-5 0 0,1-1 0 0,-5-14 0 15,-1-4 0-15,2 0 0 0,0-6 0 0,-5-8 0 16,3 4 0-16,-4-10 0 0,0 0 0 0,1-3 0 16,3 0 0-16,-3-2 0 0,-1-2 0 0,3 2 0 15,-3 0 0-15,1-2 0 0,-1-3 0 0,0 5 0 16,0-5 0-16,0 4 0 0,0-4 0 0,0 0 0 0,0 0 0 16,0 0 0-16,0 0 0 0,0 0 0 0,0 0 0 15,0 0 0-15,-10-10 0 0,2 2 0 0,2 0 0 16,-6-3 0-16,-3-2-431 0,2 0-863 0,-1-4-1401 15,0-6 620-15</inkml:trace>
  <inkml:trace contextRef="#ctx0" brushRef="#br0" timeOffset="71426.72">17972 8526 373 0,'-15'-11'609'16,"-1"4"35"-16,8-1 36 0,3 5 12 0,-1-2-19 16,-2 3-48-16,4-2-61 0,2 1-52 0,2 3-52 15,0 0-44-15,14-5-39 0,4 4-37 0,3-1-32 16,10-1-33-16,3 3-26 0,6-2-22 0,14-2-60 15,-4-1-167-15,1 0 0 0,-13 0 0 0,0 4 0 0,1-1 0 16,-6-1 0-16,-4-4 0 0,-1 5 0 0,-7-1 0 16,-2 2 0-16,-6 1 0 0,-3-2 0 0,-1 2 0 15,0-2 0-15,-3 2 0 0,-1-3 0 0,2 1-403 16,-2-1-260-16,0 0-525 0,5-4-1286 0,2-1 568 16</inkml:trace>
  <inkml:trace contextRef="#ctx0" brushRef="#br0" timeOffset="71714.07">18862 8034 28 0,'-10'-26'636'0,"1"9"34"0,0 1 60 0,3 1 28 15,-1 4-33-15,2 2-75 0,3 3-63 16,-2 2-60-16,1 0-58 0,1 0-46 0,-1 3-46 0,3 1-42 16,-6 7-28-16,-1 8-33 0,0 10-27 0,-1 5-24 15,4 6-21-15,-2 12-179 0,3 2-23 0,3-2 0 16,0 6 0-16,9 1 0 0,0 1 0 0,5-5 0 15,3-2 0-15,2 1 0 0,0-6 0 0,7-1 0 16,3-1 0-16,3-2 0 0,3-5 0 0,-7-10 0 16,11 5 0-16,-9-12 0 0,0 0 0 0,-4-5 0 15,1-1 0-15,-8-3 0 0,-1-3 0 0,-3-2 0 16,-2 0 0-16,0-2 0 0,-4 0 0 0,-3-2 0 16,-1-2 0-16,2 0 0 0,-5-2 0 0,2 1 0 15,-3-2-95-15,-2-1-525 0,0 0-88 0,-1-2-420 0,0-1-1222 16,-2-6 540-16</inkml:trace>
  <inkml:trace contextRef="#ctx0" brushRef="#br0" timeOffset="72145.67">19156 8496 5 0,'-10'-28'388'0,"-2"1"66"15,1-1 37-15,2 4 36 0,5 0 35 0,0 5 29 16,6 1 9-16,0 0-9 0,2 3-19 0,1 2-55 16,5 1-54-16,3 2-44 0,6 0-42 0,2 4-36 15,6 2-34-15,2 3-31 0,-2 4-27 0,-5 3-22 0,-3 1-25 16,1 4-170-16,1 3-32 0,-6-1 0 0,-5 2 0 15,0 1 0-15,-2 2 0 0,-3 0 0 16,-5 3 0-16,0-2 0 0,0 0 0 0,-5-2 0 0,1-2 0 16,-1-2 0-16,1-2 0 0,-2-2 0 0,3-1 0 15,2-3 0-15,0 0 0 0,-2 1 0 0,3-3 0 16,0-3 0-16,-4 4 0 0,4-4 0 0,0 0 0 16,0 0 0-16,0 0 0 0,12-18 0 0,-3 9 0 15,-4-1 0-15,4-5 0 0,-1-2 0 0,6-5 0 16,-1-3 0-16,-2 0 0 0,0-1 0 0,1 4 0 15,-2-1 0-15,-3 7 0 0,-4 4 0 0,3 1 0 0,-3 3 0 16,2 0 0-16,-3 2 0 0,0 2 0 0,-1 0 0 16,1 1 0-16,-2 3 0 0,0 0 0 0,0 0 0 15,-10 11 0-15,5-2 0 0,-3 7 0 0,0 2 0 16,2 5 0-16,1 4 0 0,1 3 0 0,3-1 0 16,2 1 0-16,1 1 0 0,2-3 0 0,5-1 0 15,-2-1 0-15,0-8 0 0,1 0 0 0,5-1 0 16,0-3 0-16,0-1 0 0,0 0 0 0,1-1 0 15,-1-6 0-15,-4 1 0 0,3 0 0 0,-5-3 0 0,2 1 0 16,-5-3 0-16,5 1 0 0,-3-3-350 16,-2 1-958-16,5-3-1415 0,-1-1 627 0</inkml:trace>
  <inkml:trace contextRef="#ctx0" brushRef="#br0" timeOffset="72445.25">19730 8220 287 0,'-9'-30'590'0,"-1"-2"33"0,4 6 30 15,3 8 34-15,2 5-2 0,-1 2-45 0,2 1-64 16,3 1-56-16,2 3-49 0,5-1-47 0,8 7-40 16,10 5-39-16,4 7-34 0,17 12-31 0,1 5-27 15,-1 9-24-15,-4 4-23 0,0 3-179 0,-9 5-27 16,3 23 0-16,-21-21 0 0,-10-1 0 0,-7 6 0 16,-5-2 0-16,-5 1 0 0,-3-4 0 0,-5-3 0 0,-2-1 0 15,-3-4 0-15,0-13 0 0,2-4 0 0,-3 0 0 16,4-5 0-16,-2-3 0 0,2-2 0 0,4-3 0 15,1-3 0-15,0-2 0 0,2-2 0 0,1-1 0 16,-1 0 0-16,2-1 0 0,0 0 0 0,-2-1 0 16,4 1 0-16,1-3 0 0,1 0 0 0,-1 0 0 15,3 1 0-15,4-3 0 0,-9-1 0 0,9 1 0 16,-10-4 0-16,10 0 0 0,-2-1 0 0,4-3 0 16,2 0-400-16,6-2-899 0,4-3-1406 0,12-5 621 0</inkml:trace>
  <inkml:trace contextRef="#ctx0" brushRef="#br0" timeOffset="73095.81">21076 8520 523 0,'7'-5'718'16,"1"-2"26"-16,-4 0 14 0,1-2-20 0,-4-1-70 15,-1-1-59-15,-1-1-60 0,-8-4-58 0,4 6-60 16,-7-5-44-16,-3 2-36 0,-3 2-36 0,-9 0-31 16,-6 3-28-16,-5 1-28 0,-18 9-87 0,-2-2-141 15,1 6 0-15,-5 6 0 0,4 2 0 0,0 4 0 16,9 0 0-16,14-1 0 0,4 2 0 0,5 2 0 15,5-1 0-15,4 5 0 0,7 1 0 0,11 0 0 0,4 2 0 16,10-2 0-16,7 0 0 0,9-3 0 0,14 4 0 16,2-6 0-16,7-5 0 0,-1-3 0 0,0-5 0 15,-15-6 0-15,13 0 0 0,-16-2 0 0,-3-5 0 16,-2-2 0-16,-4-2 0 0,-7-1 0 0,-2-2 0 16,-5-3 0-16,-1-3 0 0,0-6 0 0,-6 1 0 15,-2-5 0-15,-4-5 0 0,-2 1 0 0,-3-14 0 16,-6-2 0-16,1-1 0 0,-5-1 0 0,1-1 0 15,-4-5 0-15,-2 1 0 0,-11-25 0 0,11 23 0 16,-11-21 0-16,9 24 0 0,1-1 0 0,1-1 0 16,1 5 0-16,5 7 0 0,5 12 0 0,2 3 0 0,4 4 0 15,5 7 0-15,3 1 0 0,5 2 0 0,14-2 0 16,6 7 0-16,5 3 0 0,4 4 0 0,17 8 0 16,-3 3 0-16,1-1 0 0,-5 11 0 0,-12-1 0 15,0-2 0-15,-3 2 0 0,-1 4 0 0,-8 1 0 16,2-2 0-16,-6 1 0 0,-7-5 0 0,-3-1 0 15,1 0 0-15,-4-2 0 0,-3-4 0 0,0 1 0 16,1-3 0-16,-4-1 0 0,3-1 0 0,-3 0 0 0,2-2 0 16,-2 2 0-16,2-4 0 0,-3-1 0 15,1 7 0-15,-1-4 0 0,0-3 0 0,-4 5 0 16,0-1 0-16,-1-1 0 0,0 1 0 0,0 1 0 0,-3-1 0 16,-1 1 0-16,-2 2 0 0,3-2 0 0,-1 3 0 15,3 0 0-15,-2-1 0 0,5 2-454 0,0 0-836 16,3-2-1397-16,6 1 619 0</inkml:trace>
  <inkml:trace contextRef="#ctx0" brushRef="#br0" timeOffset="73406.53">21997 7862 487 0,'-1'-24'673'15,"-2"3"9"-15,-2-3 39 0,4 5 1 0,-4 3-45 16,-3-2-64-16,-3 2-63 0,-1 0-53 0,-4 3-49 0,-5 5-47 15,-6-1-40-15,-6 8-36 0,-1 2-35 0,-2 11-29 16,-13 16-29-16,4 8-27 0,-8 29-159 0,11 8-46 16,12 5 0-16,12 4 0 0,13-24 0 0,5 28 0 15,9-26 0-15,14 25 0 0,5-7 0 0,-2-25 0 16,17 20 0-16,-11-26 0 0,4-3 0 0,2 0 0 16,1-3 0-16,-2-4 0 0,-10-15 0 0,3 0 0 15,-5 0 0-15,1-3 0 0,-4-2 0 0,-3-5 0 0,-6-3 0 16,0-1 0-16,-3-4 0 0,-2 3 0 0,-1-6 0 15,-2 5 0-15,1-3 0 0,-2-2 0 16,-2 1 0-16,-2-2 0 0,0 0 0 0,0 0 0 0,0 0 0 16,0 0 0-16,-12-8 0 0,11 3-321 0,0-1-991 15,0-2-1421-15,-1 0 629 0</inkml:trace>
  <inkml:trace contextRef="#ctx0" brushRef="#br0" timeOffset="73862.43">21983 8280 6208 0,'-13'-31'496'0,"-1"2"-40"0,9-1 0 0,0 2-42 16,1 3-253-16,6 6-161 0,3 3 0 15,2 0 0-15,7 5 0 0,-1-1 0 0,9 3 0 0,6 4 0 16,4 4 0-16,1 4 0 0,-2 4 0 0,2 7 0 16,-1 2 0-16,-4 3 0 0,-2 2 0 0,-8 4 0 15,-3 1 0-15,-6-1 0 0,-5 2 0 0,-5-2 0 16,-5-1 0-16,-1 0 0 0,-2-6 0 0,-5-2 0 15,-2-1 0-15,1-4 0 0,2 1 0 0,-1-2 0 16,5-3 0-16,0-1 0 0,3-3 0 0,-2 1 0 16,4-2 0-16,1 1 0 0,3-3 0 0,0 0 0 15,0 0 0-15,0 0 0 0,0 0 0 0,11-18 0 16,-1 11 0-16,-1-3 0 0,5-1 0 0,3-3 0 16,3-4 0-16,-3 8 0 0,5-10 0 0,-1 0 0 0,-1 0 0 15,1 0 0-15,-2 2 0 0,-4 3 0 0,-3 2 0 16,2 4 0-16,-5-1 0 0,-3 5 0 0,-3 0 0 15,2-1 0-15,-1 4 0 0,0 0 0 0,-3 0 0 16,-1 2 0-16,0 0 0 0,-5 10 0 0,1-1 0 16,-2 2 0-16,-2 5 0 0,3 2 0 0,-3 0 0 15,3-4 0-15,-1 4 0 0,2 1 0 0,-1-1 0 16,5-1 0-16,0-1 0 0,-2 0 0 0,4-2 0 0,-1-4 0 16,3 2 0-16,0-3 0 0,1 1 0 0,-2 1 0 15,3-3 0-15,-1 0 0 0,0 0 0 0,1 1 0 16,2-1 0-16,-3 0 0 0,6-1 0 0,0 6-205 15,7-7-1126-15,1 4-1443 0,2-3 639 0</inkml:trace>
  <inkml:trace contextRef="#ctx0" brushRef="#br0" timeOffset="74060.12">22705 8358 126 0,'-19'-10'672'15,"5"3"75"-15,1-1 21 0,4 3-10 0,4 2-66 16,0 1-77-16,1-1-57 0,4 3-53 0,0 0-57 0,14-2-39 15,-1 2-41-15,8 4-35 0,0-3-31 16,1 0-31-16,6 3-27 0,-6-4-24 0,7 2-65 0,-10 1-155 16,-1-1 0-16,-4 1 0 0,-1-2 0 0,-1 1 0 15,-5-1 0-15,1 0 0 0,-3 2 0 0,2-2 0 16,-5 0 0-16,4 2-384 0,-1 0-283 0,2 1-523 16,2-4-1290-16,4 3 571 0</inkml:trace>
  <inkml:trace contextRef="#ctx0" brushRef="#br0" timeOffset="74829.39">23209 8092 4099 0,'-7'-10'851'0,"-2"2"-167"0,3-1-23 16,2 2-72-16,-1 3-76 0,1-1-134 0,0 2-94 15,3-1-155-15,-1 2-130 0,2 2 0 0,-4-4 0 16,4 4 0-16,-4-2 0 0,4 2 0 0,0 0 0 0,0 0 0 16,0 0 0-16,20 7 0 0,-3 0 0 15,7 3 0-15,5 2 0 0,1-2 0 0,2 0 0 0,4 1 0 16,-2-2 0-16,-1 0 0 0,1 0 0 0,-1-2 0 16,-4-2 0-16,-2 0 0 0,-7-2 0 0,-1 2 0 15,-4-2 0-15,-1-4 0 0,-2 1 0 0,-1-4 0 16,-1 3 0-16,-1-3 0 0,1 3 0 0,-5-4 0 15,3 1 0-15,-3 0 0 0,-1-5 0 0,1 3 0 16,-2-1 0-16,-3-2 0 0,0 0 0 0,-3-1 0 16,-2 2 0-16,-3-1 0 0,-1 2 0 0,-3 0 0 15,-6 1 0-15,-9 0 0 0,-2 5 0 0,-2 3 0 0,-1 3 0 16,-3 4 0-16,3 3 0 0,2 3 0 0,0-1 0 16,5 1 0-16,1 3 0 0,4-1 0 0,6-4 0 15,5 4 0-15,0 0 0 0,3-1 0 0,2-4 0 16,4 1 0-16,0-1 0 0,4 0 0 0,5 2 0 15,0 0 0-15,4-1 0 0,2-1 0 0,2-4 0 16,1 2 0-16,2 0 0 0,-2-5 0 0,2 0 0 16,-3 1 0-16,2-2 0 0,-2-2 0 0,-4 2 0 0,2-5 0 15,-1 2 0-15,-1-2 0 0,-2 1 0 16,-3 1 0-16,-2-1 0 0,1 0 0 0,-7 0 0 16,10-1 0-16,-6 2 0 0,-4-1 0 0,0 0 0 0,0 0 0 15,-5 7 0-15,-5-2 0 0,-1-1 0 0,-3 4 0 16,-4 2 0-16,3 0 0 0,-2 0 0 0,6 0 0 15,-1-2 0-15,3 2 0 0,2-1 0 0,-1 0 0 16,4 2 0-16,3-2 0 0,2 0 0 0,3-1 0 16,2 1 0-16,1-3 0 0,4 3 0 0,1-3 0 15,1-3 0-15,4 5 0 0,1-5 0 0,0 0 0 16,3-2 0-16,-2 0 0 0,0-2 0 0,-2-2 0 0,0 0 0 16,2-1 0-16,-2 1 0 0,-6-1 0 15,1 0 0-15,-4 2 0 0,-3 1 0 0,0-2 0 16,-1 1 0-16,1 0 0 0,-5 2 0 0,0 0 0 0,0 0 0 15,-19 6 0-15,6-4 0 0,0 5 0 0,-3 2 0 16,-1-1 0-16,1 2 0 0,2 1 0 0,1 0 0 16,3-3 0-16,1 0 0 0,0 0 0 0,2 0 0 15,2-1 0-15,3-1 0 0,0-1 0 0,2 1 0 16,2 2 0-16,-1-3 0 0,3-3 0 0,2 8 0 16,-1-2 0-16,3-3 0 0,0 3-597 0,2 0-669 15,0-4-1371-15,0 1 606 0</inkml:trace>
  <inkml:trace contextRef="#ctx0" brushRef="#br0" timeOffset="75121.11">24013 8045 237 0,'-5'-35'752'16,"3"10"31"-16,1 7-25 0,0 5-38 0,-1 3-55 15,1 1-66-15,1 2-58 0,0 5-52 0,0 2-50 16,0 0-41-16,17 25-39 0,2 2-34 0,5 15-34 15,6 8-29-15,-2 0-27 0,-3 6-14 0,15 23-104 16,-21-24-117-16,0 0 0 0,-7-1 0 0,-5-3 0 16,-5-14 0-16,-9-2 0 0,-4-2 0 0,-3-2 0 15,-8-1 0-15,-2-2 0 0,-6-4 0 0,-9 6 0 16,8-12 0-16,-1 2 0 0,-1-4 0 0,2 0 0 0,3-3 0 16,1 0 0-16,-1-1 0 0,8-5 0 0,2 2 0 15,5-7 0-15,2 4 0 0,1-3 0 0,2 0 0 16,3-1 0-16,1 1 0 0,-1-1 0 0,5-2 0 15,-3 4 0-15,3-4 0 0,0 0-35 0,0 0-1325 16,0 0-1472-16,0 0 651 0</inkml:trace>
  <inkml:trace contextRef="#ctx0" brushRef="#br0" timeOffset="75879.12">22911 10304 598 0,'-1'-5'751'0,"-3"1"22"16,3 0-6-16,-3 0-50 0,1-1-69 0,-2 2-66 15,-6-1-60-15,-2 1-51 0,-4 3-46 0,-1 4-47 16,-9 2-39-16,-1 6-30 0,-2 3-32 0,3 4-31 0,0 1-24 16,4 4-56-16,1-1-166 0,3 4 0 0,6 0 0 15,-1-3 0-15,7 1 0 0,4 1 0 0,3-7 0 16,1-1 0-16,5-3 0 0,4 1 0 0,1-3 0 15,8-6 0-15,-3 2 0 0,5-5 0 0,1-1 0 16,5-3 0-16,-5 0 0 0,7-5 0 0,-1-3 0 16,-1-2 0-16,-3 0 0 0,-2-6 0 0,4-2 0 15,-2-1 0-15,0-3 0 0,-2-5 0 0,-2-1 0 16,7-13 0-16,-10 8 0 0,3-11 0 0,-2 0 0 0,-4-2 0 16,-4 0 0-16,-2 12 0 0,-4-1 0 15,-3 0 0-15,-1 0 0 0,-2 4 0 0,-2 1 0 0,-3 4 0 16,0 10 0-16,-1-2 0 0,0 3 0 0,3 4 0 15,-4 3 0-15,4 2 0 0,1 1 0 0,1 0 0 16,0 2 0-16,3 3 0 0,-8 9 0 0,3 6 0 16,4 12 0-16,1 2 0 0,4 6 0 0,2 11 0 15,-1-11 0-15,4 10 0 0,-1-9 0 0,3 0 0 16,-3-4 0-16,4 1 0 0,-1-3 0 0,1-1 0 16,0-3 0-16,0-3 0 0,-3-4 0 0,0-2 0 15,1-1 0-15,-2-3 0 0,-1-2 0 0,1-2 0 16,-2 1 0-16,-2-3 0 0,1 0 0 0,2 0 0 0,-3-2 0 15,2 1 0-15,0-2 0 0,-1 1 0 0,1-1 0 16,1-1-1366-16,7 0-1478 0,-1-1 654 0</inkml:trace>
  <inkml:trace contextRef="#ctx0" brushRef="#br0" timeOffset="76622.81">23446 10079 404 0,'-19'-20'732'0,"6"4"29"15,3 4-17-15,4 3-23 0,0 1-62 0,0 0-70 16,4 5-58-16,-1 0-55 0,3 3-44 0,0 0-36 16,16 6-45-16,1 1-32 0,10 3-34 0,5 2-28 0,0 0-24 15,5-2-25-15,-2 1-115 0,13 3-93 0,-11-3 0 16,-1-2 0-16,1-2 0 0,-2-4 0 0,-2 6 0 16,-3-4 0-16,-4 0 0 0,-8-3 0 0,-4 1 0 15,0-2 0-15,-5 3 0 0,-1-4 0 0,-3 1 0 16,1-1 0-16,-6 0 0 0,9-1 0 0,-6-3 0 15,-2 0 0-15,-2 0 0 0,-2-3 0 0,-1-1 0 0,-1-2 0 16,-5 3 0-16,-3-4 0 0,-2 2 0 16,-2 4 0-16,-9-5 0 0,4 7 0 0,-5 1 0 15,-2 6 0-15,-2 0 0 0,5 1 0 0,-2 7 0 0,0 0 0 16,4 3 0-16,1 3 0 0,7-6 0 0,0 9 0 16,2 0 0-16,5-3 0 0,4 0 0 0,2 1 0 15,2 2 0-15,4-4 0 0,2 2 0 0,4 0 0 16,3 2 0-16,2-6 0 0,6 3 0 0,3-4 0 15,1-1 0-15,0-1 0 0,3-4 0 0,1 3 0 16,-7-6 0-16,0-1 0 0,-1-1 0 0,-1-2 0 16,-3-1 0-16,-2 0 0 0,-2 0 0 0,1-1 0 0,-6 1 0 15,0-1 0-15,-1 1 0 0,0-2 0 16,-6 2 0-16,4-3 0 0,-4 3 0 0,0 0 0 16,0 0 0-16,-19 5 0 0,8-1 0 0,-10 4 0 0,2 0 0 15,-4 3 0-15,5 0 0 0,0 1 0 0,2 0 0 16,3 1 0-16,-1-2 0 0,7-1 0 0,1 2 0 15,3-2 0-15,2-2 0 0,2 4 0 0,7-3 0 16,1-2 0-16,9 1 0 0,0 2 0 0,7 1 0 16,2-8 0-16,3 0 0 0,0-1 0 0,2-2 0 15,4 0 0-15,-3-2 0 0,1-3 0 0,-2-1 0 16,-1-1 0-16,0-2 0 0,-4-2 0 0,-3 0 0 0,-5 6 0 16,-3-4 0-16,-6 3 0 0,0 2 0 15,-3-2 0-15,-5 0 0 0,-1 5 0 0,-1 1 0 16,-10-5 0-16,-4 7 0 0,-13 2 0 0,-6 3 0 0,-1 5 0 15,-15 6 0-15,0 7 0 0,3-2 0 0,3 2 0 16,12-3 0-16,-8 9 0 0,13-8 0 0,4 3 0 16,3-2 0-16,3-1 0 0,4 0 0 0,4-5 0 15,2-2 0-15,2 0 0 0,4-5 0 0,0 2 0 16,4-2 0-16,1-2 0 0,0 2 0 0,0-2 0 16,-1 1 0-16,4-4 0 0,-3 2 0 0,3-1 0 15,-3-2 0-15,-1 0 0 0,-2 1 0 0,1-3 0 0,-1 0 0 16,1-2 0-16,-3-1 0 0,2 6 0 0,-2-6 0 15,2 3 0-15,-2-3 0 0,0 0-29 16,-3 4-1332-16,3-4-1473 0,0 0 651 0</inkml:trace>
  <inkml:trace contextRef="#ctx0" brushRef="#br0" timeOffset="77805.17">13818 9825 649 0,'0'0'750'16,"0"0"31"-16,0 0 1 0,0 0-74 0,7-7-67 15,-7 7-62-15,-3-7-57 0,3 7-47 0,-4-5-49 16,0 0-41-16,-1 1-40 0,0-1-35 0,-5 3-30 0,-2 1-29 16,1-1-29-16,-10 5-137 0,2 3-85 15,-4 6 0-15,-4 5 0 0,2 2 0 0,3 1 0 16,3 3 0-16,1 2 0 0,8 4 0 0,2-1 0 0,6-2 0 15,0-6 0-15,5 0 0 0,3-1 0 0,-1-1 0 16,2-1 0-16,4-4 0 0,3-1 0 0,0-4 0 16,3 1 0-16,1-7 0 0,2 0 0 0,-1-2 0 15,2-3 0-15,-1-3 0 0,1 0 0 0,3-5 0 16,-5 1 0-16,-1-3 0 0,3-4 0 0,0-3 0 16,-2-1 0-16,1-3 0 0,-3-3 0 0,0-1 0 15,1 0 0-15,-5-4 0 0,-2-1 0 0,1 1 0 16,-3-13 0-16,-8 9 0 0,3 3 0 0,-4-1 0 0,-4 1 0 15,0 4 0-15,-1 2 0 0,-1 8 0 0,-2 1 0 16,-1 5 0-16,0-1 0 0,1 5 0 0,2 1 0 16,-3 2 0-16,4 2 0 0,-1 2 0 0,6 2 0 15,-16 15 0-15,9 3 0 0,0 10 0 0,3 5 0 16,6 1 0-16,1 12 0 0,5-11 0 0,4 9 0 16,3 0 0-16,-1-11 0 0,-1-1 0 0,1-2 0 15,4-2 0-15,-2-1 0 0,-2-4 0 0,3-2 0 16,-4-6 0-16,-3-2 0 0,4-1 0 0,-2 0 0 15,-3-2 0-15,1-3 0 0,-3 1 0 0,1-1 0 0,-4-2 0 16,2 0 0-16,-2-3 0 0,0 2 0 0,-1-2 0 16,-1 0 0-16,-2-2 0 0,5 2 0 0,-5-2 0 15,0 0 0-15,5 0 0 0,-5 0 0 0,8-5 0 16,-7 3 0-16,3-3-203 0,0 1-1129 0,1 1-1442 16,0-4 638-16</inkml:trace>
  <inkml:trace contextRef="#ctx0" brushRef="#br0" timeOffset="78721.77">14226 9659 191 0,'-8'-15'615'0,"4"7"24"0,-1-3 12 0,1 4 2 0,3 0-29 16,-2 3-44-16,2 3-26 0,1 1-14 16,0 0-55-16,0 0-48 0,14 9-37 0,3-2-42 0,-1 3-35 15,10-1-29-15,5 3-31 0,1-3-25 0,2 2-23 16,2-3-84-16,0-2-131 0,-1 2 0 0,-1-2 0 15,-4 0 0-15,2-1 0 0,-5-2 0 0,-8 0 0 16,4-2 0-16,-6-1 0 0,1 0 0 0,-7 2 0 16,2-4 0-16,-4 2 0 0,-1 0 0 0,-1-1 0 15,0-3 0-15,-2 1 0 0,0-2 0 0,-2-1 0 0,-1 0 0 16,0-1 0-16,-1 1 0 0,-1 1 0 16,-1-2 0-16,-3-2 0 0,0 3 0 0,-3 2 0 0,-2-2 0 15,-2 2 0-15,-2 1 0 0,-5 3 0 0,-1 2 0 16,-3 0 0-16,-3 8 0 0,-1 1 0 0,-1 2 0 15,9-2 0-15,1 0 0 0,1 3 0 16,-2 6 0-16,5-7 0 0,3 0 0 0,4-1 0 0,0 3 0 16,3-3 0-16,0 0 0 0,5-2 0 0,0 1 0 15,1-1 0-15,3 0 0 0,2-2 0 0,2-1 0 16,4 2 0-16,-1-3 0 0,4-1 0 0,-1 0 0 0,2-1 0 16,1-1 0-16,0-2 0 0,-6 0 0 0,0 0 0 15,0-1 0-15,-3 2 0 0,-5-1 0 16,3-2 0-16,-8 1 0 0,9 0 0 0,-5 1 0 0,-4-1 0 15,0 0 0-15,0 0 0 0,-11 9 0 0,0-3 0 16,-6 2 0-16,2 4 0 0,-2-2 0 0,-6 6 0 16,0-1 0-16,7-2 0 0,0-1 0 0,3 0 0 15,2 2 0-15,2-4 0 0,3-2 0 0,2 2 0 16,1-5 0-16,6 3 0 0,1-3 0 0,5 4 0 16,7-3 0-16,2-1 0 0,8 2 0 0,3-2 0 15,-1-4 0-15,3 0 0 0,-2-2 0 0,2-1 0 0,0-2 0 16,-3-1 0-16,1-2 0 0,-6 1 0 0,-5-3 0 15,1 2 0-15,-1-4 0 0,-4 2 0 16,2 0 0-16,-5 1 0 0,-3 1 0 0,-2-2 0 0,-1 1 0 16,-2 0 0-16,-3 1 0 0,-3 2 0 0,-1-1 0 15,-2 1 0-15,-4 1 0 0,-4 1 0 0,-3 8 0 16,-3-1 0-16,-7 9 0 0,-3 0 0 0,2 5 0 16,0 3 0-16,0 0 0 0,6 4 0 0,-2 0 0 15,4 3 0-15,0-3 0 0,5 1 0 0,2-1 0 16,1 0 0-16,3 1 0 0,2-8 0 0,3 1 0 15,-1 0 0-15,4-3 0 0,-2-2 0 0,2-1 0 0,1-1 0 16,0 1 0-16,-2-2 0 0,4 0 0 0,-4 0 0 16,2-1 0-16,0 1 0 0,0-4 0 15,0-1 0-15,-2 0 0 0,2-1 0 0,-1-1 0 0,2 1 0 16,-2-1 0-16,0-1 0 0,1-3 0 0,0 5 0 16,0-5 0-16,-2 4 0 0,2-4 0 0,-1 5 0 15,1-5 0-15,0 4 0 0,0-4 0 0,-4 2 0 16,4-2 0-16,-2 4 0 0,2-4 0 0,-3 3 0 15,3-3 0-15,0 0 0 0,-4 2 0 0,4-2 0 16,0 0 0-16,-2 3 0 0,2-3 0 0,0 0 0 16,-5 2 0-16,5-2 0 0,0 0 0 0,0 0 0 0,0 0 0 15,0 0 0-15,0 0 0 0,-3 3 0 0,3-3 0 16,0 0 0-16,0 0 0 0,0 0 0 0,0 0 0 16,0 0 0-16,0 0 0 0,0 0 0 0,0 0 0 15,0 0 0-15,0 0 0 0,10-8 0 0,-1 6-1366 16,4-1-1478-16,6-1 654 0</inkml:trace>
  <inkml:trace contextRef="#ctx0" brushRef="#br0" timeOffset="102874.6">5033 1440 261 0,'-3'-2'674'16,"3"2"32"-16,-3-6 9 0,-1 3-11 0,0-3-38 0,2 3-61 15,2 3-65-15,-4-5-48 0,4 5-48 16,-3-2-43-16,0-2-39 0,3 4-37 0,0 0-32 16,-5-3-28-16,5 3-30 0,0 0-22 0,0 0-23 0,0 0-90 15,0 0-100-15,21 7 0 0,-11-4 0 0,3 4 0 16,3 2 0-16,6 0 0 0,3 8 0 0,3-5 0 15,1 1 0-15,3 4 0 0,1-1 0 16,-1-1 0-16,5 1 0 0,-5 0 0 0,2-2 0 0,-2-2 0 16,0 0 0-16,-1 0 0 0,-3-2 0 0,-1 1 0 15,-9-3 0-15,10 0 0 0,-10-4 0 0,-6 1 0 16,-1-4 0-16,2 2 0 0,-3 0 0 0,-1-3 0 16,0 0 0-16,-3 0 0 0,-6 0 0 0,14-3 0 15,-5 2 0-15,-4-2 0 0,4-3 0 0,-1 2 0 16,1 0 0-16,0-3 0 0,0 2 0 0,-4-2 0 15,0 1 0-15,0 0 0 0,-1 0 0 0,-1 1 0 16,-1 1 0-16,1-3 0 0,-2 3 0 0,-1-2 0 16,0 1 0-16,0-1 0 0,-1 1 0 0,-2 0 0 15,1 0 0-15,-5 1 0 0,2 1 0 0,-1 1 0 16,-2 1 0-16,-1 1 0 0,-4 0 0 0,-2 2 0 16,-3 2 0-16,0 0 0 0,0 3 0 0,2 0 0 15,-2 0 0-15,2 2 0 0,-1 0 0 0,0 0 0 16,3 1 0-16,0 0 0 0,0 1 0 0,1 0 0 15,3-1 0-15,-3 4 0 0,5-5 0 0,-2 5 0 16,1-5 0-16,-1 4 0 0,1 2 0 0,5-4 0 16,-4 4 0-16,3 0 0 0,1-2 0 0,1 4 0 15,-2 1 0-15,3-3 0 0,1 2 0 0,0-2 0 0,2-2 0 16,0 3 0-16,1-7 0 0,3 5 0 16,-3-1 0-16,1-2 0 0,2 1 0 0,0 1 0 0,2-2 0 15,0-1 0-15,2 3 0 0,-1-5 0 0,-1 0 0 16,6 1 0-16,0 1 0 0,-2-2 0 0,5 0 0 15,-1 1 0-15,-1-2 0 0,-1-1 0 0,5 1 0 16,0-2 0-16,-7-2 0 0,7 2 0 0,-5 0 0 16,0-3 0-16,1-1 0 0,-3 0 0 0,-1 0 0 15,2 1 0-15,-2-2 0 0,-1 0 0 0,1 0 0 16,-3 0 0-16,-1 1 0 0,-6-1 0 0,9 0 0 16,-9 0 0-16,8-1 0 0,-8 1 0 0,0 0 0 15,0 0 0-15,5-1 0 0,-5 1 0 0,0 0 0 16,0 0 0-16,0 0 0 0,0 0 0 0,0 0 0 15,8 2 0-15,-8-2 0 0,0 0 0 0,0 0 0 16,0 0 0-16,-13 10 0 0,5-7 0 0,-1 0 0 16,-1 2 0-16,1 1 0 0,-5-1 0 0,1 5 0 15,-1-2 0-15,1 0 0 0,-1 4 0 0,1 0 0 16,2 2 0-16,0-1 0 0,0 0 0 0,2 0 0 16,2-3 0-16,2 3 0 0,1-2 0 0,-1 2 0 15,1 1 0-15,1-2 0 0,3 6 0 0,0-3 0 16,3 0 0-16,2 3 0 0,-1-7 0 0,2 3 0 15,0-1 0-15,1-4 0 0,1 5 0 0,-1-1 0 16,6-2 0-16,0-1 0 0,1 1 0 0,1-3 0 16,0-1 0-16,3 2 0 0,4-3 0 0,9 0 0 15,-3-2 0-15,0 0 0 0,0-1 0 0,-2-3 0 16,3-3 0-16,-2-1 0 0,1 1 0 0,-5-3 0 16,-5 1 0-16,2-5 0 0,-2 1 0 0,-1-3 0 15,-2-1 0-15,-2-1 0 0,-3-2 0 0,2 3 0 0,-5-2 0 16,-3 5 0-16,0-2 0 0,-3 4 0 0,1 3 0 15,-2-3 0-15,0 4 0 0,-2-1 0 16,2 5 0-16,-10 0 0 0,-3 9 0 0,-12 5 0 0,-5 10 0 16,-13 14 0-16,-3 5 0 0,-21 17 0 0,25-15 0 15,-11 22 0-15,13-21 0 0,6 2 0 0,2 2 0 16,2 0 0-16,2 4 0 0,2-2 0 0,2-4 0 16,5-4 0-16,2-8 0 0,3-4 0 0,4-1 0 15,-3 1 0-15,4-4 0 0,0-1 0 0,4-8 0 16,-1-2 0-16,2 0 0 0,2-5 0 0,-2-1 0 15,2-1 0-15,1-4 0 0,1 0 0 0,-2 1 0 16,0-3 0-16,1 1 0 0,1-1 0 0,0 0 0 16,0-4 0-16,-1 5 0 0,-1-2 0 0,2-3 0 15,0 0 0-15,0 0 0 0,-1 3 0 0,1-3 0 16,0 0 0-16,-1 4 0 0,1-4 0 0,0 0 0 16,0 0 0-16,0 0 0 0,-3 3 0 0,3-3 0 15,0 0 0-15,0 0 0 0,0 0 0 0,0 0 0 16,0 0 0-16,0 0 0 0,0 0 0 0,0 0 0 15,0 0 0-15,0 0 0 0,0 0 0 0,0 0-81 16,0 0-1271-16,0 0-1465 0,0 0 649 0</inkml:trace>
  <inkml:trace contextRef="#ctx0" brushRef="#br0" timeOffset="106056.22">16044 1263 42 0,'0'0'385'15,"0"0"29"-15,0 0 14 0,0 0 12 0,0 0 17 16,0 0 18-16,0 0 12 0,-7-4 23 0,7 4 13 16,-5-3-2-16,2 1-28 0,-1 0-46 0,-1-1-41 15,-1 1-39-15,2-1-36 0,-3 1-32 0,1-1-26 16,1 2-28-16,1-3-25 0,-1 3-21 0,5 1-18 15,-6-2-133-15,6 2-48 0,0 0 0 0,-7-2 0 16,7 2 0-16,0 0 0 0,0 0 0 0,0 0 0 16,0 0 0-16,-5 7 0 0,6-1 0 0,2 0 0 0,2 2 0 15,3 2 0-15,3 1 0 0,1 4 0 16,3 1 0-16,0-4 0 0,1 2 0 0,7 7 0 16,2-5 0-16,1 6 0 0,-6-4 0 0,6-5 0 15,-11-3 0-15,3 1 0 0,-1 2 0 0,0-4 0 0,-1 0 0 16,2 0 0-16,-2-1 0 0,0-1 0 15,-5-2 0-15,7 1 0 0,-4-4 0 0,3 5 0 16,-2-3 0-16,3 1 0 0,-5-3 0 0,1 1 0 16,-1-1 0-16,1 0 0 0,-3-2 0 0,0 0 0 0,0 0 0 15,-2 0 0-15,-3 0 0 0,2 0 0 0,2 0 0 16,-5-2 0-16,3 2 0 0,-8 0 0 0,6-2 0 16,-6 2 0-16,9-1 0 0,-9 1 0 15,4-4 0-15,-4 4 0 0,5-3 0 0,-5 3 0 0,4-5 0 16,-4 2 0-16,0-1 0 0,0 4 0 0,-4-8 0 15,3 3 0-15,-3 2 0 0,0-2 0 0,-2-1 0 16,-2 1 0-16,-1 0 0 0,0-2 0 0,-5 3 0 16,1 0 0-16,-4 0 0 0,0-1 0 0,-1 5 0 15,-1 3 0-15,2 0 0 0,-2 0 0 0,5 2 0 16,-5 4 0-16,2-3 0 0,-1 4 0 0,4-1 0 16,-4 3 0-16,4 1 0 0,-2-1 0 0,0 2 0 15,4 0 0-15,-1 1 0 0,0-2 0 0,0 3 0 16,2-2 0-16,-6 3 0 0,7-5 0 0,-3 5 0 15,4-3 0-15,0 3 0 0,-1-2 0 0,6 0 0 16,-3-1 0-16,3-1 0 0,1-3 0 0,3 3 0 16,-2-3 0-16,4 1 0 0,-1 0 0 0,3-1 0 15,0 0 0-15,1 0 0 0,3-1 0 0,-2 1 0 16,3-2 0-16,0 2 0 0,4-1 0 0,-3 2 0 16,2-3 0-16,4 1 0 0,1 1 0 0,0-2 0 15,2 2 0-15,-3-3 0 0,1 1 0 0,2-2 0 16,-4 0 0-16,2-1 0 0,-3-2 0 0,-4 1 0 15,4-4 0-15,-2 1 0 0,-3 2 0 0,0-3 0 16,-3 0 0-16,2 0 0 0,-3 1 0 0,-5-1 0 0,8 2 0 16,-8-2 0-16,7 0 0 0,-7 0 0 0,0 0 0 15,8 0 0-15,-8 0 0 0,0 0 0 16,0 0 0-16,0 0 0 0,0 0 0 0,0 0 0 0,0 0 0 16,0 0 0-16,0 0 0 0,5 2 0 0,-5-2 0 15,0 0 0-15,0 0 0 0,0 0 0 0,0 0 0 16,-14 9 0-16,6-5 0 0,1 2 0 0,-2 2 0 15,0 1 0-15,-1-3 0 0,-1 3 0 0,5 0 0 16,-4 1 0-16,2-1 0 0,3 4 0 0,-3-4 0 16,2 2 0-16,2 1 0 0,4-1 0 0,-2-1 0 15,0 8 0-15,2-8 0 0,2 3 0 0,0-6 0 16,2 5 0-16,2-4 0 0,2 0 0 0,-3 0 0 16,4 1 0-16,1-1 0 0,2 2 0 0,-2-5 0 15,4 2 0-15,1 1 0 0,2-5 0 0,2 2 0 16,-2 0 0-16,2-4 0 0,1 1 0 0,0-2 0 15,0-2 0-15,-2 1 0 0,1-4 0 0,-2 0 0 16,-1-1 0-16,-2-3 0 0,-1 3 0 0,-1 0 0 16,-3-4 0-16,1 2 0 0,-1-6 0 0,-3 5 0 15,-1 2 0-15,0 1 0 0,-2-1 0 0,-1 3 0 16,0-2 0-16,-2 2 0 0,-2 0 0 0,2 4 0 16,-3-4 0-16,3 4 0 0,-20 4 0 0,3 3 0 15,-9 11 0-15,-12 11 0 0,-2 5 0 0,0 0 0 16,3 4 0-16,4 3 0 0,-1 2 0 0,-1 4 0 0,8-1 0 15,-2 0 0-15,5 4 0 0,2-7 0 16,0-1 0-16,7-11 0 0,2 1 0 0,-1-2 0 16,1-1 0-16,3-4 0 0,2-2 0 0,1-5 0 15,3 1 0-15,-4 1 0 0,3-4 0 0,1 4 0 0,0-8 0 16,3-2 0-16,-3-2 0 0,0-1 0 0,1 0 0 16,0-1 0-16,2 0 0 0,-2-1 0 15,-2 0 0-15,4-1 0 0,1-4 0 0,-8 4 0 16,8-4 0-16,-2 5 0 0,2-5 0 0,-3 3 0 0,3-3 0 15,0 0 0-15,-5 4 0 0,5-4 0 0,0 0 0 16,0 0 0-16,0 0 0 0,-4 5 0 0,4-5 0 16,0 0 0-16,0 0 0 0,0 0 0 0,0 0 0 15,0 0 0-15,0 0 0 0,0 0 0 0,0 0 0 16,0 0 0-16,0 0 0 0,-9-11 0 0,9 11-37 16</inkml:trace>
  <inkml:trace contextRef="#ctx0" brushRef="#br0" timeOffset="108211.87">6904 8728 16 0,'-8'-10'476'0,"3"-1"18"0,0 3 16 15,0-3 10-15,0 1-2 0,0 0 10 0,1 2 21 16,0-2 12-16,-1 5 3 0,4-2-27 0,-2 1-54 15,2 2-43-15,-3-2-44 0,3 2-36 0,-2 0-34 0,3 4-33 16,0-4-30-16,0 4-25 0,-2-2-119 16,2 2-119-16,0 0 0 0,0 0 0 0,-5-3 0 15,5 3 0-15,0 0 0 0,0 0 0 0,0 0 0 0,6 13 0 16,-1-3 0-16,4 0 0 0,4 2 0 16,2 1 0-16,7 4 0 0,3-1 0 0,2 0 0 0,4 2 0 15,2-2 0-15,-1-2 0 0,4 1 0 0,-2-4 0 16,2 0 0-16,-4 1 0 0,1-5 0 0,1-2 0 15,-6 2 0-15,0-2 0 0,1-2 0 0,-8 1 0 16,-1-1 0-16,-1-2 0 0,0-1 0 0,-2 0 0 16,2 0 0-16,-6 0 0 0,0-1 0 0,-3-2 0 0,-1 1 0 15,0 2 0-15,4-4 0 0,-4 1 0 16,0-2 0-16,1 0 0 0,-5 2 0 0,1-1 0 16,0 0 0-16,1-4 0 0,-2 3 0 0,0-3 0 0,-2 1 0 15,1 1 0-15,-2-2 0 0,2-1 0 0,-4 0 0 16,0 0 0-16,0 0 0 0,0 0 0 0,-2-1 0 15,-2 1 0-15,0 0 0 0,-1-2 0 0,-2 3 0 16,-3 0 0-16,0 1 0 0,-5-2 0 0,-1 2 0 16,-2 1 0-16,-1 3 0 0,-1 1 0 0,-2 2 0 15,-6 0 0-15,0 4 0 0,1 2 0 0,0-2 0 16,0 5 0-16,0-1 0 0,7 3 0 0,2 1 0 0,-5 3 0 16,4-4 0-16,-2 5 0 0,2 0 0 15,5 1 0-15,-2 2 0 0,4-3 0 0,-2 6 0 0,3 1 0 16,2-5 0-16,0-1 0 0,-2 8 0 0,5-7 0 15,0 0 0-15,-2 1 0 0,4 2 0 0,2 3 0 16,-1-5 0-16,-1-2 0 0,3 3 0 0,1-3 0 16,0 1 0-16,1 2 0 0,-1-1 0 0,4-2 0 15,1-1 0-15,-1 1 0 0,6-4 0 0,-1 4 0 16,0-4 0-16,4 0 0 0,-2-1 0 0,3-1 0 16,2-1 0-16,0 1 0 0,1-5 0 0,2 4 0 15,-1-3 0-15,4 0 0 0,-2-4 0 0,7 3 0 0,-9-3 0 16,2 0 0-16,-2 0 0 0,0-2 0 15,1-1 0-15,-7 0 0 0,1-1 0 0,-2 2 0 16,-2-1 0-16,-2-1 0 0,-1 1 0 0,-6 0 0 0,10 0 0 16,-5-3 0-16,-1 1 0 0,-4 2 0 0,0 0 0 15,8 0 0-15,-8 0 0 0,0 0 0 0,0 0 0 16,0 0 0-16,0 0 0 0,0 0 0 0,0 0 0 16,0 0 0-16,0 0 0 0,0 0 0 0,0 0 0 15,-21 6 0-15,11-2 0 0,-1 1 0 0,-2 0 0 16,0 1 0-16,-4 2 0 0,1 1 0 0,0 3 0 15,-3-1 0-15,3 2 0 0,-1 0 0 0,3 0 0 0,0 2 0 16,1-3 0-16,-1 3 0 0,1 1 0 0,3-2 0 16,1 0 0-16,3-3 0 0,3 2 0 0,-1-4 0 15,4 4 0-15,0-1 0 0,2-3 0 0,0 1 0 16,5 0 0-16,0 0 0 0,6-3 0 0,1 3 0 16,5-4 0-16,-1 0 0 0,3 0 0 0,0-2 0 15,7 1 0-15,2-3 0 0,-3-1 0 0,6-1 0 16,0 0 0-16,-6-2 0 0,4-1 0 0,-2-1 0 15,2-2 0-15,-4 0 0 0,-6 1 0 0,0-1 0 16,-2-2 0-16,-1 1 0 0,-3-6 0 0,-1 1 0 16,-1 1 0-16,1-3 0 0,-6-2 0 0,-1 0 0 15,-1 3 0-15,-3 1 0 0,1-1 0 0,-4 2 0 0,0 0 0 16,-4 0 0-16,2 2 0 0,-2 5 0 0,-1-1 0 16,-4 0 0-16,-4 5 0 0,-5 8 0 0,-6 3 0 15,-7 11 0-15,-10 10 0 0,-2 5 0 0,-1 8 0 16,6 3 0-16,-17 23 0 0,10 3 0 0,17-19 0 15,-6 21 0-15,4 2 0 0,11-23 0 0,-8 27 0 16,12-27 0-16,1 5 0 0,-3-4 0 0,7-5 0 16,-1 0 0-16,-1 1 0 0,6-20 0 0,-1 1 0 15,5-3 0-15,-2-1 0 0,1-9 0 0,3-2 0 16,-1-1 0-16,1-2 0 0,-2-4 0 0,2 2 0 16,0-3 0-16,0-2 0 0,0-1 0 0,0 0 0 0,0-2 0 15,0 0 0-15,2 0 0 0,-2-2 0 0,0-3 0 16,-2 4 0-16,0-1 0 0,2-3 0 0,0 0 0 15,-1 7 0-15,1-7 0 0,0 0 0 0,0 0 0 16,0 0 0-16,0 4 0 0,0-4 0 0,0 0 0 16,0 0 0-16,0 0 0 0,0 0 0 0,0 0 0 15,0 0 0-15,0 0 0 0,0 0 0 0,0 0 0 16,-2 2 0-16,2-2 0 0,0 0 0 0,0 0 0 0,3-13 0 16,-1 10 0-16,4-4 0 0,0-6 0 0,-1 3 0 15,6-7-1366-15,4-8-1478 0,-1-2 654 16</inkml:trace>
  <inkml:trace contextRef="#ctx0" brushRef="#br0" timeOffset="110178.59">19211 8096 362 0,'-1'-6'528'0,"-3"4"12"0,4 2 12 15,-1-5 3-15,-2 3 13 0,3 2 5 0,-2-5 5 16,-1 1-14-16,-1 2-41 0,4 2-54 0,-4-4-32 15,4 4-50-15,-2-3-41 0,2 3-39 0,0 0-28 16,-4-5-31-16,4 5-25 0,0 0-71 0,0 0-152 16,0 0 0-16,0 0 0 0,0 0 0 0,0 0 0 15,0 0 0-15,0 0 0 0,13 18 0 0,-7-10 0 16,7 3 0-16,5 0 0 0,5 4 0 0,1 1 0 16,4-2 0-16,3 3 0 0,1-3 0 0,2 1 0 15,-2 0 0-15,3-2 0 0,-1 0 0 0,-2-3 0 16,0-1 0-16,-1 0 0 0,-4-1 0 0,-8-2 0 0,1-1 0 15,-2-3 0-15,-1 3 0 0,-4-2 0 0,-3-2 0 16,-1-1 0-16,-1 0 0 0,-1 0 0 0,-2 0 0 16,-5 0 0-16,13-1 0 0,-8-1 0 0,0-2 0 15,0 2 0-15,1-2 0 0,-3 1 0 0,1-3 0 16,0 0 0-16,0 1 0 0,-2-2 0 0,-2 2 0 16,0-2 0-16,0-3 0 0,-5 2 0 0,0 0 0 15,0-2 0-15,-4 3 0 0,-1-1 0 0,-3 3 0 16,-3-4 0-16,-2 5 0 0,-3 2 0 0,-7 1 0 0,-1 1 0 15,-2 3 0-15,0 1 0 0,2 6 0 16,0-2 0-16,3 3 0 0,0 1 0 0,1 0 0 0,-2 1 0 16,10-1 0-16,-2 4 0 0,-4 3 0 0,9-4 0 15,0 0 0-15,1-2 0 0,1 3 0 0,-1 1 0 16,0 3 0-16,2-3 0 0,2 6 0 0,1-8 0 16,0 1 0-16,3-4 0 0,3 0 0 0,-2 1 0 15,0-1 0-15,3 1 0 0,-1 4 0 0,2-6 0 16,2 1 0-16,-2 3 0 0,3-2 0 0,1 4 0 15,0-5 0-15,5 4 0 0,-1-3 0 0,3 3 0 16,2-3 0-16,1 1 0 0,3 1 0 0,3 0 0 0,3-1 0 16,-4-5 0-16,2-1 0 0,-1 1 0 0,7 1 0 15,-8-2 0-15,3-4 0 0,-2 3 0 0,-2-5 0 16,0 3 0-16,-5-4 0 0,1 0 0 0,-4 1 0 16,-5-1 0-16,3 0 0 0,-3-1 0 0,-1 1 0 15,-4-1 0-15,5 1 0 0,-5-1 0 0,0 0 0 16,0 0 0-16,9-1 0 0,-9 1 0 0,0 0 0 15,0 0 0-15,0 0 0 0,0 0 0 0,0 0 0 16,0 0 0-16,-18-7 0 0,8 6 0 0,-3 1 0 16,0 1 0-16,-5 0 0 0,-1 4 0 0,4 2 0 15,-3-1 0-15,3 3 0 0,-1-1 0 0,2 4 0 0,-1-1 0 16,2 0 0-16,3 1 0 0,0 3 0 0,2-3 0 16,0 1 0-16,3-2 0 0,-1 6 0 0,3-6 0 15,3 0 0-15,3 2 0 0,-2-2 0 0,8 0 0 16,0 0 0-16,3 1 0 0,2 1 0 0,1-2 0 15,4-2 0-15,0 0 0 0,6-2 0 0,3 0 0 16,-7-3 0-16,10 1 0 0,-8-3 0 0,-2-2 0 16,-1 0 0-16,2 0 0 0,-3-2 0 0,-1-3 0 15,1 0 0-15,-2-2 0 0,-1-1 0 0,-6 1 0 0,6-2 0 16,-5-2 0-16,-2 0 0 0,-1 1 0 16,-2-1 0-16,-2 2 0 0,1-1 0 0,-5 4 0 15,0-1 0-15,0-2 0 0,-1 5 0 0,-3-2 0 0,-1 1 0 16,-6 2 0-16,-1 3 0 0,-8 5 0 15,-6 5 0-15,2 6 0 0,-4 2 0 0,-13 10 0 0,1 5 0 16,0 6 0-16,3 2 0 0,2 6 0 0,3 0 0 16,1 5 0-16,-1-1 0 0,4 0 0 0,2 1 0 15,-1-2 0-15,1-2 0 0,4 0 0 0,-1-3 0 16,8-12 0-16,-2-2 0 0,4-3 0 0,0-2 0 0,2-1 0 16,-1-1 0-16,7-7 0 0,-3-2 0 15,5-4 0-15,-4-1 0 0,4 0 0 0,0-5 0 16,-1 2 0-16,2 0 0 0,0-3 0 0,-3 3 0 0,4-3 0 15,1-1 0-15,-4-1 0 0,4-2 0 0,0 6 0 16,-2-4 0-16,2-2 0 0,0 0 0 0,-3 5 0 16,3-5 0-16,0 0 0 0,0 0 0 0,-2 3 0 15,2-3 0-15,0 0 0 0,0 4 0 0,0-4 0 16,0 0 0-16,0 0 0 0,0 0 0 0,0 0 0 16,0 0 0-16,0 0 0 0,0 0 0 0,0 0 0 15,0 0 0-15,0 0 0 0,0 0 0 0,0 0 0 16,0 0 0-16,0 0 0 0,0 0 0 0,-8 0 0 0,8 0 0 15,0 0 0-15,0 0 0 0,0 0 0 0,0 0 0 16,0 0 0-16,0 0 0 0,0 0 0 0,0 0 0 16,0 0 0-16,-3 3 0 0,3-3 0 0,0 0 0 15,-4 3 0-15,4-3 0 0,0 0 0 0,0 0 0 16,0 0 0-16,0 0-1366 0,18-2-1478 0,0-5 654 16</inkml:trace>
  <inkml:trace contextRef="#ctx0" brushRef="#br0" timeOffset="154927.74">1473 14150 190 0,'3'-5'640'0,"0"1"31"16,2 0 35-16,-3-1 0 0,1 0-13 0,-2 1-29 15,-1 0-60-15,-1-1-60 0,-2 1-51 0,0-2-51 16,-1 3-40-16,-4-4-38 0,-1 2-39 0,-2 1-32 16,-6 4-31-16,-3 2-70 0,-6 1-192 0,-6 3 0 15,5 2 0-15,-2 3 0 0,-3 3 0 0,3 1 0 16,0 2 0-16,4 1 0 0,2 2 0 0,5 0 0 15,8-2 0-15,0-1 0 0,7 1 0 0,3 3 0 16,5 3 0-16,4 0 0 0,6-4 0 0,6 2 0 16,1-2 0-16,1-1 0 0,3-2 0 0,4-1 0 15,-2-3 0-15,0 1 0 0,-4 1 0 0,2-2 0 16,-7-4 0-16,-2-1 0 0,-2 0 0 0,-6-4 0 16,1 2 0-16,-3-2 0 0,-1 2 0 0,2-4 0 0,-3 1 0 15,-4 2 0-15,-1 0 0 0,-1 0 0 0,-4 4 0 16,-2-3 0-16,1-1 0 0,-6 3 0 0,1-2 0 15,-2 0 0-15,-5 1 0 0,2-3 0 0,-5 3 0 16,2-3 0-16,-3 0 0 0,3-2 0 0,0-2 0 16,0 2 0-16,1 0 0 0,5-2 0 0,0 0 0 15,3 0 0-15,4 0 0 0,-2-3 0 0,8 3-506 16,-5-4-776-16,9-1-1387 0,0-1 614 0</inkml:trace>
  <inkml:trace contextRef="#ctx0" brushRef="#br0" timeOffset="155111.81">1706 14387 422 0,'7'-2'818'0,"-3"0"35"0,-3-3-61 16,3 4-73-16,-4 1-73 0,6-3-62 0,-6 3-62 0,5-1-51 15,-5 1-48-15,0 0-45 0,3 10-37 16,-1-1-27-16,-3 3-40 0,1 4-26 0,-1 1-24 16,-2 3-62-16,2 4-162 0,-2-4 0 0,2 7 0 0,1 0 0 15,-1 0 0-15,1-8 0 0,0-1 0 0,1-2 0 16,0-6 0-16,-1 2 0 0,2-4-328 15,-1-1-280-15,0-2-602 0,0-3-1309 0,-1-2 579 0</inkml:trace>
  <inkml:trace contextRef="#ctx0" brushRef="#br0" timeOffset="155268.73">1842 14343 354 0,'-8'-11'806'0,"-1"3"62"0,-1 1-61 15,5 2-83-15,-3-2-65 0,3 2-68 0,0 0-57 16,0 3-53-16,1-2-49 0,-1 2-49 0,1-2-40 15,4 4-42-15,-4-2-39 0,4 2-64 0,0 0-94 16,0 0-121-16,0 0-119 0,5 13-125 0,3-6-129 16,2 1-124-16,-2 1-575 0,2-2-1178 0,4 0 521 0</inkml:trace>
  <inkml:trace contextRef="#ctx0" brushRef="#br0" timeOffset="155676.22">2010 14370 616 0,'0'0'742'0,"-2"3"16"0,2-3-19 0,0 0-41 0,-8 3-60 16,8-3-65-16,0 3-59 0,0-3-49 0,4 6-47 16,-4-2-41-16,4 4-37 0,1 0-33 0,-1 3-33 15,1 3-27-15,-1 0-25 0,1 1-23 0,4 1-135 16,-5 0-64-16,-2-6 0 0,2 8 0 0,-1-2 0 16,-2-5 0-16,-1-2 0 0,0 0 0 0,3-3 0 15,-3-1 0-15,0 2 0 0,0-5 0 0,-3 3 0 16,3-5 0-16,0 0 0 0,0 0 0 0,0 0 0 0,0-16 0 15,0 10 0-15,3-6 0 0,-1 1 0 16,2-5 0-16,6-2 0 0,-2 0 0 0,3-4 0 16,1 6 0-16,1 1 0 0,1-2 0 0,5 0 0 0,-1 4 0 15,0 4 0-15,9-1 0 0,-6 6 0 16,1 2 0-16,-3 2 0 0,11 2 0 0,-10 5 0 16,-1 2 0-16,-6 3 0 0,2-1 0 0,-2 4 0 0,-3 3 0 15,-3-1 0-15,-4-5 0 0,5 5 0 0,-8 0 0 16,1-2 0-16,-1-5 0 0,2 7 0 15,-4-4 0-15,1-1 0 0,-2 0 0 0,2-2 0 0,1-2 0 16,-4 0 0-16,2-2 0 0,2 1 0 0,-1-2 0 16,-2 0 0-16,-1 0 0 0,2-2 0 0,-5-1 0 15,2 0 0-15,5-2 0 0,-9 0 0 0,9 0 0 16,-7-2-789-16,7 2-445 0,0-7-1336 0,0 7 590 16</inkml:trace>
  <inkml:trace contextRef="#ctx0" brushRef="#br0" timeOffset="155911.23">2832 14379 90 0,'-1'-6'842'0,"-1"2"43"0,-1-1-63 0,-1-1-79 0,0 2-71 15,-1 1-64-15,0-1-62 0,-4 4-55 16,3 0-41-16,-2 0-55 0,-2 5-39 0,-7 3-37 16,1 2-27-16,2 3-34 0,1 0-27 0,0 0-40 0,3 4-191 15,2 1 0-15,3 0 0 0,1-3 0 0,8 3 0 16,-3 2 0-16,8 5 0 0,0 0 0 15,0-8 0-15,4 0 0 0,0-2 0 0,-2 0 0 0,3-2 0 16,-1-4 0-16,2 2 0 0,-3-6 0 0,0 2 0 16,1-5 0-16,3-1 0 0,-5-3 0 0,2-3 0 15,-2 0-350-15,1-1-958 0,3-4-1415 0,1-4 627 16</inkml:trace>
  <inkml:trace contextRef="#ctx0" brushRef="#br0" timeOffset="156538.06">2972 14502 165 0,'-2'2'700'0,"2"-2"31"0,0 0 10 0,0 0-28 0,17-5-50 15,2 1-51-15,3-1-57 0,8-4-46 16,5 1-51-16,2-2-52 0,14-3-31 0,-2 2-40 16,-18 2-31-16,-1 1-34 0,-3 0-22 0,-8 1-23 0,-1 2-44 15,-4-1-181-15,-2 0 0 0,-2 1 0 0,-4-3 0 16,2 0 0-16,-4 1 0 0,0 1 0 15,-2-3 0-15,-2 1 0 0,-2-2 0 0,-1 3 0 0,-3-2 0 16,-1 3 0-16,-2-1 0 0,-1 1 0 0,-3 2 0 16,-3 3 0-16,-4 1 0 0,0 4 0 0,-9 0 0 15,2 8 0-15,0 1 0 0,4 4 0 0,8-4 0 16,2 4 0-16,0-1 0 0,8 1 0 0,-3 2 0 16,8-1 0-16,3 1 0 0,4-2 0 0,3 0 0 15,9 2 0-15,5 0 0 0,1-3 0 0,-1-3 0 16,4-1 0-16,-2-7 0 0,-4 0 0 0,6-5 0 15,-6-1 0-15,0-3 0 0,5-1 0 0,-7 1 0 0,-2-3 0 16,0 4 0-16,-2-2 0 0,-2-1 0 0,-1 3 0 16,0-3 0-16,-4 2 0 0,-1-2 0 0,-3 2 0 15,1 0 0-15,-1 0 0 0,2 3 0 0,-4-4 0 16,0 4 0-16,-3 1 0 0,6-4 0 0,-6 4 0 16,8-2 0-16,-8 2 0 0,3-1 0 0,-3 1 0 15,0 0 0-15,0 0 0 0,0 0 0 0,0 0 0 16,5-2 0-16,-5 2 0 0,0 0 0 0,0 0 0 15,0 0 0-15,0 0 0 0,0 0 0 0,0 0 0 16,0 0 0-16,0 0 0 0,0 0 0 0,0 0 0 16,0 0 0-16,0 0 0 0,0 0 0 0,0 0 0 15,0 0 0-15,0 0 0 0,0 0 0 0,0 0 0 16,0 0 0-16,0 0 0 0,0 0 0 0,0 0 0 0,0 8 0 16,0-8 0-16,0 0 0 0,1 3 0 15,-1-3 0-15,0 0 0 0,3 4 0 0,-3-4 0 16,0 0 0-16,-3 5 0 0,3-5 0 0,0 0 0 0,3 3 0 15,-3-3 0-15,0 0 0 0,0 0 0 0,0 0 0 16,0 0 0-16,0 0 0 0,0 0 0 0,-12 1 0 16,12-1 0-16,-10-4 0 0,3 4 0 0,1-5 0 15,0 1-419-15,-3-1-877 0,5 1-1403 0,0-3 621 16</inkml:trace>
  <inkml:trace contextRef="#ctx0" brushRef="#br0" timeOffset="162379.93">5655 14151 691 0,'3'-10'861'0,"2"2"-3"15,-4-4-75-15,2 0-72 0,-3 0-68 16,4 0-63-16,-2-1-57 0,2 5-52 0,-3-4-46 0,2 7-43 16,-2-2-46-16,1 3-28 0,-2-1-30 0,2 3-32 15,-2 2-151-15,0 0-95 0,0 0 0 0,4 22 0 16,1 2 0-16,0 9 0 0,0 13 0 0,-5-12 0 16,4 15 0-16,0-3 0 0,-7-11 0 0,3-2 0 15,-1 3 0-15,2-2 0 0,3-6 0 0,0-3 0 16,-3-6 0-16,3-2 0 0,-1-1 0 0,3-2 0 15,-1-1 0-15,-1-3 0 0,5-4 0 0,0 1 0 16,9 0 0-16,2 0 0 0,1-3 0 0,9-4 0 0,5 1 0 16,-2 1 0-16,4 0 0 0,-2 0 0 15,-1-3 0-15,1 2 0 0,-2-1 0 0,0 1 0 16,-5 2 0-16,-6-1 0 0,0-2 0 0,-7 4 0 0,-3-4 0 16,-1 0 0-16,-3-2 0 0,-1 4 0 0,1-2 0 15,-8 0 0-15,8 0 0 0,-8 0 0 0,6 0 0 16,-6 0 0-16,0 0 0 0,8-3 0 0,-8 3 0 15,2-3 0-15,-2 3 0 0,0 0 0 0,0 0-247 16,-7-10-1077-16,8 5-1435 0,2-1 635 0</inkml:trace>
  <inkml:trace contextRef="#ctx0" brushRef="#br0" timeOffset="162574.31">6739 14423 7681 0,'2'-6'510'16,"0"2"-510"-16,-1-1 0 0,2 1 0 0,-1 1 0 15,0-1 0-15,-2 4 0 0,2-5 0 0,-2 5 0 0,0 0 0 16,4-1 0-16,-4 1 0 0,5 10 0 0,-4-4 0 16,2 3 0-16,0-2 0 0,0 5 0 0,0-2 0 15,-2 2 0-15,3-1 0 0,-3 0 0 0,1 0 0 16,0-2 0-16,2-3 0 0,-4 3 0 0,0-4 0 16,1 2 0-16,-1-3 0 0,0 1-248 0,0-5-1077 15,0 0-1433-15,0 0 635 0</inkml:trace>
  <inkml:trace contextRef="#ctx0" brushRef="#br0" timeOffset="162729.6">6835 14248 261 0,'-9'-15'784'0,"3"1"79"15,-1 4-22-15,1 2-83 0,2 1-75 0,-1 1-67 0,1 1-61 16,3 1-56-16,-2 0-51 0,2 1-50 0,1 3-43 16,-6-5-42-16,6 5-38 0,0 0-62 15,0 0-90-15,0 0-115 0,6 12-147 0,-1-4-137 0,3 0-142 16,3 1-143-16,-2-2-540 0,7 4-1191 0,-1-2 528 15</inkml:trace>
  <inkml:trace contextRef="#ctx0" brushRef="#br0" timeOffset="163064.66">7088 14254 551 0,'-5'-3'887'0,"1"-1"-4"0,-1-1-80 15,5 5-81-15,-6-5-67 0,3 5-63 0,-1-4-59 16,4 4-49-16,-2-3-51 0,2 3-43 0,-8-5-39 15,8 5-35-15,0 0-38 0,0 0-27 0,0 0-189 16,-10 10-62-16,3-8 0 0,5 3 0 0,-5 2 0 16,6 4 0-16,-4-1 0 0,5 1 0 0,0 1 0 0,5 0 0 15,3 3 0-15,1-2 0 0,5 1 0 0,1-1 0 16,7 3 0-16,1-3 0 0,1 1 0 0,2 0 0 16,-1-4 0-16,2 2 0 0,-9-6 0 0,4 1 0 15,-7-1 0-15,-3 0 0 0,-3-2 0 0,-3-2 0 16,0 1 0-16,-2-1 0 0,-1 0 0 0,-2 0 0 15,-1-2 0-15,-6 7 0 0,-3-3 0 0,-2 0 0 16,-4 1 0-16,-3 3 0 0,-1-3 0 0,-7 5 0 16,5-5 0-16,-5 3 0 0,5-3 0 0,-6 4 0 15,9-3 0-15,-1 2 0 0,1-4 0 0,1 1 0 0,4-1 0 16,2 1 0-16,-1-1 0 0,7 0 0 16,1-2 0-16,-1-2-1366 0,5 0-1478 0,0 0 654 0</inkml:trace>
  <inkml:trace contextRef="#ctx0" brushRef="#br0" timeOffset="163527.65">8665 13975 541 0,'-6'-10'862'0,"-1"0"18"0,2 2-76 0,1 0-76 15,1 3-73-15,1 0-63 0,1 1-57 16,-2 0-54-16,2 2-49 0,1 2-44 0,-2-4-37 0,2 4-37 16,0 0-33-16,0 0-28 0,0 0-159 0,0 0-94 15,-3 12 0-15,6 0 0 0,-1 4 0 0,3 4 0 16,0-1 0-16,4 5 0 0,3 1 0 0,-1 3 0 16,3-5 0-16,0 2 0 0,3-4 0 0,-3-2 0 15,-1-3 0-15,10 3 0 0,-4-3 0 0,4-2 0 16,-6-1 0-16,8-2 0 0,-6-4 0 0,-1 2 0 15,9-2 0-15,-4-3 0 0,-4 0 0 0,8 0 0 16,-4-2 0-16,-2 0 0 0,-3-2 0 0,1-2 0 0,-3 1 0 16,3-1 0-16,-1-3-424 0,-5 4-871 0,6-5-1402 15,2 2 620-15</inkml:trace>
  <inkml:trace contextRef="#ctx0" brushRef="#br0" timeOffset="163699.44">9280 14187 509 0,'-3'-8'360'15,"1"-1"164"-15,-3 3 92 0,2 0 104 0,-2 2 31 16,2-1-66-16,1 1-69 0,-2 0-63 0,1 2-53 15,2-2-52-15,1 4-46 0,-2-3-41 0,2 3-35 16,0 0-33-16,0 0-26 0,0 0-30 0,-3 13-214 16,-2-2-23-16,5 0 0 0,-1-1 0 0,1 2 0 15,0 0 0-15,0 4 0 0,1-3 0 0,-1 4 0 16,4-2 0-16,-3-1 0 0,2-3 0 0,2-1 0 16,-1 1 0-16,2-2 0 0,-3-3-493 0,0-2-790 15,2 0-1391-15,0-2 616 0</inkml:trace>
  <inkml:trace contextRef="#ctx0" brushRef="#br0" timeOffset="163861.19">9367 14080 7057 0,'-8'-13'878'15,"-1"2"-622"-15,-1 4-256 0,2 0 0 0,3 2 0 0,1 1 0 16,0 0 0-16,2 0 0 0,-1 1 0 0,1 0 0 16,2 3 0-16,-3-4 0 0,3 4 0 0,0 0 0 15,0 0 0-15,3 12 0 0,-2-6 0 0,5 4 0 16,5-2 0-16,0 6-112 0,2-4-595 0,-4 2-522 15,1-3-1332-15,0 3 590 0</inkml:trace>
  <inkml:trace contextRef="#ctx0" brushRef="#br0" timeOffset="164211.5">9470 14139 143 0,'0'0'563'0,"0"-10"71"0,0 6 67 0,2 0 20 0,-2-1-14 16,1 0-44-16,1-1-54 0,1 3-63 15,5-1-55-15,2 0-47 0,1 3-45 0,5 1-37 0,2 3-39 16,3 4-33-16,-2 1-28 0,-2 4-28 0,6 5-135 15,-10-2-99-15,-2 0 0 0,-2 1 0 0,-2 0 0 16,-2 1 0-16,-4 1 0 0,-1-6 0 0,4-1 0 16,-4 1 0-16,0-5 0 0,0-1 0 0,-1 0 0 15,1 0 0-15,0-1 0 0,0-2 0 0,0-3 0 16,-3 4 0-16,3-4 0 0,0 0 0 0,0 0 0 16,0 0 0-16,0-15 0 0,3 8 0 0,-2-5 0 15,5-4 0-15,2-1 0 0,0 0 0 0,-1-1 0 16,3 0 0-16,3 2 0 0,4-3 0 0,-3 4 0 0,2 2 0 15,3 2 0-15,0 1 0 0,2 4 0 0,0 1 0 16,-1 3 0-16,1 3 0 0,-3 2 0 0,-1 3 0 16,-1 3 0-16,-5 0 0 0,5 4 0 0,-7-1 0 15,-2 4 0-15,-2-1 0 0,-1-3 0 0,-4 2 0 16,4-1 0-16,-6 1 0 0,0-3 0 0,0 2 0 16,-1-4 0-16,-1 0 0 0,0 1 0 0,-1-4 0 15,2 0-361-15,-1-4-944 0,0 3-1414 0,1-4 625 16</inkml:trace>
  <inkml:trace contextRef="#ctx0" brushRef="#br0" timeOffset="164502.84">10146 14223 343 0,'4'-4'643'0,"3"2"40"16,4-4 27-16,1 0-15 0,9-2-53 0,2-3-42 16,8 1-40-16,1-1-44 0,1 0-42 0,3 0-47 0,0-1-40 15,-1 0-37-15,-3-2-34 0,-1 2-30 0,-3 0-26 16,-2 0-23-16,-11 1-175 0,0 0-62 15,-4-3 0-15,-5 5 0 0,0-1 0 0,-1-2 0 0,-2 1 0 16,-4 2 0-16,-3-2 0 0,-1-1 0 0,-1 4 0 16,-1-1 0-16,-3 2 0 0,-2 1 0 0,1 3 0 15,-2 0 0-15,-6 3 0 0,1 7 0 0,0 0 0 16,-5 10 0-16,4-6 0 0,4 9 0 0,-2 1 0 16,4 0 0-16,2 3 0 0,1-2 0 0,2 3 0 15,4-6 0-15,1 1 0 0,3 0 0 0,0-1 0 16,4-2 0-16,3 0 0 0,0-8 0 0,5 5 0 15,1-5-1366-15,4 0-1478 0,4-5 654 0</inkml:trace>
  <inkml:trace contextRef="#ctx0" brushRef="#br0" timeOffset="164812.29">10954 14064 357 0,'0'-13'682'0,"0"1"66"0,0 4 31 0,-4-1-14 15,0 4-75-15,-1 0-67 0,-2 1-65 0,-4 3-54 16,1 1-52-16,-4 5-45 0,-1 1-40 0,-2 3-35 15,-1 2-34-15,2 0-31 0,0 2-26 0,1 0-120 16,3-1-121-16,5 4 0 0,-1-5 0 0,6 1 0 16,-1 1 0-16,3-3 0 0,4 0 0 0,0 1 0 15,3-2 0-15,2-2 0 0,0-1 0 0,3 1 0 16,-2-5 0-16,2-2 0 0,-1-2 0 0,2-2 0 0,7-2 0 16,-4-4 0-16,4 0 0 0,-1-7 0 0,4-2 0 15,-4-2 0-15,0 2 0 0,-2-2 0 0,-5 7 0 16,-1 3 0-16,-3 0 0 0,-2 4 0 0,-2 0 0 15,2 3 0-15,-3-1 0 0,-1 0 0 0,1 3 0 16,-3 2 0-16,0 0 0 0,0 0 0 0,5 12 0 16,-5-3 0-16,0 2 0 0,0 3 0 0,1 3 0 15,2 1 0-15,-2 0 0 0,3-2 0 0,4 0 0 16,-2-1 0-16,-3-3-43 0,3-1-692 0,-1-1-501 16,4-1-1338-16,0-1 591 0</inkml:trace>
  <inkml:trace contextRef="#ctx0" brushRef="#br0" timeOffset="165204.44">11222 14111 374 0,'-4'-17'645'16,"3"2"57"-16,-1-2 48 0,2-2 0 0,1 1-56 0,3 0-69 15,2 0-61-15,6-5-58 0,0 9-50 0,8-5-43 16,3 5-42-16,6 1-39 0,0 6-36 0,10 4-27 16,2 3-26-16,9 5-42 0,1 4-201 0,-16 0 0 15,-1 5 0-15,-1 0 0 0,-6 3 0 0,-7 0 0 16,-4 4 0-16,-6-5 0 0,-5 1 0 0,-3 0 0 15,-4 0 0-15,-2 1 0 0,-4-1 0 0,-1-5 0 16,0-2 0-16,-4 3 0 0,3-7 0 0,0 1 0 16,0-3 0-16,0-4 0 0,1 0 0 0,-1-2 0 0,2-2 0 15,0-2 0-15,3 1 0 0,1-1 0 16,3-4 0-16,-3-2 0 0,3-1 0 0,1-4 0 16,5 0 0-16,-1-4 0 0,2-3 0 0,5-1 0 0,2 2 0 15,2 0 0-15,-1 9 0 0,4-6 0 0,-1 5 0 16,8 2 0-16,2 2 0 0,0 4 0 0,3 2 0 15,2 4 0-15,6 2 0 0,-2 3 0 0,1 0 0 16,-1 1 0-16,-4 2 0 0,-5-4 0 0,-7 1 0 16,-2-2 0-16,-4 3 0 0,-1-1 0 0,-3-3 0 15,-2 2 0-15,-2-1 0 0,-1 3 0 0,1-3 0 16,-3 1 0-16,-3-3 0 0,3 2 0 0,-3-2 0 16,0 0 0-16,-6 4 0 0,6-4 0 0,-12-1-644 0,12 1-615 15,-14-3-1361-15,9 3 602 0</inkml:trace>
  <inkml:trace contextRef="#ctx0" brushRef="#br0" timeOffset="165811.99">12944 13884 693 0,'1'-5'774'16,"0"1"14"-16,-1-2-22 0,0 0-66 0,-1 1-72 0,0-1-59 15,-2 0-60-15,-3 3-51 0,0-1-45 16,-7-1-44-16,-5 6-34 0,-3 0-34 0,-6 8-33 0,3-2-18 16,-3 4-35-16,8-2-60 0,4 5-155 0,1-1 0 15,5 3 0-15,-1-1 0 0,7 3 0 0,2-1 0 16,5-3 0-16,3 2 0 0,7-3 0 0,3-1 0 16,9-1 0-16,4-3 0 0,4-3 0 0,3-5 0 15,0 3 0-15,1-6 0 0,-2-1 0 0,-2-1 0 16,-3-1 0-16,-3-4 0 0,-10 3 0 0,1-3 0 15,-2 1 0-15,-6-2 0 0,-3 0 0 0,-2-3 0 16,-2 3 0-16,-8-1 0 0,1 0 0 0,-5-1 0 0,-6 3 0 16,-4-1 0-16,-9-1 0 0,0 1 0 0,-5 3 0 15,4 1 0-15,0 1 0 0,1 2 0 16,8 3 0-16,1-2 0 0,7 2 0 0,0 1 0 0,5 4-1366 16,2-4-1478-16,4 0 654 0</inkml:trace>
  <inkml:trace contextRef="#ctx0" brushRef="#br0" timeOffset="166071.51">13458 13615 5751 0,'5'-18'970'0,"0"2"-77"0,-3 4-316 15,2 2-577-15,-4 2 0 0,0 1 0 0,4 2 0 16,-3 1 0-16,1 2 0 0,-2 2 0 0,0 0 0 16,0 28 0-16,-5 5 0 0,3 15 0 0,0 3 0 0,4 5 0 15,-2 0 0-15,2-2 0 0,0 4 0 16,5-4 0-16,-9-1 0 0,2-4 0 0,0-1 0 0,-2-13 0 15,0-3 0-15,1-1 0 0,-3 1 0 0,2-6 0 16,2-8 0-16,-3 1 0 0,0-2 0 0,2-5 0 16,2-1 0-16,-1 0 0 0,-1-4 0 0,1-1 0 15,-4-1 0-15,1-1 0 0,0 0 0 0,-1-2 0 16,-2 1 0-16,6-3 0 0,-10 0 0 0,10 0 0 16,-13-5-54-16,8 1-1303 0,0 0-1468 0,1-1 649 15</inkml:trace>
  <inkml:trace contextRef="#ctx0" brushRef="#br0" timeOffset="166280.69">13400 13960 4060 0,'-5'-16'1043'15,"4"5"-318"-15,0 0-92 0,-1 3-82 0,2-1-71 0,4 3-94 16,4-2-99-16,2 3-261 0,10 2-26 0,12-1 0 16,-4 4 0-16,4 2 0 0,-1 3 0 0,-2-3 0 15,-9 2 0-15,-1 3 0 0,-3-1 0 0,-3-1 0 16,-3 2 0-16,-2-3 0 0,0 2 0 0,-5 1 0 15,-1 0 0-15,-5 0 0 0,-6 0 0 0,0 0 0 16,-5 3 0-16,-5-3 0 0,-10 3 0 0,2-5 0 16,4 0 0-16,2-3 0 0,-8 0 0 0,2 0-739 15,-2-2-503-15,8-3-1346 0,5 2 595 0</inkml:trace>
  <inkml:trace contextRef="#ctx0" brushRef="#br0" timeOffset="166553.71">13601 14000 218 0,'10'0'621'0,"3"-1"46"0,5-2 34 16,2-2-19-16,2-1-33 0,7-2-45 0,3-3-39 16,0 2-42-16,4-5-43 0,-4 0-41 0,2 0-33 0,-3 0-43 15,-3-1-34-15,-4-2-31 0,-7 6-28 0,1-1-24 16,-4 1-116-16,-4 2-130 0,-3-2 0 0,-2 1 0 16,-3 2 0-16,-2-2 0 0,-1 3 0 0,0 1 0 15,-4 1 0-15,-2 3 0 0,-3-1 0 0,1 3 0 16,-4 1 0-16,-1 3 0 0,4 2 0 0,-7 3 0 15,3 1 0-15,3 4 0 0,-2 3 0 0,4-1 0 16,1 1 0-16,2 1 0 0,2-2 0 0,0 6 0 16,4-5 0-16,2 1 0 0,3-1 0 0,2-1 0 0,4-2 0 15,0 2 0-15,7-4 0 0,-4-1 0 16,5-3 0-16,8 1-182 0,-9-3-1154 0,4 1-1445 16,-1-3 640-16</inkml:trace>
  <inkml:trace contextRef="#ctx0" brushRef="#br0" timeOffset="166895.29">14222 13973 760 0,'-8'-11'844'0,"3"1"12"0,1-1-81 15,0 1-75-15,1 2-70 0,5 2-66 0,3-5-56 16,4 4-47-16,8-1-49 0,2 4-42 0,12 4-35 16,3 2-31-16,3 1-34 0,17 7-23 0,-17 2-92 15,0 1-155-15,-4 1 0 0,-2 2 0 0,-8-2 0 16,-6-1 0-16,-6 2 0 0,-1-2 0 0,-2 1 0 15,-4-3 0-15,-3 1 0 0,-5-4 0 0,-1 2 0 0,-3-2 0 16,0 0 0-16,-1-2 0 0,-2-1 0 0,1-2 0 16,-1-1 0-16,0-2 0 0,0-1 0 0,1 0 0 15,1-2 0-15,-1-1 0 0,3 1 0 0,2-1 0 16,0 1 0-16,0-4 0 0,0-1 0 0,1-1 0 16,3 0 0-16,1-2 0 0,0-5 0 0,2 1 0 15,7-1 0-15,-3-1 0 0,3 2 0 0,5-1 0 16,-1 2 0-16,6 4 0 0,3-6 0 0,6 4 0 15,-1 4 0-15,4 0 0 0,1 4 0 0,-3-1 0 16,0 4 0-16,3 0 0 0,-1 1 0 0,-3 1-494 16,-5 0-790-16,-2 2-1389 0,2 0 616 0</inkml:trace>
  <inkml:trace contextRef="#ctx0" brushRef="#br0" timeOffset="167213.04">15253 13905 354 0,'0'-6'634'0,"0"6"61"0,-1-3 46 0,-2-3 2 15,-2 3-35-15,2-1-70 0,0 0-64 0,-4 1-52 16,2 0-52-16,0 2-48 0,5 1-45 0,-12-1-38 16,4 0-36-16,0 2-28 0,-5 3-32 0,1 0-90 15,-4 5-153-15,6 0 0 0,0-2 0 0,2 4 0 16,1-3 0-16,0 3 0 0,3-1 0 0,3 1 0 16,0 0 0-16,1-4 0 0,2-1 0 0,3 0 0 15,3-1 0-15,3-1 0 0,1-3 0 0,3 0 0 16,3-3 0-16,1-1 0 0,-2-1 0 0,2-4 0 15,0 0 0-15,-1 1 0 0,5-2 0 0,-7 1 0 16,-5 2 0-16,-1 0 0 0,-1 1 0 0,1 1 0 16,-4 0 0-16,-1 3 0 0,-1-1 0 0,-1 0 0 0,-3 2 0 15,0 0 0-15,0 0 0 0,9 6 0 0,-9-2 0 16,0 3 0-16,-1 0 0 0,1 1 0 0,0 3 0 16,1 1 0-16,1 0 0 0,0-1 0 0,-1 1 0 15,3-1-513-15,0-3-767 0,1-1-1387 0,-1-1 614 16</inkml:trace>
  <inkml:trace contextRef="#ctx0" brushRef="#br0" timeOffset="167419.06">15689 13765 3896 0,'9'-31'886'0,"-4"5"-198"0,5 2-42 0,-6 7-19 16,0 0-69-16,0 7-150 0,-3 1-95 0,2 3-144 15,-1 0-169-15,0 4 0 0,-1-3 0 0,-1 5 0 0,0 0 0 16,10 7 0-16,-5 5 0 0,1 5 0 0,4 10 0 15,0-1 0-15,-4 2 0 0,-1 2 0 0,0 0 0 16,-1-2 0-16,0 1 0 0,2-2 0 0,-6-1 0 16,0 1 0-16,-2-7 0 0,2-4 0 0,-5 1 0 15,3-5 0-15,1-1-76 0,-3-1-606 0,2-4-558 16,-1-2-1341-16,1 0 594 0</inkml:trace>
  <inkml:trace contextRef="#ctx0" brushRef="#br0" timeOffset="167797.79">15707 13954 459 0,'-14'-15'300'0,"-4"2"113"0,-3-4 84 0,8 5 57 15,4 3 49-15,1 2 17 0,-1-1-28 0,4 4-37 16,1-1-40-16,1 0-43 0,3 5-40 0,14-7-39 0,2 4-38 16,14 0-36-16,6 1-31 0,5 2-29 15,12 1-26-15,4-5-25 0,2 3-84 0,-4 1-124 16,-4-1 0-16,1 2 0 0,-1-2 0 0,-12-2 0 0,-2 3 0 16,-1-1 0-16,-4-1 0 0,-4 0 0 0,-8 0 0 15,-7 0 0-15,-3 1 0 0,-2 0 0 0,-2-1 0 16,-2 1 0-16,-4 1 0 0,1-4 0 0,-1 4 0 15,0 0 0-15,-19 3 0 0,1 1 0 0,7-2 0 16,-6 3 0-16,-1 2 0 0,2-1 0 0,0 1 0 16,6-1 0-16,0 0 0 0,2 1 0 0,2 1 0 15,1 0 0-15,3 1 0 0,1-4 0 0,4 1 0 16,4 2 0-16,2-2 0 0,0 0 0 0,3-2 0 16,-1 2 0-16,2-6 0 0,0 4 0 0,0-3 0 0,1-1 0 15,-2-1 0-15,0-3 0 0,3 2 0 16,-6-2 0-16,1-2 0 0,-1-2 0 0,2 5 0 0,-6-6 0 15,1 1 0-15,-3-2 0 0,-3 0 0 0,-3 1 0 16,-3 0 0-16,-2 1 0 0,-1 0 0 0,-5-3 0 16,1 5 0-16,-2-4 0 0,2 8 0 0,2-3 0 15,-3 3 0-15,3-2 0 0,-3 0 0 0,5 2-314 16,2-1-1000-16,0 3-1422 0,7 0 630 0</inkml:trace>
  <inkml:trace contextRef="#ctx0" brushRef="#br0" timeOffset="168203.6">16581 13765 277 0,'1'-6'608'0,"3"-2"47"0,0 4 48 16,1-6 4-16,3 2-11 0,-2-3-53 0,3 2-61 0,4 0-59 15,5 3-49-15,1-1-52 0,-1 6-41 0,2 2-36 16,8 6-36-16,3 2-32 0,-3 5-29 0,-2 3-23 16,-1 5-109-16,-2 5-116 0,0-7 0 0,-2 4 0 15,-10 1 0-15,0 0 0 0,-6 0 0 0,-2-6 0 16,-3-3 0-16,-5-2 0 0,0-4 0 0,-1 0 0 15,-2-4 0-15,-2 1 0 0,1-2 0 0,0-5 0 16,-2 0 0-16,2-4 0 0,-2 0 0 0,4-4 0 16,-3 2 0-16,3-3 0 0,1-2 0 0,-1 1 0 0,5-2 0 15,-2-1 0-15,3-2 0 0,1 1 0 16,0-2 0-16,6 0 0 0,-2 0 0 0,6 2 0 16,7-8 0-16,2 6 0 0,6-2 0 0,4 4 0 0,1-1 0 15,3 5 0-15,3 4 0 0,1 3 0 0,18 5 0 16,4 3 0-16,1 5 0 0,-2 3 0 0,-4 1 0 15,-5-1 0-15,-17-2 0 0,-4 0 0 0,-6-3 0 16,-4 2 0-16,-8-3 0 0,-2-1 0 0,-1 1 0 16,1 2 0-16,-4-6 0 0,-2 3 0 0,0 0 0 15,-1-1 0-15,-2 0 0 0,-2-2 0 0,1 1 0 16,-5-2 0-16,1 2 0 0,-2-2 0 0,-3-1 0 16,-3 3 0-16,-3-1 0 0,3-3 0 0,-9 1 0 0,2-1-1366 15,1 0-1478-15,3-1 654 0</inkml:trace>
  <inkml:trace contextRef="#ctx0" brushRef="#br0" timeOffset="170946.2">4634 16688 117 0,'4'-7'731'0,"0"-1"31"0,1-2 9 16,-1-2-19-16,0 2-69 0,-2-1-66 0,2 0-59 0,-1-2-50 15,-2 1-52-15,2 4-51 0,-1-2-33 16,1 5-38-16,-2 2-30 0,-1-3-34 0,0 2-35 0,0 4-19 16,0 0-116-16,0 0-100 0,8 27 0 0,-2-3 0 15,-1 7 0-15,1 2 0 0,0 2 0 0,-4 1 0 16,2 12 0-16,0 0 0 0,-2-12 0 0,2-1 0 16,0-2 0-16,0 1 0 0,1-6 0 0,0 0 0 15,3-4 0-15,-6-6 0 0,2-5 0 0,0-1 0 16,1-3 0-16,2 0 0 0,5-2 0 0,-3-2 0 15,9 0 0-15,1-5 0 0,11-2 0 0,3 2 0 16,3-4 0-16,15-3 0 0,1 2 0 0,3-3 0 16,-4 1 0-16,0-3 0 0,3 6 0 0,-3-5 0 15,-15 4 0-15,1 2 0 0,-3-2 0 0,-2 2 0 16,-1 0 0-16,-12-1 0 0,-1 0 0 0,-5 2 0 16,0 2 0-16,-4-2 0 0,-3 2 0 0,2 0 0 15,-3 0 0-15,-5 0 0 0,8-1 0 0,-8 1 0 0,0 0 0 16,9-2 0-16,-9 2 0 0,5 0 0 0,-5 0 0 15,0 0 0-15,0 0 0 0,7 2 0 16,-7-2 0-16,0 0 0 0,0 0 0 0,0 0 0 0,0 0 0 16,0 0 0-16,0 0 0 0,0 0 0 0,3-4 0 15,-3 4 0-15,0 0 0 0,0 0 0 0,0 0 0 16,0 0 0-16,0 0 0 0,0 0 0 0,0 0 0 16,0-6-377-16,4 1-926 0,1 2-1411 0,5-5 625 15</inkml:trace>
  <inkml:trace contextRef="#ctx0" brushRef="#br0" timeOffset="171995.25">6794 15680 243 0,'4'-4'263'0,"-4"4"9"0,5-8 16 15,-2 6 2-15,-2-2 8 0,-1 4 25 0,6-2 32 16,-6 2 11-16,4-2 21 0,-4 2 22 0,0-6 28 15,0 6 21-15,0 0 23 0,0 0 0 0,0 0-32 16,0 0-39-16,-4-4-40 0,4 4-40 0,-6-2-26 16,1 0-31-16,-3 2-26 0,-3-4-26 0,-3 8-22 15,-4-4-162-15,-11 5-37 0,-1 4 0 0,-1 4 0 0,3 4 0 16,-1 7 0-16,-5 10 0 0,6 6 0 16,9 4 0-16,6 7 0 0,6 0 0 0,5 8 0 15,10 24 0-15,8-3 0 0,0-20 0 0,13 26 0 0,10-11 0 16,-9 5 0-16,4-4 0 0,2-2 0 0,-2 2 0 15,-11-21 0-15,5 25 0 0,4 0 0 0,-13-21 0 16,3 23 0-16,-2 0 0 0,-8-27 0 0,-2 5 0 16,-2 0 0-16,-3 0 0 0,-4-3 0 0,-2-1 0 15,0 0 0-15,-4-5 0 0,-5 0 0 0,-3-2 0 16,-4 0 0-16,-1-5 0 0,-2 2 0 0,-2-2 0 16,-5-3 0-16,4-10 0 0,4 0 0 0,-17 5 0 15,2-3 0-15,7-7 0 0,1-2 0 0,-5-1 0 16,-7 6 0-16,5-9 0 0,0-2 0 0,1 0 0 0,0-1 0 15,-4-4 0-15,5 0 0 0,3 1 0 16,1-3 0-16,-1-1 0 0,10-3 0 0,0 0 0 16,18-7 0-16,-25 6 0 0,25-6 0 0,-16 7 0 15,16-7 0-15,0 0 0 0,0 0 0 0,-20 9 0 0,20-9 0 16,0 0 0-16,0 0 0 0,0 0 0 0,0 0 0 16,0 0 0-16,0 0 0 0,0 0 0 0,-20 4 0 15,20-4 0-15,0 0 0 0,0 0 0 16,0 0 0-16,0 0 0 0,0 0 0 0,0 0 0 15,0 0 0-15,0 0 0 0,0 0-268 0,0 0-1053 0,14-42-1431 16,-4 26 634-16</inkml:trace>
  <inkml:trace contextRef="#ctx0" brushRef="#br0" timeOffset="173179.29">7933 16238 385 0,'0'0'566'0,"4"-2"20"0,-4 2 13 16,4-2 13-16,-4 2 10 0,1-4-3 0,-1 4-39 15,0 0-53-15,0-5-49 0,0 5-46 0,-5-6-42 0,1 3-39 16,0 0-34-16,-4 2-32 0,1-1-29 0,-5-2-25 15,2 4-23-15,-3 0-61 0,0 6-147 0,-2 0 0 16,2 6 0-16,-3 10 0 0,5 6 0 0,4 2 0 16,2 16 0-16,6 3 0 0,5 2 0 0,3 2 0 15,3-4 0-15,3-2 0 0,-1 2 0 0,0-1 0 16,-5-16 0-16,5 3 0 0,-2 0 0 0,-2-2 0 16,-1-1 0-16,1-3 0 0,-1-1 0 0,-4-6 0 15,-2-4 0-15,0-2 0 0,-1 1 0 0,-2 0 0 16,-2-4 0-16,0-2 0 0,-2 2 0 0,-1-2 0 0,-4 0 0 15,3 1 0-15,-7 0 0 0,0-2 0 16,0-1 0-16,-1-3 0 0,0 1 0 0,0-2 0 16,1 0 0-16,2-4 0 0,-2 1 0 0,3-1 0 0,-3-2 0 15,2-2 0-15,0-4 0 0,0 2 0 0,1 0 0 16,-3-1-348-16,4-5-960 0,0-3-1416 0,3-2 627 16</inkml:trace>
  <inkml:trace contextRef="#ctx0" brushRef="#br0" timeOffset="173395.4">7608 16853 4054 0,'-9'-5'1157'0,"0"2"-325"0,4-1-116 16,1 1-139-16,-1 1-153 0,2 0-107 0,3 2-203 16,-6-3-114-16,6 3 0 0,-4-2 0 0,4 2 0 15,0 0 0-15,0 0 0 0,11-3 0 0,4 1 0 16,7 1 0-16,8-3 0 0,5 1 0 0,1-1 0 16,2 2 0-16,2-2 0 0,13-2 0 0,-13 2 0 15,2-1 0-15,-5 1 0 0,0 1 0 0,-5 0 0 16,0-1 0-16,-10 3 0 0,-3-2 0 0,-2 2 0 15,-7 1 0-15,0-1 0 0,-2 2 0 0,-3-2 0 16,0-1 0-16,-4-1 0 0,3-2 0 0,-4 0 0 16,0-2-325-16,-2-2-986 0,2-1-1421 0,2-2 628 15</inkml:trace>
  <inkml:trace contextRef="#ctx0" brushRef="#br0" timeOffset="173720.29">8595 16094 6312 0,'-6'-19'526'0,"-1"0"14"16,2 6-13-16,1 2-241 0,0 1-286 0,2 4 0 15,-1 2 0-15,-2-2 0 0,5 2 0 0,0 4 0 16,-9 0 0-16,1 7 0 0,-6 9 0 16,-5 11 0-16,-8 25 0 0,-10 26 0 0,3 0 0 0,8 1 0 15,15-21 0-15,-1 23 0 0,6-25 0 0,6 3 0 16,1-2 0-16,8-2 0 0,5-1 0 0,4-2 0 15,5-7 0-15,5 3 0 0,4-9 0 0,-4-10 0 16,9 4 0-16,3-2 0 0,-6-14 0 0,12 3 0 16,-9-6 0-16,2-2 0 0,-6-3 0 0,3-1 0 15,-4-1 0-15,-12-6 0 0,1 1 0 0,-2-2 0 16,-9 0 0-16,0-2 0 0,-2 1 0 0,-2-4 0 16,-1 1 0-16,-1-2 0 0,-4 3 0 0,0-9 0 15,0 5 0-15,0-5 0 0,-1 0 0 0,-2 1-318 16,2-1-995-16,1-6-1421 0,0 1 629 0</inkml:trace>
  <inkml:trace contextRef="#ctx0" brushRef="#br0" timeOffset="174686.45">9079 16175 3799 0,'-7'-9'798'0,"-4"-2"-219"15,-1 6-26-15,3-2 20 0,-2 0-53 16,0 2-62-16,3 2-108 0,2 0-79 0,-1-1-50 16,1 3-152-16,2-2-69 0,4 3 0 0,-5-1 0 0,5 1 0 15,-4-4 0-15,4 4 0 0,0 0 0 0,0 0 0 16,0 0 0-16,13 18 0 0,4-10 0 0,2 2 0 16,5-3 0-16,7 4 0 0,6 1 0 0,-3-2 0 15,20 2 0-15,-14-6 0 0,12 2 0 0,-1 1 0 16,0-3 0-16,-12-1 0 0,-4-3 0 0,0 2 0 15,-4-3 0-15,-3 1 0 0,-8-2 0 0,-7 1 0 16,-3-1 0-16,0 0 0 0,-2 0 0 0,-3 2 0 16,4-2 0-16,-9 0 0 0,9 0 0 0,-9 0 0 15,4-3 0-15,-4 3 0 0,-1-5 0 0,1 5 0 16,-11-4 0-16,5 1 0 0,-3 2 0 0,-3-3 0 16,-1 2 0-16,-3 2 0 0,-4 0 0 0,-1 2 0 15,1 3 0-15,-8 1 0 0,0 4 0 0,2-2 0 0,-1 7 0 16,4-1 0-16,0 3 0 0,0 2 0 15,-2 1 0-15,4 1 0 0,-2-1 0 0,3 1 0 16,4-1 0-16,-3 1 0 0,9-5 0 0,0 2 0 16,2 0 0-16,4-1 0 0,3 1 0 0,1 0 0 0,4-1 0 15,2-1 0-15,3 1 0 0,4-1 0 0,1-2 0 16,4-2 0-16,0-1 0 0,7 0 0 16,2-1 0-16,-1-3 0 0,3 0 0 0,2-3 0 0,-2-3 0 15,-2-1 0-15,1 1 0 0,0-5 0 0,-7 2 0 16,0 0 0-16,1-2 0 0,-4-2 0 0,1 1 0 15,-6 0 0-15,-3 1 0 0,2 0 0 0,-3 2 0 16,-1-2 0-16,-5 0 0 0,4 2 0 0,-5-2 0 16,-1 1 0-16,-1 3 0 0,-1-5 0 0,1 5 0 15,-9-1 0-15,9 1 0 0,-16 2 0 0,3 1 0 16,-1-1 0-16,-3 6 0 0,-1 0 0 0,4-1 0 16,-6 1 0-16,4 2 0 0,-3-1 0 0,5 4 0 15,-1-3 0-15,3 5 0 0,1-2 0 0,1 1 0 16,3-5 0-16,3 4 0 0,-3 2 0 0,4-3 0 0,2 4 0 15,2-3 0-15,3 2 0 0,6 1 0 16,-2-6 0-16,3 2 0 0,7-2 0 0,6 2 0 16,3-6 0-16,-1 3 0 0,3-6 0 0,2-2 0 0,1-2 0 15,1-1 0-15,-5-1 0 0,2-4 0 0,-1 2 0 16,-5-3 0-16,-6 0 0 0,0-2 0 0,0 1 0 16,-4 0 0-16,0-2 0 0,-2 0 0 0,-2 1 0 15,-4 1 0-15,1-1 0 0,-4 0 0 0,0-1 0 16,0 4 0-16,-3-2 0 0,-2 3 0 0,0-1 0 15,-3 4 0-15,-2 1 0 0,-7 1 0 0,0 3 0 16,-10 6 0-16,-3 2 0 0,-1 5 0 0,-3 6 0 16,1 3 0-16,-8 6 0 0,4 5 0 0,7-8 0 15,-5 11 0-15,11-8 0 0,-8 10 0 0,13-9 0 16,0 1 0-16,5 0 0 0,1 2 0 0,1-1 0 16,5-5 0-16,3 1 0 0,-2-6 0 0,4-3 0 15,1-3 0-15,2 0 0 0,-1-5 0 0,1 0 0 16,0-3 0-16,1 0 0 0,-2-3 0 0,0-1 0 0,0-1 0 15,-2-1 0-15,1 1 0 0,-1 1 0 16,1-1 0-16,-2-4 0 0,3 2 0 0,-3-2 0 16,0 0 0-16,0 0 0 0,0 0 0 0,-3-14 0 0,1 10 0 15,-1-5 0-15,-3 1 0 0,2-3 0 0,1-1 0 16,1-4 0-16,-1 0 0 0,1 1-1366 16,-1-5-1478-16,7-4 654 0</inkml:trace>
  <inkml:trace contextRef="#ctx0" brushRef="#br0" timeOffset="175029.41">10012 16122 4884 0,'-2'-34'377'0,"-1"2"-43"16,1 3 19-16,2 8 20 0,0 5 2 0,2-1-49 16,-2 6-31-16,3 3-40 0,4 0-41 0,2 2-20 15,10 2-19-15,13 5-139 0,8 5-36 0,17 16 0 16,30 13 0-16,-5 16 0 0,1 10 0 0,-10 13 0 15,-3 2 0-15,-15 4 0 0,-5 2 0 0,-17 3 0 16,-6-4 0-16,-18-25 0 0,-5 1 0 0,-4 2 0 16,-4-1 0-16,-5-2 0 0,-10-4 0 0,1-1 0 15,-5-6 0-15,-6 0 0 0,-1-7 0 0,5-9 0 16,-11 4 0-16,12-11 0 0,-2 2 0 0,-1-5 0 0,0 0 0 16,3-3 0-16,6-4 0 0,3-2 0 0,0 0 0 15,3-2 0-15,3-3 0 0,-1 0 0 16,4-1 0-16,-1 0 0 0,2 0 0 0,1-2 0 0,-1 1 0 15,5-3 0-15,-6 2 0 0,5 0 0 0,1-2 0 16,-4 1 0-16,4-1 0 0,0 0 0 0,-8-5 0 16,4 1 0-16,3-2 0 0,-2 1-307 0,3-5-1007 15,3-7-1424-15,2 0 630 0</inkml:trace>
  <inkml:trace contextRef="#ctx0" brushRef="#br0" timeOffset="175962.37">10972 16252 16 0,'4'-6'699'0,"-3"0"35"15,3 1 10-15,-2 0-5 0,0-1-51 0,-2 1-65 16,0-4-59-16,-7 1-55 0,-2 0-51 0,-3 2-45 16,-5 0-40-16,-10 4-40 0,-7 4-32 0,4 7-31 15,-2 4-28-15,-1 1-22 0,-10 12-25 0,13-1-125 16,-6 12-70-16,13-7 0 0,3 10 0 0,5-8 0 0,10 6 0 15,3 9 0-15,9 1 0 0,8-3 0 16,8 0 0-16,5-4 0 0,7-8 0 0,2 2 0 16,-7-13 0-16,10 6 0 0,-7-10 0 0,-1-3 0 0,1-1 0 15,-2-3 0-15,1-4 0 0,-1 1 0 0,-11-7 0 16,2 1 0-16,-4 0 0 0,-2-6 0 16,-3 0 0-16,-3-2 0 0,-1 0 0 0,-4-5 0 0,2 3 0 15,-6-9 0-15,3 1 0 0,-7-4 0 0,2-5 0 16,1 0 0-16,-1 0 0 0,-2-2 0 0,-1 2 0 15,7-1 0-15,-2 1 0 0,-1 0 0 16,4 6 0-16,4 1 0 0,-1 1 0 0,9-4 0 0,-2 5 0 16,5 0 0-16,5 1 0 0,4 7 0 0,6 4 0 15,0 4 0-15,-1 7 0 0,2 3 0 0,-4 3 0 16,-3 5 0-16,-7 4 0 0,-4 3 0 0,-4-1 0 16,-7 6 0-16,-5-2 0 0,-3 1 0 0,-6 3 0 15,-2-5 0-15,0-1 0 0,-3 0 0 0,2-2 0 16,1-6 0-16,1-3 0 0,3 1 0 0,0-7 0 0,2 1 0 15,3-3 0-15,1-2 0 0,1 0 0 16,4-1 0-16,0-1 0 0,7-1 0 0,-2 0 0 16,4-2 0-16,3-2 0 0,-3 0 0 0,2-1 0 15,2-1 0-15,-2-1 0 0,1 0 0 0,-1-3 0 0,-5 5 0 16,2-4 0-16,-4 3 0 0,0-2 0 0,-3-2 0 16,-2 0 0-16,3 1 0 0,-2-5 0 0,1 4-61 15,-2-1-704-15,0 0-463 0,1-1-1330 0,4 0 588 16</inkml:trace>
  <inkml:trace contextRef="#ctx0" brushRef="#br0" timeOffset="176596.55">12541 15954 347 0,'-2'-4'685'0,"0"0"30"0,0-2 29 0,-1 3-16 16,1 0-66-16,-1-1-61 0,2 2-55 0,1 2-58 16,0 0-46-16,-5-3-46 0,5 3-46 0,-4-2-32 15,4 2-34-15,-10 23-28 0,-3 4-27 0,-5 22-24 16,3 10-17-16,3 0-181 0,-2 25-7 0,9-25 0 15,1 27 0-15,8-4 0 0,5-27 0 0,4 4 0 16,2-2 0-16,3-1 0 0,9-3 0 0,0-2 0 16,2-3 0-16,8-6 0 0,0-3 0 0,2-4 0 15,-10-13 0-15,3-4 0 0,-1-1 0 0,-1-1 0 16,-2-5 0-16,-6-5 0 0,-4-3 0 0,0-1 0 16,-5-2 0-16,-3-1 0 0,-1-2 0 0,-4-2 0 15,-1-5 0-15,-2 2 0 0,1-2-713 0,-3 0-534 16,0-3-1350-16,6-6 597 0</inkml:trace>
  <inkml:trace contextRef="#ctx0" brushRef="#br0" timeOffset="177012.29">12768 16529 454 0,'-11'-16'748'0,"4"-1"12"0,3 2-22 15,4-4-43-15,2 5-48 0,6-4-52 0,4 4-60 16,8-4-54-16,7 6-57 0,1 1-31 0,9 6-39 0,-4 4-35 15,2 1-32-15,-3 6-28 0,-4 3-25 0,-3 4-22 16,-9-2-156-16,-4 5-56 0,-3 1 0 0,0 8 0 16,-5-7 0-16,-5 2 0 0,-3-1 0 0,0 0 0 15,-5-1 0-15,3 2 0 0,-4-6 0 0,3 0 0 16,0-4 0-16,-1-2 0 0,4-1 0 0,2-3 0 16,0 0 0-16,-2 1 0 0,2-3 0 0,2-2 0 15,-1 3 0-15,1-3 0 0,0 0 0 0,11-15 0 16,-3 4 0-16,3-2 0 0,-2-1 0 0,6-10 0 15,-2 2 0-15,1-1 0 0,-1-4 0 0,0 3 0 16,-3 0 0-16,2 6 0 0,-5 2 0 0,1 1 0 16,-2 3 0-16,-2 4 0 0,0 2 0 0,0 2 0 15,-3-1 0-15,1 3 0 0,0 0 0 0,-2 2 0 16,0 0 0-16,0 0 0 0,-9 17 0 0,4-8 0 0,1 7 0 16,-1 2 0-16,0 2 0 0,1-2 0 0,2 1 0 15,2 0 0-15,1-2 0 0,1 1 0 16,-2-1 0-16,7-1 0 0,-5-3 0 0,3-2 0 15,2 1 0-15,-1-2 0 0,3-1 0 0,1 0 0 0,1-3 0 16,3-2 0-16,4 0-377 0,-5-3-926 16,6 0-1411-16,1-2 625 0</inkml:trace>
  <inkml:trace contextRef="#ctx0" brushRef="#br0" timeOffset="177223.04">13534 16606 1 0,'0'0'795'0,"7"0"66"15,-7 0-29-15,0 0-78 0,6 2-75 0,-2 1-63 0,1 2-58 16,-4 0-52-16,3 4-48 0,-1 1-42 0,-3 4-39 16,-3 0-39-16,-3 6-29 0,-7 3-30 0,1-1-26 15,-3 3-94-15,-2-6-159 0,6-3 0 0,-4-1 0 16,1-1 0-16,0-2 0 0,-2-1 0 0,6-3 0 16,1-2 0-16,3-1 0 0,-2-1 0 0,2-2 0 15,-1 0 0-15,1-2 0 0,-3 0 0 0,3-2 0 16,-3-2-229-16,-3 2-1098 0,-1-2-1439 0,8-1 637 15</inkml:trace>
  <inkml:trace contextRef="#ctx0" brushRef="#br0" timeOffset="178586.42">14054 16169 444 0,'0'0'693'0,"-5"-1"17"0,5 1-1 0,0 0-12 15,-7-2-39-15,7 2-67 0,0 0-56 0,-5-2-54 16,5 2-47-16,0 0-43 0,0 0-39 0,0 0-35 16,0 0-38-16,0 0-23 0,0 0-26 0,0 0-24 15,0 0-22-15,-4 5-160 0,6 2-24 0,1 1 0 16,3 3 0-16,3 2 0 0,1 2 0 0,6-1 0 16,-2 1 0-16,9 4 0 0,0-1 0 0,0 0 0 0,5-3 0 15,-1 0 0-15,3 2 0 0,4-3 0 16,-2-4 0-16,2-1 0 0,-1 0 0 0,1-1 0 15,-6-4 0-15,0-2 0 0,-9 0 0 0,0-2 0 0,-5-2 0 16,-1 0 0-16,0 0 0 0,-3-1 0 0,0-2 0 16,0-1 0-16,-2-2 0 0,-3-2 0 0,-1 0 0 15,1 0 0-15,-5-2 0 0,0 1 0 0,-5-1 0 16,3 2 0-16,-4-1 0 0,1 0 0 0,-6-1 0 16,-3 1 0-16,0 1 0 0,-4 2 0 0,-3 2 0 15,2 1 0-15,-4 3 0 0,-5 2 0 0,0 3 0 16,0 2 0-16,1 1 0 0,3 5 0 0,-2 2 0 15,2 0 0-15,1 4 0 0,4 1 0 0,1 2 0 16,1-1 0-16,3-2 0 0,1 5 0 0,3-4 0 16,1 0 0-16,5 0 0 0,-1 0 0 0,3 0 0 15,2-1 0-15,2-1 0 0,2 1 0 0,2-2 0 16,6 1 0-16,3-3 0 0,1 0 0 0,0-3 0 16,11 0 0-16,0-1 0 0,0-1 0 0,-9-5 0 0,10 3 0 15,-8-3 0-15,2-2 0 0,-3 0 0 16,-1-1 0-16,-5 1 0 0,-3 1 0 0,-2-2 0 15,-2 1 0-15,0-2 0 0,-6 1 0 0,0 0 0 16,8 0 0-16,-8 0 0 0,0 0 0 0,0 0 0 0,0 0 0 16,-30 2 0-16,17 2 0 0,-1-2 0 15,1 3 0-15,-5 2 0 0,6-1 0 0,2-1 0 16,0 2 0-16,-2 0 0 0,5 1 0 0,0 1 0 0,1 1 0 16,4 0 0-16,0 0 0 0,2-1 0 15,0 4 0-15,8-6 0 0,1 1 0 0,4 4 0 0,4-5 0 16,1 1 0-16,9 0 0 0,4-1 0 0,0-7 0 15,-1 3 0-15,2-2 0 0,0-2 0 0,-4-2 0 16,-1-2 0-16,0-1 0 0,-7 0 0 0,0-1 0 16,-3-2 0-16,-5 0 0 0,2 0 0 0,-5-2 0 15,-3 3 0-15,0-2 0 0,-3 1 0 0,0-1 0 16,-6 3 0-16,-2-3 0 0,-1 3 0 0,-5 2 0 16,-2 2 0-16,-7 2 0 0,-3 4 0 0,-5 3 0 15,-4 6 0-15,0 2 0 0,0 1 0 0,4 3 0 16,3 3 0-16,2 1 0 0,3 4 0 0,5-2 0 15,1 0 0-15,3 3 0 0,4 0 0 0,1-2 0 16,6-6 0-16,0-1 0 0,0-5 0 0,2 5 0 0,2-1 0 16,5-2 0-16,-4-4 0 0,2 0 0 0,-1-4 0 15,3 2 0-15,0-3 0 0,-3-1 0 16,2 0 0-16,-2-5 0 0,2 0 0 0,-2 0 0 0,2-5 0 16,-3-1 0-16,2-1 0 0,0-2 0 0,0 0 0 15,2-4-540-15,-4-3-736 0,4 0-1381 0,2-2 611 16</inkml:trace>
  <inkml:trace contextRef="#ctx0" brushRef="#br0" timeOffset="178878.93">14785 16136 4260 0,'2'-28'754'0,"-2"1"-170"0,2 11-76 0,2-1-25 15,1 1-49-15,3 6-52 0,6 1-61 0,0 1-69 16,8 4-46-16,7 5-199 0,6 7-7 0,13 10 0 15,7 12 0-15,20 24 0 0,-7 7 0 0,-4 6 0 16,-13 2 0-16,-8 6 0 0,-21-20 0 0,-6 4 0 16,-7-1 0-16,-7 0 0 0,-9-4 0 0,-7 1 0 15,-9-4 0-15,-5-3 0 0,-6-2 0 0,1-7 0 16,-3-2 0-16,-2-3 0 0,0-4 0 0,7-8 0 16,-1-3 0-16,1-4 0 0,2-2 0 0,5-3 0 15,4-4 0-15,4 0 0 0,2-4 0 0,2 2 0 16,2-4 0-16,2-2 0 0,2-1 0 0,2-4 0 0,3 1 0 15,1-1 0-15,4-2-181 0,3 0-609 0,6-4-414 16,8-5-1303-16,2 1 576 0</inkml:trace>
  <inkml:trace contextRef="#ctx0" brushRef="#br0" timeOffset="179361.92">15929 16518 5076 0,'0'-17'731'15,"-4"0"-164"-15,2 4-21 0,-2 1-37 0,-1 2-74 16,-3-1-126-16,3 3-291 0,-8-1-18 0,4 2 0 16,-1 3 0-16,-4 4 0 0,1 4 0 0,-6 2 0 15,-8 4 0-15,2 6 0 0,-1 2 0 0,3 1 0 16,4 0 0-16,5 2 0 0,1-4 0 0,8 1 0 16,5 0 0-16,1 4 0 0,8-4 0 0,0 0 0 15,7 3 0-15,0-8 0 0,2 0 0 0,4 1 0 16,-4-5 0-16,1-2 0 0,1-3 0 0,1 0 0 15,-1-4 0-15,-1-3 0 0,3-2 0 0,-4-1 0 16,1-3 0-16,3-8 0 0,-5-2 0 0,0-4 0 16,0 0 0-16,-2-3 0 0,0-4 0 0,-3-4 0 15,2-9 0-15,4-4 0 0,-9 13 0 0,-4-16 0 16,-1 1 0-16,0 2 0 0,-7 13 0 0,-2 1 0 16,-4 0 0-16,0 5 0 0,-3 1 0 0,1 3 0 0,-1 7 0 15,1 5 0-15,1-2 0 0,2 8 0 16,1-1 0-16,0 4 0 0,4 1 0 0,3 2 0 15,-12 14 0-15,4 9 0 0,2 7 0 0,6 4 0 0,5 14 0 16,5 0 0-16,-2-1 0 0,5 1 0 0,-1-2 0 16,1-1 0-16,1-12 0 0,-5-1 0 15,4 0 0-15,1-2 0 0,-1-2 0 0,1-6 0 0,0 2 0 16,-5-8 0-16,1 1 0 0,-2-10 0 0,-3 4 0 16,0-5 0-16,-2-1 0 0,2-1 0 0,-4 0 0 15,3-2 0-15,-3 1 0 0,-1-3 0 0,0 0 0 16,0 0 0-16,0 0 0 0,0 0 0 0,-1-12-229 15,0 5-1098-15,2-3-1439 0,0 0 637 0</inkml:trace>
  <inkml:trace contextRef="#ctx0" brushRef="#br0" timeOffset="180236.25">16544 16076 292 0,'-3'-10'823'0,"-2"2"-24"0,4 2-41 15,-3 2-37-15,4-3-67 0,-1 3-66 0,1 4-59 16,0 0-51-16,11-1-46 0,1 3-53 0,8 6-28 16,14 1-35-16,-1 2-30 0,42 9 203 15,-25-4-280-15,-13-6-122 0,0 4-87 0,14-5 0 0,-16-4 0 16,-4 3 0-16,0-5 0 0,-9 1 0 16,-5-1 0-16,-3-1 0 0,-4 1 0 0,0-2 0 15,-1 1 0-15,-1-2 0 0,-3 0 0 0,-5 0 0 0,8-2 0 16,-7-2 0-16,0-2 0 0,-1 2 0 0,-1 0 0 15,-3-2 0-15,0 0 0 0,-3 0 0 16,-4-1 0-16,-1 1 0 0,-5-1 0 0,-5 3 0 16,-6 0 0-16,-4 3 0 0,2 4 0 0,-2 0 0 0,-2 4 0 15,1 2 0-15,4 1 0 0,-2 5 0 0,2-1 0 16,4 4 0-16,4 2 0 0,4 0 0 0,1 0 0 16,5 4 0-16,5-1 0 0,3-3 0 0,3 1 0 15,5 3 0-15,3 0 0 0,4 0 0 0,3-3 0 16,3 0 0-16,2-2 0 0,3-1 0 0,-5-8 0 15,5 4 0-15,-4-6 0 0,8 1 0 0,-6-3 0 16,0-4 0-16,2 0 0 0,-1-1 0 0,-3-2 0 16,-1-1 0-16,-4 0 0 0,0-2 0 0,-5 2 0 15,0-2 0-15,0 0 0 0,-4 0 0 0,0-1 0 16,-1 0 0-16,-1 1 0 0,-3-1 0 0,-3 1 0 16,-1-1 0-16,-1 3 0 0,0-1 0 0,-9 1 0 15,-3 4 0-15,-2 1 0 0,-4 2 0 0,5 1 0 16,-2 0 0-16,1 1 0 0,-1 3 0 0,3 0 0 15,0 3 0-15,4-2 0 0,2 3 0 0,3-2 0 16,3-1 0-16,1 1 0 0,4 3 0 0,0 1 0 16,5-2 0-16,7 2 0 0,2-4 0 0,1-1 0 15,12 0 0-15,-8-2 0 0,12 2 0 0,0-5 0 0,3-4 0 16,-3 2 0-16,1-3 0 0,-2-2 0 0,-1-1 0 16,-1-3 0-16,-2-2 0 0,-5 2 0 15,-2-3 0-15,0-2 0 0,0 1 0 0,-6-3 0 16,2 0 0-16,-3-1 0 0,-7 6 0 0,4-4 0 0,-3 1 0 15,-3 4 0-15,-3-3 0 0,-1 4 0 0,-4-1 0 16,-2 3 0-16,-2-1 0 0,-4 4 0 0,-7 4 0 16,-8 4 0-16,-3 7 0 0,-1 4 0 0,-14 7 0 15,4 3 0-15,1 2 0 0,5 0 0 0,9-8 0 16,-3 15 0-16,8-11 0 0,6-2 0 0,2-1 0 16,6 3 0-16,-2-5 0 0,6-4 0 0,1-1 0 15,3-1 0-15,2 1 0 0,4-2 0 0,-1-5 0 16,-1 2 0-16,1-2 0 0,0-1 0 0,2-1 0 15,-2 1 0-15,0-4 0 0,-2-1 0 0,0-1 0 16,0 3 0-16,-1-3 0 0,-1-1 0 0,-1-2 0 16,4 4 0-16,-4-4 0 0,3 2 0 0,-3-2 0 15,0 0 0-15,1 4 0 0,-1-4 0 0,0 0 0 0,0 0 0 16,0 0 0-16,0 0 0 0,0 0 0 0,0 0 0 16,0 0 0-16,0 0 0 0,0 0 0 0,-6-12 0 15,2 11 0-15,0-1 0 0,-1-4 0 0,-1 1 0 16,2 1 0-16,1-3 0 0,-1 4 0 0,2-2-776 15,-1 0-461-15,3 0-1338 0,0 5 592 0</inkml:trace>
  <inkml:trace contextRef="#ctx0" brushRef="#br0" timeOffset="180705.36">18359 16159 664 0,'-18'0'877'0,"5"3"-54"16,-1-2-76-16,6 0-73 0,3 1-62 0,-5-2-66 15,6 2-56-15,4-2-48 0,-9 2-46 0,9-2-38 16,0 0-35-16,0 0-25 0,27 3-36 0,1 0-25 15,13 3-24-15,11 2-22 0,7 0-153 0,1-4-38 16,5 7 0-16,3 0 0 0,-4-1 0 0,-4-1 0 16,-1 1 0-16,-5-1 0 0,-15-4 0 0,-7 0 0 15,-1-1 0-15,-16 0 0 0,-1-4 0 0,-2 3 0 0,-2-3 0 16,-2 0 0-16,-4 0 0 0,-4 0 0 0,3-3 0 16,-3 3 0-16,0 0-344 0,-14-5-259 0,2 2-55 15,-9 0-440-15,-11-2-1189 0,-5 1 526 16</inkml:trace>
  <inkml:trace contextRef="#ctx0" brushRef="#br0" timeOffset="180902.55">18837 16256 3160 0,'-54'2'-34'0,"4"2"146"15,14-1 160-15,1 2 109 0,4-3 98 0,4 6 47 16,9-8-35-16,7 0-51 0,-2 3-45 0,4-1-41 16,1-2-35-16,6 3-33 0,-3-1-24 0,5-2-21 15,7 8-28-15,2-6-18 0,8 4-96 0,9 1-99 16,3-1 0-16,5 0 0 0,7 0 0 0,9 0 0 16,-9-4 0-16,-1 3 0 0,-3-1 0 0,1-1 0 15,-6 0 0-15,0-1 0 0,-10 0 0 0,-5 0 0 16,-4-1 0-16,1-1 0 0,-5 0 0 0,-1 1 0 15,-3-1 0-15,-5 0 0 0,9-1 0 0,-9 1 0 16,4-5 0-16,-4 3 0 0,-1-4 0 0,-2-2 0 16,-2 2-185-16,1-2-561 0,-1-2-464 0,2-1-1312 15,0 0 581-15</inkml:trace>
  <inkml:trace contextRef="#ctx0" brushRef="#br0" timeOffset="189979.65">18490 16718 295 0,'-9'0'568'0,"3"2"36"16,2-1 22-16,4-1 20 0,-9 3 4 0,7-1-10 15,2-2-35-15,-7 2-56 0,7-2-54 0,-5 2-49 16,5-2-39-16,0 0-43 0,0 0-34 0,0 0-32 16,0 0-28-16,0 0-31 0,31 0-80 0,-12-4-159 15,12 1 0-15,5 0 0 0,15-4 0 0,2 4 0 0,-1-1 0 16,4 0 0-16,0 3 0 0,-1-3 0 0,-4 0 0 15,0 4 0-15,-14-1 0 0,-4-1 0 16,-3 2 0-16,-7 0 0 0,-3-2 0 0,-10 2 0 16,2-2 0-16,-2 2 0 0,-2 0 0 0,-2 0 0 0,-2 1 0 15,-4-1 0-15,10-1 0 0,-10 1 0 0,8 1 0 16,-8-1 0-16,0 0 0 0,0 0 0 0,0 0 0 16,0 0 0-16,1-3 0 0,-1 3 0 0,0 0 0 15,0 0 0-15,-19-4 0 0,15 2 0 0,2-3 0 16,-2 0-122-16,1 0-1224 0,3-2-1456 0,4-1 645 15</inkml:trace>
  <inkml:trace contextRef="#ctx0" brushRef="#br0" timeOffset="190436.69">20218 15925 377 0,'4'-7'663'0,"-3"1"42"0,3 0 19 0,0 1-9 16,-4 0-36-16,0 1-57 0,0 0-61 0,0 4-55 15,0-5-43-15,0 5-55 0,0-3-42 0,0 3-43 16,0 0-30-16,0 0-23 0,-15 15-36 0,3 2-25 0,-4 9-136 16,-1 7-73-16,2 12 0 0,1 4 0 0,6 3 0 15,7 3 0-15,1 1 0 0,0-1 0 0,2 2 0 16,1-3 0-16,1 0 0 0,3-6 0 0,1 0 0 16,-2-2 0-16,1-13 0 0,-6-2 0 0,0-2 0 15,4-2 0-15,-3-1 0 0,-4-7 0 0,2-2 0 16,0 0 0-16,-2 0 0 0,-2-5 0 0,0-1 0 15,2 0 0-15,-2 0 0 0,0-3 0 0,-1 2 0 16,1-5 0-16,0 2 0 0,-1-2 0 0,0-2 0 16,1-1 0-16,0 0 0 0,-1-1 0 0,5-1 0 15,-13-3 0-15,7 2 0 0,1-5 0 0,-5 0 0 16,1-1 0-16,0-2-114 0,-3-4-1233 0,1 0-1458 16,-1-1 646-16</inkml:trace>
  <inkml:trace contextRef="#ctx0" brushRef="#br0" timeOffset="190638.97">19781 16547 5130 0,'-18'-5'921'0,"5"1"-142"0,1 2-177 0,4 0-116 16,2-2-213-16,-2 3-273 0,2 1 0 0,6 0 0 0,-7-1 0 15,7 1 0-15,0 0 0 0,19-4 0 0,1 4 0 16,9-1 0-16,5 1 0 0,6-1 0 16,11-2 0-16,6 2 0 0,-3 1 0 0,1 0 0 15,-1 0 0-15,-4 0 0 0,-12 0 0 0,0 0 0 0,-3 0 0 16,-2 0 0-16,-6 0 0 0,-9 0 0 0,-3 0 0 15,-4 0 0-15,-4 1 0 0,2-1 0 16,-2-1 0-16,-4-1 0 0,1-4 0 0,0 1-377 0,-1-5-926 16,0-2-1411-16,1 0 625 0</inkml:trace>
  <inkml:trace contextRef="#ctx0" brushRef="#br0" timeOffset="190972.27">20807 16002 357 0,'3'-16'814'0,"-3"6"-3"0,1 1-15 16,1 4-67-16,-4-3-69 0,2 2-65 0,0 1-53 15,0 0-60-15,0 5-46 0,-1-4-48 0,1 4-42 16,0 0-36-16,-12 10-33 0,-7 11-26 0,-9 17-29 16,-1 7-47-16,-6 5-175 0,2 2 0 0,4 2 0 15,4-2 0-15,9 4 0 0,2-5 0 0,6 0 0 16,8-3 0-16,4-1 0 0,5-14 0 0,4-2 0 0,6 1 0 15,1-1 0-15,16 3 0 0,2 0 0 16,7-5 0-16,0-5 0 0,-2 1 0 0,3-6 0 16,-10-2 0-16,-5-7 0 0,-1 4 0 0,-4-4 0 0,-6-2 0 15,-3-2 0-15,-7-2 0 0,1 0 0 0,-3-2 0 16,-1 2 0-16,-1-3 0 0,-2 1 0 0,-4-2 0 16,5 0 0-16,-5 0 0 0,0 0 0 0,-2-11 0 15,0 8 0-15,1-3 0 0,-5 1 0 0,-1-4-730 16,-2 1-514-16,4 1-1347 0,-4-3 596 0</inkml:trace>
  <inkml:trace contextRef="#ctx0" brushRef="#br0" timeOffset="191429.72">20917 16520 551 0,'4'-19'697'16,"4"-5"24"-16,-2 5-11 0,8-3-30 0,2-2-40 15,4 6-46-15,-1 2-52 0,4 2-46 0,3 5-45 16,1 0-43-16,-6 6-39 0,6 2-36 0,-6 3-33 15,-1 4-31-15,-4-1-29 0,0 3-50 0,-4 4-190 16,-2 4 0-16,-9 3 0 0,-2 7 0 0,-6-7 0 16,-2 7 0-16,-5-3 0 0,-2-1 0 0,-1 1 0 15,-5-2 0-15,7-6 0 0,2-2 0 0,4-5 0 16,-1 2 0-16,1-5 0 0,1 0 0 0,3 1 0 0,2-2 0 16,0-2 0-16,-1 3 0 0,2-4 0 0,2-1 0 15,0 0 0-15,0 0 0 0,14-7 0 16,-5 0 0-16,2-2 0 0,4-4 0 0,1-1 0 15,4-4 0-15,2-2 0 0,0-2 0 0,-1-2 0 0,1 0 0 16,2 0 0-16,-7 3 0 0,-2 6 0 0,-4 1 0 16,-4 5 0-16,1 0 0 0,0 2 0 0,-5 4 0 15,4-2 0-15,-5 1 0 0,2 1 0 0,-4 3 0 16,0 0 0-16,0 0 0 0,-1 11 0 0,-3-1 0 16,-1 1 0-16,-1 6 0 0,3 0 0 0,-5 7 0 15,7-3 0-15,-1-2 0 0,4 7 0 0,2-7 0 16,2 0 0-16,-1 0 0 0,4 3 0 0,3-6 0 15,-1-2 0-15,2 3 0 0,4-3 0 0,-4-2 0 16,2 0 0-16,-1-1 0 0,-1-4 0 0,-3 1 0 16,-2-3 0-16,-2-2 0 0,2 1 0 0,-3-1 0 15,-1 0 0-15,-1-2 0 0,-3-1 0 0,8 3 0 16,-8-3 0-16,0 0 0 0,4-12-1366 0,0 5-1478 16,-2-3 654-16</inkml:trace>
  <inkml:trace contextRef="#ctx0" brushRef="#br0" timeOffset="191912.1">21533 16178 557 0,'2'-26'758'0,"0"7"19"15,3 1-14-15,3 0-40 0,1 0-65 0,6 2-64 16,1 4-57-16,10 1-65 0,5 4-37 0,2 5-42 16,4 4-41-16,16 13-34 0,-1 7-36 0,8 6-26 0,19 24-25 15,-6 3-146-15,-29-10-85 0,-1 1 0 0,3 24 0 16,-19-21 0-16,-8 2 0 0,-5 2 0 0,-10-1 0 15,-4-2 0-15,-9-3 0 0,5-13 0 0,-12-3 0 16,0 2 0-16,-3-6 0 0,1 2 0 0,-7-4 0 16,2 0 0-16,0-3 0 0,2 2 0 0,0-5 0 15,0-1 0-15,6-7 0 0,-2 2 0 0,7-2 0 16,-2-2 0-16,0-3 0 0,3 2 0 0,2-2 0 16,-3 1 0-16,2-2 0 0,3 1 0 0,0-2 0 15,0-1 0-15,-1 2 0 0,1 0 0 0,1-3 0 16,1 1 0-16,-1 0 0 0,2-1 0 0,2-2 0 15,-7 5 0-15,5-3 0 0,2-2 0 0,0 0 0 16,-4 2 0-16,4-2 0 0,0 0 0 0,0 0 0 0,0 0 0 16,0 0 0-16,-6 1 0 0,6-1 0 0,0 0 0 15,0 0 0-15,0 0 0 0,-7 0 0 16,7 0 0-16,0 0 0 0,0 0 0 0,0 0 0 0,0 0 0 16,0 0 0-16,-10 0 0 0,10 0 0 0,0 0 0 15,0 0 0-15,0 0 0 0,0 0 0 0,0 0 0 16,0 0 0-16,-6-2 0 0,6 2 0 0,0 0 0 15,0 0 0-15,0 0 0 0,0 0 0 0,6-10 0 16,-6 10 0-16,0 0 0 0,5-4 0 0,-4 2 0 16,2 0 0-16,-3 2 0 0,1-6 0 0,-1 6-263 15,-1-5-391-15,1 5-559 0,-8-6-1313 0,2 2 581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30:25.829"/>
    </inkml:context>
    <inkml:brush xml:id="br0">
      <inkml:brushProperty name="width" value="0.05292" units="cm"/>
      <inkml:brushProperty name="height" value="0.05292" units="cm"/>
      <inkml:brushProperty name="color" value="#FF0000"/>
    </inkml:brush>
  </inkml:definitions>
  <inkml:trace contextRef="#ctx0" brushRef="#br0">1488 1458 3746 0,'0'0'712'0,"0"0"-228"0,-4-6-23 16,4 6-40-16,0 0-39 0,-11 0-25 15,11 0-33-15,-12 4-35 0,3-1-36 0,1 1-23 16,-1 3-23-16,-1 1-21 0,0-1-47 0,1-1-139 0,4 1 0 16,1-1 0-16,0-1 0 0,4-1 0 0,0-1 0 15,0 4 0-15,7-3 0 0,-1-2 0 16,2 2 0-16,4-3 0 0,0-1 0 0,2 2 0 16,-1-4 0-16,5 2 0 0,-8-3 0 0,2 3 0 0,-1-2 0 15,-3 1 0-15,-2-3 0 0,1 0 0 0,-1 0 0 16,0 0 0-16,-5-2 0 0,3 0 0 0,0 2 0 15,-4 0 0-15,0-3 0 0,-4 3 0 16,0-1 0-16,1-1 0 0,-4 3 0 0,-3-4 0 0,2 1 0 16,1 2 0-16,-2 2 0 0,2-1 0 0,0 2 0 15,-1-2 0-15,-3 3 0 0,3 3 0 0,-1-1 0 16,0 2 0-16,4 0 0 0,-4 4-531 0,2-3-199 16,0 4-425-16,-2 0-1252 0,1 1 554 0</inkml:trace>
  <inkml:trace contextRef="#ctx0" brushRef="#br0" timeOffset="432.97">1185 2053 160 0,'-4'4'620'0,"4"-2"24"15,0-2 43-15,-4 7 3 0,3-5-14 0,1-2-57 16,-5 3-60-16,5-3-56 0,0 5-37 0,0-5-50 15,-4 1-40-15,4-1-35 0,0 0-37 0,0 0-28 16,-1 4-25-16,1-4-27 0,0 0-24 0,0 0-21 16,0 0-179-16,0 0 0 0,0 0 0 0,0 0 0 15,0 0 0-15,0 0 0 0,0 0 0 0,0 0 0 16,0 0 0-16,0 0 0 0,-3 3 0 0,3-3 0 16,0 0 0-16,0 0 0 0,0 0 0 0,-5 2 0 15,0-1 0-15,1 1 0 0,-1 1 0 0,-3 2 0 16,6-3 0-16,-2 0 0 0,4-2 0 0,-4 2 0 15,4-2 0-15,-5 2 0 0,5-2 0 0,0 0 0 16,-4 1 0-16,4-1 0 0,0 0 0 0,0 0 0 16,0 0 0-16,0 0 0 0,13 4 0 0,-9-4 0 0,-4 0 0 15,11 0 0-15,-11 0 0 0,12-1 0 16,-8-1 0-16,-4 2 0 0,0 0 0 0,9 2 0 16,-9-2 0-16,0 0 0 0,0 0 0 0,7 0 0 15,-7 0 0-15,0 0 0 0,0 0 0 0,0 0 0 0,0 0 0 16,0 0 0-16,-20 1 0 0,12 1 0 0,-2 1 0 15,1-1-467-15,0 1-304 0,1-2-389 16,2 1-1254-16,1 2 554 0</inkml:trace>
  <inkml:trace contextRef="#ctx0" brushRef="#br0" timeOffset="729.12">1930 2149 348 0,'7'-1'803'0,"-7"1"8"0,0 0-39 0,0 0-77 16,0 0-66-16,0 0-61 0,0 0-58 0,-30 7-46 16,24-6-51-16,-1-1-41 0,2 1-36 0,0 3-35 15,2-2-34-15,3-2-27 0,-6 2-21 0,6-2-24 16,0 0-16-16,0 0-110 0,0 0-69 0,9 5 0 16,-3-5 0-16,1 3 0 0,-1-3 0 0,1 0 0 15,-7 0 0-15,10 0 0 0,-10 0 0 0,9 1 0 16,-7 0 0-16,-2-1 0 0,0 0 0 0,9-1 0 15,-9 1 0-15,0 0 0 0,0 0 0 0,7 1 0 16,-7-1 0-16,0 0 0 0,0 0 0 0,0 0 0 16,0 0 0-16,0 0 0 0,0 0 0 0,-18-4 0 15,13 3 0-15,5 1 0 0,-9-3-520 0,4 2-759 16,1-1-1385-16,3-3 613 0</inkml:trace>
  <inkml:trace contextRef="#ctx0" brushRef="#br0" timeOffset="2356.94">3064 1509 173 0,'0'-8'682'15,"-2"5"32"-15,2 3 26 0,-1-6-16 0,1 6-67 16,0-7-65-16,0 7-58 0,-1-4-51 0,1 4-51 16,-2-5-44-16,2 5-39 0,0 0-32 0,0 0-38 15,0 0-28-15,0 0-27 0,8 11-18 0,-1 3-19 16,4 3-16-16,3 4-83 0,1 1-88 0,2-1 0 16,0 3 0-16,-2-3 0 0,8 2 0 0,0-2 0 0,-1 2 0 15,-1-4 0-15,1 1 0 0,-4-2 0 16,0 0 0-16,-3-4 0 0,-2-1 0 0,0 3 0 15,2-4 0-15,-6-2 0 0,-1-1 0 0,2-1 0 16,-4 0 0-16,1-2 0 0,-1 3 0 0,-2-4 0 0,0-1 0 16,1 1 0-16,-3 0 0 0,1-3 0 0,0 2 0 15,-1-2 0-15,1 1-552 0,-3-3-138 16,1 4-469-16,-1-4-1254 0,1 5 555 0</inkml:trace>
  <inkml:trace contextRef="#ctx0" brushRef="#br0" timeOffset="2772.19">3517 1568 428 0,'0'-32'650'0,"0"0"48"16,1 4 25-16,2 2-17 0,-3 9-65 0,0 5-59 0,4 3-63 15,-7 1-55-15,6 3-41 0,-6 1-52 0,3 4-39 16,0 0-33-16,0 0-24 0,-4 41-23 16,-2 4-21-16,1 8-24 0,-4 2-18 0,-5 26-19 0,4-22-139 15,1-1-31-15,0 3 0 0,-6 22 0 0,11-27 0 16,-4-2 0-16,4-2 0 0,0 4 0 0,4-3 0 15,-2-2 0-15,2-3 0 0,0-2 0 0,2-14 0 16,-2-1 0-16,0-2 0 0,0 2 0 0,0-7 0 16,3-5 0-16,-2-1 0 0,-1-5 0 0,0-3 0 15,1 0 0-15,-1-3 0 0,2 0 0 0,-2-1 0 16,1-2 0-16,0 0 0 0,-1-1 0 0,0 3 0 16,0-6 0-16,2 4 0 0,-2-4 0 0,0 2 0 15,0-2 0-15,0 6 0 0,0-6 0 0,0 0 0 16,0 0 0-16,0 0 0 0,0 0 0 0,0 0 0 15,0 0 0-15,1 4 0 0,-1-4 0 0,0 0 0 16,0 0 0-16,0 0 0 0,0 0 0 0,0 0 0 16,0 0 0-16,0 0 0 0,0 0 0 0,0 0 0 15,0 0 0-15,0 0 0 0,0 0 0 0,0 0 0 16,0 0 0-16,0 0 0 0,0 0 0 0,0 0 0 16,0 0 0-16,0 0 0 0,0 0 0 0,0 0 0 15,0 0 0-15,4-12-1366 0,0 6-1478 0,2-4 654 16</inkml:trace>
  <inkml:trace contextRef="#ctx0" brushRef="#br0" timeOffset="3549.09">4857 1856 199 0,'-25'3'703'0,"6"-3"10"0,3 2-3 0,4-2-39 16,1 2-25-16,4-1-53 0,1 0-58 0,2 0-55 0,-1 1-49 15,1 0-43-15,4-2-36 0,-3 5-33 16,3-5-30-16,8 6-25 0,1-3-25 0,6 4-25 16,5-1-20-16,9-3-17 0,4 1-103 0,3 1-74 15,2-1 0-15,-1-4 0 0,-1 3 0 0,-4-2 0 0,0-2 0 16,0 3 0-16,-10-2 0 0,-3 1 0 16,1-2 0-16,-1 1 0 0,-6-1 0 0,1 0 0 15,-1 2 0-15,-4-2 0 0,-1 2 0 0,-1-2 0 16,1 1 0-16,0-3 0 0,-3 3-314 0,-5 0-452 0,14 0-420 15,-14 0-1283-15,1 1 568 0</inkml:trace>
  <inkml:trace contextRef="#ctx0" brushRef="#br0" timeOffset="3714.28">4990 2079 250 0,'-29'13'504'0,"4"0"66"0,7-2 29 16,6-6 14-16,1 1 23 0,2-2-10 0,3 0-46 16,-1-1-59-16,6-2-54 0,-4 3-42 0,5-4-39 15,0 0-37-15,14 3-29 0,0-4-34 0,14 1-24 16,0-6-26-16,3 5-25 0,2-3-22 0,-1 1-28 15,0 0-161-15,0-3 0 0,0 3 0 0,2-1 0 16,-3-1 0-16,0 1 0 0,-3 3 0 0,5-2 0 16,-2 0-23-16,-4-5-632 0,5 3-598 0,3 0-1356 15,2-4 600-15</inkml:trace>
  <inkml:trace contextRef="#ctx0" brushRef="#br0" timeOffset="4399.49">7635 528 306 0,'5'-18'563'0,"-5"18"13"0,1-22 11 16,-1 22 8-16,-5-20-13 0,5 20-16 0,-6-22-17 15,-2 12-38-15,-1-3-47 0,-3 0-46 0,-3-1-38 16,-1 2-41-16,-10-3-32 0,-3 2-28 0,1 4-31 16,-3 2-27-16,9 5-26 0,22 2-23 0,-39 4-15 0,14 13-15 15,0 8-108-15,-3 18-34 0,0 7 0 16,-3 35 0-16,8 2 0 0,10 7 0 0,9 7 0 16,7 5 0-16,2 7 0 0,9 0 0 0,4 5 0 15,5 3 0-15,5-3 0 0,3-1 0 0,-3-7 0 0,1-2 0 16,-3-3 0-16,-2-1 0 0,3 3 0 0,1 4 0 15,-5-7 0-15,-6-1 0 0,-1-6 0 16,-4-8 0-16,-7 0 0 0,-6-4 0 0,-7-3 0 16,-4-27 0-16,-4 2 0 0,-1-3 0 0,-8-1 0 15,-6-5 0-15,-1-3 0 0,-4-1 0 0,-3-7 0 0,0-4 0 16,0-3 0-16,7-7 0 0,-3-5 0 0,3 0 0 16,-1-2 0-16,5 0 0 0,2-4 0 0,1 0 0 15,7 0 0-15,5-6 0 0,3 2 0 16,-3-4 0-16,3 3 0 0,2-3 0 0,2 0 0 0,6-4 0 15,-9 6 0-15,9-6 0 0,-10 6 0 0,10-6 0 16,0 0 0-16,-9 5 0 0,9-5 0 0,0 0 0 16,0 0 0-16,-10 4 0 0,10-4 0 0,0 0 0 15,0 0 0-15,0 0 0 0,0 0 0 16,-7 4 0-16,7-4 0 0,0 0 0 0,0 0 0 0,0 0 0 16,0 0 0-16,0 0 0 0,0 0 0 0,0 0 0 15,0 0 0-15,0 0 0 0,0 0-1366 0,0 0-1478 16,17-28 654-16</inkml:trace>
  <inkml:trace contextRef="#ctx0" brushRef="#br0" timeOffset="7715.08">8234 1159 186 0,'0'-6'694'0,"2"1"16"16,-2 1 22-16,0-2-5 0,-2 1-71 0,2-1-63 16,-1 0-57-16,-2 0-46 0,3 0-47 0,-3-1-47 15,1 2-38-15,-3-1-37 0,2 3-30 0,-1-2-27 16,0 2-31-16,-1 0-25 0,0 0-20 0,5 3-27 16,0 0-157-16,-18 14-4 0,6 7 0 0,1 6 0 15,2 3 0-15,1 6 0 0,-2 14 0 0,6 0 0 16,-1 8 0-16,5-3 0 0,0 0 0 0,1 2 0 15,3-7 0-15,-4 1 0 0,4-1 0 0,0-6 0 16,-2-10 0-16,5-2 0 0,-3 0 0 0,-2-3 0 16,2-3 0-16,-1-6 0 0,-1-7 0 0,-1-2 0 15,3 1 0-15,-4-4 0 0,3 2 0 0,-2-5 0 16,0 2 0-16,-1-4 0 0,1 3 0 0,-1-5 0 16,3 6 0-16,-3-7 0 0,0 3 0 0,0-3 0 15,0 0 0-15,-1 6 0 0,1-6 0 0,0 0 0 16,0 2 0-16,0-2 0 0,0 0 0 0,0 0 0 0,0 0 0 15,0 0 0-15,0 0 0 0,0 0 0 16,0 0 0-16,0 0 0 0,0 0 0 0,-10-9 0 16,5 5 0-16,1-2 0 0,-5-3-361 0,1-1-944 15,-6-3-1414-15,1-1 625 0</inkml:trace>
  <inkml:trace contextRef="#ctx0" brushRef="#br0" timeOffset="7980.42">7829 1680 4512 0,'-14'3'876'0,"4"-3"-324"0,2 0-145 16,1 1-4-16,7-1-24 0,0 0-32 0,0 0-79 16,0 0-59-16,27-4-39 0,5 3-102 0,8 0-68 15,14-4 0-15,5 3 0 0,-2-5 0 16,1 9 0-16,-3-6 0 0,-5 3 0 0,-11 2 0 0,14-2 0 16,-15 2 0-16,-6-1 0 0,-4 0 0 0,-9 1 0 15,-5 0 0-15,-1 1 0 0,-1-2 0 0,-4 0 0 16,0 0 0-16,-4 0 0 0,-4 0 0 15,10 0 0-15,-5 2 0 0,-5-2 0 0,8 0 0 0,-8 0 0 16,0 0 0-16,6 0 0 0,-6 0 0 0,0 0 0 16,0 0 0-16,0 0 0 0,0 0 0 0,-14-9 0 15,6 4 0-15,1 1 0 0,-3 0-456 0,0-1-834 16,-1-3-1396-16,2 1 617 0</inkml:trace>
  <inkml:trace contextRef="#ctx0" brushRef="#br0" timeOffset="8346.59">9027 877 4509 0,'-4'-31'477'0,"0"6"29"16,-1 4 18-16,1 4-11 0,2 4-65 0,2 13-76 16,-4-22-94-16,4 22-61 0,-9-12-46 0,9 12-18 15,0 0-130-15,-36 3-23 0,12 15 0 0,-13 18 0 16,-2 9 0-16,-13 27 0 0,7 4 0 0,18-19 0 15,-6 26 0-15,8-3 0 0,9-24 0 0,6 26 0 16,8-25 0-16,4 1 0 0,7 3 0 0,4-5 0 16,7-1 0-16,3-5 0 0,4-1 0 0,5-5 0 15,0 3 0-15,4-10 0 0,-1-4 0 0,-8-8 0 16,0-4 0-16,0-2 0 0,0 1 0 0,-4-3 0 16,-5-8 0-16,-2 1 0 0,-4-5 0 0,-1 3 0 0,-2-4 0 15,-2 0 0-15,0-2 0 0,-2 2 0 16,-1-2 0-16,1 1 0 0,-2-2 0 0,2 1 0 15,-5-2 0-15,4 3 0 0,-4-3 0 0,0 0 0 16,8 0 0-16,-8 0 0 0,0 0 0 0,0 0 0 16,2-6 0-16,-2 1 0 0,0-1 0 0,0 6-351 0,-2-17-956 15,0 6-1416-15,0-7 627 0</inkml:trace>
  <inkml:trace contextRef="#ctx0" brushRef="#br0" timeOffset="9314.61">9125 1127 79 0,'-4'-6'691'0,"-2"1"11"0,4 0 22 0,-2 2-12 0,2-1-46 16,0 2-65-16,2 2-62 0,-3-4-55 0,3 4-49 15,-4-2-46-15,4 2-39 0,0 0-37 0,0 0-30 16,0 0-22-16,0 0-25 0,13 14-23 0,1-4-24 16,0 0-18-16,13 4-18 0,6 1-153 0,2-1 0 15,2-1 0-15,15 3 0 0,-1-4 0 0,-2 1 0 16,-10-6 0-16,0 0 0 0,-5 0 0 0,1-1 0 16,-3 0 0-16,-9-3 0 0,-3 0 0 0,-3-2 0 15,-2 0 0-15,-3 1 0 0,-3-1 0 0,1-1 0 16,-4 1 0-16,1-2 0 0,-7 1 0 0,9 0 0 15,-4-1 0-15,-5 1 0 0,5-2 0 0,-5 2 0 16,4-4 0-16,-3 0 0 0,-1 4 0 0,-4-8 0 16,0 3 0-16,-2 2 0 0,-2-3 0 0,-2-1 0 15,-1 4 0-15,-7-2 0 0,-5 2 0 0,-4 3 0 16,-4 0 0-16,1 5 0 0,1 0 0 0,1 1 0 16,0 7 0-16,-1 1 0 0,-1-1 0 0,6 3 0 15,1 1 0-15,1 0 0 0,4 3 0 0,3-6 0 16,5 3 0-16,1 0 0 0,-1-2 0 0,6 0 0 15,1 2 0-15,3 1 0 0,2-7 0 0,-1 5 0 16,4-1 0-16,3-3 0 0,1 2 0 0,2 0 0 16,2-3 0-16,0 0 0 0,3 0 0 0,-3-1 0 15,2-2 0-15,-2-2 0 0,5-1 0 0,-4 0 0 16,-1 1 0-16,2-3 0 0,-2-1 0 0,-2-1 0 16,1 2 0-16,-2-5 0 0,2 2 0 0,-5 2 0 15,0-4 0-15,-2 1 0 0,3 0 0 0,-8 1 0 16,7-1 0-16,-3 0 0 0,-4 1 0 0,0 0 0 15,9-1 0-15,-9 1 0 0,0 0 0 0,0 0 0 16,0 0 0-16,0 0 0 0,0 0 0 0,0 0 0 16,-18 7 0-16,9 1 0 0,0-3 0 0,-1 4 0 0,0-2 0 15,-3 5 0-15,5 0 0 0,2-4 0 0,-4 9 0 16,5-6 0-16,0 4 0 0,2-4 0 0,2 1 0 16,1-2 0-16,1 2 0 0,3 0 0 0,1-2 0 15,3 0 0-15,4 2 0 0,4-1 0 0,0 0 0 16,5-4 0-16,3 2 0 0,-4-5 0 0,10 3 0 15,-10-4 0-15,2-1 0 0,0-2 0 0,-2 2 0 16,-2-4 0-16,0-2 0 0,0 0 0 0,-3-1 0 16,-1-4 0-16,-1 2 0 0,-4 0 0 0,0 0 0 15,-3-4 0-15,2 4 0 0,-3-3 0 0,-2 2 0 16,-2 0 0-16,-1-1 0 0,0 3 0 0,0 1 0 16,-4 0 0-16,0 0 0 0,0 3 0 0,-1 0 0 15,-3 2 0-15,-3 2 0 0,-3 5 0 0,-2 1 0 16,-1 4 0-16,-4 4 0 0,2 3 0 0,1 1 0 15,-1 1 0-15,3 5 0 0,2-2 0 0,2 3 0 16,-3-4 0-16,3 4 0 0,2-2 0 0,5-7 0 16,-2 2 0-16,1 5 0 0,3-7 0 0,2-4 0 15,-1 1 0-15,0-4 0 0,2 0 0 0,4-2 0 16,-4-1 0-16,0-1 0 0,0-2 0 0,0 1 0 16,0-3 0-16,1 3 0 0,2-5 0 0,-3-1 0 15,0 6 0-15,0-6 0 0,0 6 0 0,0-6 0 16,0 3 0-16,0-3 0 0,0 0 0 0,0 0 0 15,0 0 0-15,0 0 0 0,1-13 0 0,-1 8-332 16,4-5-979-16,-3-1-1418 0,2-5 627 0</inkml:trace>
  <inkml:trace contextRef="#ctx0" brushRef="#br0" timeOffset="9674.52">9829 1078 6577 0,'-6'-32'455'0,"6"7"-18"0,-4 7-154 0,4 6-70 16,0 1-13-16,4 2-174 0,2 3-26 0,6 3 0 0,8 6 0 16,16 9 0-16,19 17 0 0,32 20 0 0,-3 5 0 15,-1 8 0-15,-6 5 0 0,-8 3 0 0,-11 0 0 16,-6 1 0-16,-25-20 0 0,-7 3 0 0,-7 2 0 16,-6 4 0-16,-7-6 0 0,-7 5 0 0,-6-3 0 15,-6-4 0-15,-9-1 0 0,-3-5 0 0,-2-3 0 16,-5-2 0-16,1 0 0 0,-3-6 0 0,-1-1 0 15,0-3 0-15,-2-3 0 0,12-9 0 0,1-2 0 16,0 3 0-16,3-5 0 0,4-1 0 0,4-5 0 16,4 0 0-16,1-3 0 0,3 0 0 0,1-1 0 15,1 0 0-15,3-3 0 0,-1 0 0 0,4 2 0 16,-4-2 0-16,4-1 0 0,3-1 0 0,-6 4 0 16,6-4 0-16,0 0 0 0,-5 0 0 0,5 0 0 15,0 0 0-15,0 0 0 0,0 0 0 0,0 0 0 16,0 0 0-16,0 0 0 0,13-15 0 0,-4 6-520 15,2-1-759-15,7-10-1385 0,2-2 613 0</inkml:trace>
  <inkml:trace contextRef="#ctx0" brushRef="#br0" timeOffset="10606.11">11307 1156 4064 0,'6'-11'829'0,"-1"2"-221"0,-3 0-52 16,1 0-20-16,0-1-43 0,-2 1-130 0,-1 2-80 16,-4-2-59-16,3-1-43 0,-3 2-127 0,-1 1-54 0,-1-3 0 15,-2 5 0-15,0 0 0 0,-2 1 0 0,-3 1 0 16,-3 6 0-16,-10 8 0 0,1 6 0 0,-2 5 0 16,-8 17 0-16,7 2 0 0,1 5 0 0,8 0 0 15,4 1 0-15,7 5 0 0,3-1 0 0,4-3 0 16,3-2 0-16,3-10 0 0,5 0 0 0,1-4 0 15,2 2 0-15,5-2 0 0,0-5 0 0,3-3 0 16,2 0 0-16,-1-9 0 0,6 1 0 0,-2-4 0 16,-1-1 0-16,-4-6 0 0,-3 0 0 0,-2-2 0 15,-2-3 0-15,0-1 0 0,-5 1 0 0,3-3 0 16,-5-3 0-16,1-1 0 0,0-3 0 0,-3-1 0 16,0-5 0-16,1-1 0 0,-2-2 0 0,0-5 0 15,-1 4 0-15,-1-8 0 0,1 9 0 16,-1 1 0-16,3-1 0 0,2-1 0 0,-2 4 0 0,0 5 0 15,3-5 0-15,-1 6 0 0,3 5 0 0,1-2 0 16,0-1 0-16,3 7 0 0,-1 5 0 0,1-2 0 16,-5 3 0-16,1 4 0 0,3 2 0 0,-4 5 0 15,-4 1 0-15,-2 1 0 0,-2 1 0 0,-1-1 0 16,0 0 0-16,-4 1 0 0,4-1 0 0,-5-3 0 16,2-2 0-16,2-1 0 0,0-5 0 0,-2 3 0 15,3-5 0-15,-1 1 0 0,1 1 0 0,1-3 0 16,3 2 0-16,-3-1 0 0,3 0 0 0,3 0 0 15,0-1 0-15,2-1 0 0,2 2 0 0,1-3 0 16,-1 5 0-16,0-6 0 0,8 4 0 0,-7-5 0 16,2 2 0-16,-1-2 0 0,2-1 0 0,-2 0 0 15,4-5 0-15,2 0 0 0,6 0-711 0,-3 0-536 16,3-5-1351-16,2-3 598 0</inkml:trace>
  <inkml:trace contextRef="#ctx0" brushRef="#br0" timeOffset="10922.57">12282 1046 4429 0,'1'-32'823'0,"1"3"-179"0,-4 5-43 15,0 6-64-15,2 18-112 0,-3-20-117 0,3 20-83 16,0-13-39-16,0 13-173 0,0 0-13 0,0 0 0 16,-5-14 0-16,1 20 0 0,-11 16 0 0,-3 7 0 15,-9 21 0-15,-2 5 0 0,3-2 0 0,-5 29 0 16,15-28 0-16,3 7 0 0,7-3 0 0,3-1 0 15,3 0 0-15,6-3 0 0,6 2 0 0,5-8 0 16,4-2 0-16,4-1 0 0,4-5 0 0,-6-11 0 16,4-4 0-16,1 0 0 0,1-3 0 0,1 1 0 15,-1-7 0-15,-1 2 0 0,-5-4 0 0,3-1 0 0,-10-1 0 16,1-6 0-16,-7 0 0 0,2-2 0 16,-5 1 0-16,1-3 0 0,-3 2 0 0,2-1 0 15,-7-3 0-15,6 2 0 0,-6-2 0 0,5 3 0 16,-5-3 0-16,0 0 0 0,8-13 0 0,-10 7-299 15,0-4-1017-15,1 1-1424 0,-2-3 630 0</inkml:trace>
  <inkml:trace contextRef="#ctx0" brushRef="#br0" timeOffset="11391.14">12520 1339 5808 0,'0'-20'569'0,"0"1"-149"16,2 2-15-16,3 1-70 0,3 1-40 0,2 4-46 15,-2 0-139-15,2 4-110 0,9 0 0 0,0 3 0 16,8 2 0-16,-5 4 0 0,1 0 0 0,-3 7 0 16,-3 2 0-16,-2 1 0 0,-1 1 0 0,0 4 0 0,-9 2 0 15,1 5 0-15,-5 3 0 0,-6 0 0 16,-2-2 0-16,-4-1 0 0,-1-1 0 0,1-6 0 16,-2-2 0-16,0-3 0 0,-2 3 0 0,2-5 0 0,3-1 0 15,5-3 0-15,-3-1 0 0,3-1 0 0,1-1 0 16,-1 0 0-16,4-1 0 0,1-2 0 0,0 0 0 15,0 0 0-15,0 0 0 0,0 0 0 16,11-17 0-16,1 8 0 0,3-2 0 0,2-11 0 0,2-2 0 16,-1 1 0-16,1-2 0 0,0-2 0 0,-1 0 0 15,1 0 0-15,-2 5 0 0,-2-1 0 0,-6 6 0 16,1 3 0-16,-5 4 0 0,-1 0 0 0,2 3 0 16,-4 3 0-16,2-2 0 0,-3 3 0 0,-1-1 0 15,0 4 0-15,0 0 0 0,0 0 0 0,-9 12 0 16,1-4 0-16,1 7 0 0,-1 1 0 0,4 2 0 15,-1 0 0-15,1 4 0 0,3 1 0 0,-1 2 0 16,2 2 0-16,2-7 0 0,-1-2 0 0,3-1 0 16,0-1 0-16,5 0 0 0,1-1 0 0,-2-1 0 15,1 1 0-15,1-6 0 0,-1 5 0 0,0-4 0 16,0 2 0-16,1-4 0 0,-1 1 0 0,-1 0 0 16,1-1 0-16,-3 1 0 0,2 0 0 0,-3-1-177 15,0 2-1159-15,3-2-1447 0,1 0 640 0</inkml:trace>
  <inkml:trace contextRef="#ctx0" brushRef="#br0" timeOffset="11599.39">13211 1585 4914 0,'4'-3'865'0,"0"1"-209"0,-1-2-63 0,1 2-93 16,-1 0-157-16,-3 2-88 0,0 0-190 0,11 7-65 15,-8-4 0-15,3 1 0 0,-3 6 0 0,-2 2 0 16,-1-2 0-16,0 3 0 0,0-1 0 0,-3 5 0 15,2-1 0-15,-5-3 0 0,2 2 0 0,-1-3 0 16,-1 2 0-16,-2 1 0 0,0-6 0 0,1 7 0 16,-2-1 0-16,0-1 0 0,-1-4 0 0,-3 1 0 0,0-4 0 15,4 0-181-15,-8-2-1154 0,3 1-1447 0,3-2 640 16</inkml:trace>
  <inkml:trace contextRef="#ctx0" brushRef="#br0" timeOffset="12721.56">13505 985 331 0,'-12'-2'598'0,"6"-2"20"0,0 2 20 16,-1-1 15-16,2 2-8 0,2-2-40 0,3 3-57 15,-7-3-51-15,7 3-50 0,-5-2-44 0,5 2-41 0,0 0-36 16,-5-2-34-16,5 2-29 0,0 0-25 15,0 0-28-15,0 0-21 0,0 0-23 0,0 0-15 16,-4-2-140-16,4 2-11 0,0 0 0 0,0 0 0 16,10 12 0-16,1-7 0 0,6 7 0 0,6-4 0 0,5 6 0 15,3-1 0-15,2-4 0 0,2 3 0 16,2 1 0-16,1-2 0 0,-1-3 0 0,0 2 0 0,-2-5 0 16,-5 2 0-16,1-1 0 0,-2-3 0 0,-7-2 0 15,-3 0 0-15,2 0 0 0,-8 1 0 0,-2-4 0 16,1 2 0-16,-6-1 0 0,3 0 0 0,-4 0 0 15,0 0 0-15,0-1 0 0,-1 0 0 0,0 0 0 16,1-2 0-16,-4 1 0 0,1-1 0 0,-4-3 0 16,2 2 0-16,-2-3 0 0,-3 3 0 0,1-2 0 15,-4 0 0-15,-1 0 0 0,-3 0 0 0,-4 0 0 16,-3 3 0-16,-3 2 0 0,4 2 0 0,-10 2 0 16,0 2 0-16,0 5 0 0,0-1 0 0,9-1 0 15,-2 3 0-15,2 2 0 0,1-1 0 0,-1 5 0 16,4-3 0-16,-1 2 0 0,5-1 0 0,4 3 0 15,-1-3 0-15,4 1 0 0,0 1 0 0,3-4 0 16,2 1 0-16,3-1 0 0,2 2 0 0,4 0 0 16,-3 1 0-16,2-7 0 0,3 5 0 0,1-3 0 15,0 1 0-15,2-3 0 0,1 0 0 0,0-2 0 16,-3-2 0-16,4 2 0 0,-4-2 0 0,0 0 0 16,-1-4 0-16,3 3 0 0,-6 0 0 0,2-3 0 15,-3 0 0-15,-3 1 0 0,3-2 0 0,-8 1 0 16,9 0 0-16,-9 0 0 0,8-1 0 0,-8 1 0 15,6-2 0-15,-6 2 0 0,0 0 0 0,0-3 0 16,0 3 0-16,0 0 0 0,0 0 0 0,-19-2 0 16,7 4 0-16,0-1 0 0,0 3 0 0,1-1 0 0,-2 0 0 15,-1 5 0-15,3-1 0 0,0-1 0 16,3 1 0-16,2 0 0 0,-1-2 0 0,0 5 0 16,3-2 0-16,-1 1 0 0,4 1 0 0,-2-1 0 0,6 0 0 15,1 0 0-15,-2 2 0 0,9-2 0 0,2 6 0 16,4-4 0-16,2-1 0 0,8 1 0 0,1 0 0 15,2-2 0-15,0-2 0 0,1-2 0 16,-3 0 0-16,0 1 0 0,2-6 0 0,-9 0 0 0,1 1 0 16,0-1 0-16,-3-2 0 0,-1-3 0 0,-3 0 0 15,-1 2 0-15,-1-4 0 0,-4 1 0 0,2 0 0 16,-3-4 0-16,-1 3 0 0,-2 0 0 16,-3-1 0-16,1 1 0 0,-3-2 0 0,-3 4 0 0,1-4 0 15,-1 4 0-15,-3 2 0 0,-1-3 0 0,-2 2 0 16,-3 3 0-16,-4 0 0 0,-3 3 0 0,0 7 0 15,-7 0 0-15,2 3 0 0,0 5 0 0,1 0 0 16,2 2 0-16,2 0 0 0,0 5 0 0,9-8 0 16,-6 6 0-16,5 2 0 0,3-5 0 0,-1 5 0 15,3-6 0-15,2 0 0 0,0 0 0 0,3-2 0 16,1 0 0-16,0-5 0 0,0 0 0 0,1-1 0 16,2-2 0-16,-2 2 0 0,-1-2 0 0,4-3 0 15,-4-1 0-15,0 0 0 0,1 1 0 0,-1-1 0 16,0-4 0-16,4 4 0 0,-3-1 0 0,-1-3 0 15,0 4 0-15,0-4 0 0,0 0 0 0,0 0 0 16,3 3 0-16,-3-3 0 0,0 0 0 0,0 0 0 16,0 0 0-16,0 0 0 0,0 0 0 0,-3-14 0 15,2 9-786-15,1-2-449 0,0 1-1337 0,1-4 592 16</inkml:trace>
  <inkml:trace contextRef="#ctx0" brushRef="#br0" timeOffset="13141.18">14332 848 6016 0,'-5'-17'406'0,"-2"2"-63"0,4 3-27 16,3 12-61-16,-4-20-9 0,4 20 4 0,0 0-53 0,-4-14-44 15,4 14-144-15,0 0-9 0,0 0 0 0,0 0 0 16,52 25 0-16,-11 11 0 0,4 9 0 0,14 26 0 15,-4 6 0-15,-10 1 0 0,-2 0 0 0,-11 1 0 16,-7 1 0-16,-7-1 0 0,-13-23 0 0,-2 3 0 16,-10 22 0-16,-3-24 0 0,0-1 0 0,-12-2 0 15,-3-5 0-15,-1-2 0 0,-10-2 0 0,-2-3 0 16,1-5 0-16,-3-3 0 0,-4-1 0 0,0-2 0 16,2-3 0-16,11-9 0 0,2-1 0 0,2-1 0 15,-1 0 0-15,1-4 0 0,3 2 0 0,6-6 0 16,1 0 0-16,2-2 0 0,3-1 0 0,3 1 0 15,4-4 0-15,-5 0 0 0,5-1 0 0,0-1 0 16,0 2 0-16,1-2 0 0,1 4 0 0,3-5 0 16,-6 2 0-16,6-2 0 0,0 0 0 0,-5 0 0 15,5 0 0-15,0 0 0 0,0 0 0 0,0 0 0 16,0 0 0-16,0 0 0 0,0 0 0 0,0 0 0 16,0 0 0-16,9-14 0 0,1 8-278 0,6-7-1042 15,-1-1-1428-15,10-7 633 0</inkml:trace>
  <inkml:trace contextRef="#ctx0" brushRef="#br0" timeOffset="14064.22">15593 1283 4054 0,'-4'-2'1164'16,"-2"0"-309"-16,1-1-108 0,0-1-182 0,0-1-180 16,-1 1-103-16,-1-3-143 0,-3 0-139 0,-2-1 0 15,1 1 0-15,-6 1 0 0,2-4 0 0,-5 5 0 16,0 2 0-16,-2 1 0 0,2 3 0 0,-1 2 0 16,-7 5 0-16,0 3 0 0,0 4 0 0,6 3 0 15,-1 0 0-15,4 3 0 0,5 4 0 0,-2-3 0 0,8 4 0 16,1-1 0-16,4 0 0 0,1 2 0 0,4-9 0 15,1 3 0-15,6-5 0 0,0-1 0 16,9-2 0-16,4 0 0 0,-4-4 0 0,2-2 0 0,1-2 0 16,1-3 0-16,-1-2 0 0,0-1 0 0,-1-2 0 15,1-1 0-15,4-8 0 0,-1-2 0 0,-2-1 0 16,0-4 0-16,-3-5 0 0,0-3 0 0,-2-3 0 16,1 0 0-16,0-15 0 0,-6 11 0 0,6-12 0 15,-9-2 0-15,1 2 0 0,-6-2 0 0,-3 0 0 16,2 12 0-16,-7 2 0 0,0-3 0 0,-4 7 0 15,0 0 0-15,-3 5 0 0,0 2 0 0,2 6 0 16,0 4 0-16,-1 3 0 0,10 10 0 0,-12-17 0 16,12 17 0-16,-10-10 0 0,10 10 0 0,0 0 0 15,0 0 0-15,-15 30 0 0,11 0 0 0,0 5 0 16,8 14 0-16,-1 1 0 0,3-2 0 0,2-2 0 16,-1-13 0-16,6 12 0 0,1 1 0 0,-1-18 0 15,3 2 0-15,-3 0 0 0,5-1 0 0,-5-2 0 16,2 1 0-16,-2-6 0 0,-1-6 0 0,-2 0 0 15,-4-5 0-15,2-3 0 0,0 2 0 0,-2 1 0 0,-1-4 0 16,-1-1 0-16,0 0 0 0,-3-1 0 16,3-3 0-16,-1 4 0 0,-1-3 0 0,-1-1 0 0,3 1 0 15,-4-3 0-15,3 2 0 0,-3-2 0 0,2 4 0 16,-2-4 0-16,0 0 0 0,3 3 0 0,-3-3 0 16,0 0 0-16,1 4 0 0,-1-4 0 0,0 0 0 15,0 0 0-15,0 0 0 0,0 0 0 0,0 0 0 16,0 0 0-16,0 0 0 0,0 0 0 15,0 0 0-15,0 0 0 0,-1-13-34 0,1 13-704 16,0-8-499-16,4 2-1340 0,-1 0 594 0</inkml:trace>
  <inkml:trace contextRef="#ctx0" brushRef="#br0" timeOffset="15341.14">16177 864 527 0,'0'0'619'0,"0"0"16"0,0 0 15 15,0 0-5-15,-23-11-22 0,23 11-31 0,0 0-60 0,0 0-57 16,0 0-50-16,0 0-48 0,0 0-37 0,0 0-34 15,0 0-33-15,0 0-25 0,0 0-24 16,-13 7-25-16,16-3-17 0,1 3-19 0,1 2-17 16,3-1-136-16,4 4-10 0,2 1 0 0,9 2 0 0,2 1 0 15,0-1 0-15,7-1 0 0,4-2 0 0,0-1 0 16,-2 2 0-16,2-3 0 0,-1-1 0 16,-1-1 0-16,-1-3 0 0,-1 0 0 0,-1-3 0 0,-8 0 0 15,-3 0 0-15,-3 0 0 0,-3-2 0 0,-2-2 0 16,-1 2 0-16,-5 0 0 0,2 0 0 0,-3-4 0 15,2 2 0-15,0-1 0 0,-3 0 0 0,-1-4 0 16,-1 2 0-16,-2-2 0 0,0 0 0 0,-2 1 0 16,-4-6 0-16,-1 7 0 0,-1-3 0 0,-5 2 0 15,0 2 0-15,-4-3 0 0,-4 4 0 0,-2 2 0 16,-6 2 0-16,2 6 0 0,-1 1 0 0,-1 4 0 16,2-2 0-16,1 3 0 0,-1 2 0 0,3 2 0 15,2 3 0-15,2-1 0 0,1-1 0 0,-1 2 0 16,9-6 0-16,2 3 0 0,0-2 0 0,3-1 0 15,-2 2 0-15,8-3 0 0,0-1 0 0,1 3 0 16,2-3 0-16,5 1 0 0,1 0 0 0,2-1 0 16,7 1 0-16,-3-1 0 0,3-1 0 0,9 2 0 15,-2-4 0-15,-5-1 0 0,1-2 0 0,6 0 0 0,-4-1 0 16,-5-1 0-16,4-3 0 0,-2 1 0 16,-3-2 0-16,-2 1 0 0,-2-2 0 0,-3 2 0 0,2-2 0 15,-6 1 0-15,1-1 0 0,-2 0 0 0,-5 1 0 16,10 0 0-16,-10 0 0 0,0 0 0 0,4-3 0 15,-4 3 0-15,0 0 0 0,0 0 0 0,-24 0 0 16,7 2 0-16,2-1 0 0,-6 3 0 0,3 2 0 16,-3 1 0-16,0 2 0 0,3 0 0 0,0 3 0 15,2-2 0-15,0 1 0 0,5-1 0 0,1 0 0 16,2 2 0-16,2-2 0 0,0 2 0 0,4-1 0 16,-1 0 0-16,4 2 0 0,3-1 0 0,3-3 0 15,3 4 0-15,4 1 0 0,4-4 0 0,8 2 0 16,-1-2 0-16,5 0 0 0,-1-3 0 0,-1-4 0 15,0-1 0-15,0-3 0 0,-7 1 0 0,0-3 0 0,1-2 0 16,-4-2 0-16,1 1 0 0,3-1 0 16,-7-3 0-16,-1-1 0 0,-6 5 0 0,2-3 0 15,-3 3 0-15,-1-2 0 0,-4 3 0 0,0-1 0 16,-2-1 0-16,-2 3 0 0,-3-1 0 0,-2 3 0 16,-6 2 0-16,-6 1 0 0,-9 5 0 0,-3 4 0 15,-1 4 0-15,-10 12 0 0,-4 3 0 0,9 6 0 16,-7-2 0-16,2 10 0 0,3-3 0 0,4 5 0 0,2-3 0 15,1 2 0-15,0-2 0 0,5-1 0 0,5-10 0 16,2 11 0-16,3-12 0 0,3-5 0 0,2 3 0 16,1-1 0-16,4-9 0 0,4-2 0 0,-2 2 0 15,4-4 0-15,-2-2 0 0,1 0 0 0,2-2 0 16,0 0 0-16,0-1 0 0,0-2 0 0,0 2 0 16,0-4 0-16,0-5 0 0,1 8 0 0,-2-4 0 15,1-4 0-15,0 7 0 0,0-7 0 0,0 0 0 16,-3 5 0-16,3-5 0 0,0 0 0 0,0 0 0 15,0 0 0-15,0 5 0 0,0-5 0 0,0 0 0 16,0 0 0-16,0 0 0 0,0 0 0 0,0 0 0 16,0 0 0-16,0 0 0 0,0 0 0 0,0 0 0 15,-3 4 0-15,3-4 0 0,0 0 0 0,0 0 0 16,0 0 0-16,0 0 0 0,0 0 0 0,0 0 0 16,0 0 0-16,0 0 0 0,0 0 0 0,0 0 0 15,0 0 0-15,0 0 0 0,0 0 0 0,0 0 0 16,0 0 0-16,0 0 0 0,0 0 0 0,0 0 0 15,0 0 0-15,0 0 0 0,0 0 0 0,0 0 0 16,0 0 0-16,0 0 0 0,0 0 0 0,0 0 0 16,0 0 0-16,0 0 0 0,0 0 0 0,0 0 0 0,0 0-1366 15,0 0-1478-15,25-15 654 0</inkml:trace>
  <inkml:trace contextRef="#ctx0" brushRef="#br0" timeOffset="130724.84">514 1338 442 0,'1'-18'574'0,"2"0"9"16,2 0 3-16,-1 1-1 0,-3 0-1 0,-1 6-25 16,1 1-18-16,-1 1-43 0,3 0-47 0,-2 2-46 15,-1 1-34-15,-1 0-40 0,1 2-36 0,1-1-31 16,-1 5-28-16,-1-5-26 0,1 5-19 0,0 0-23 0,0 0-15 16,4 20-14-16,0-6-114 0,2 10-25 15,-1 3 0-15,-1 2 0 0,5 4 0 0,-1 17 0 16,2-4 0-16,0 4 0 0,0 2 0 0,1-1 0 15,1 2 0-15,-2 4 0 0,6-1 0 0,-1-3 0 0,-1 1 0 16,0 0 0-16,-1 1 0 0,2-2 0 16,-2 4 0-16,-4 0 0 0,5 24 0 0,-7-26 0 15,-1 5 0-15,0-3 0 0,1 24 0 0,-4-23 0 16,0-1 0-16,0 0 0 0,-3-4 0 0,1 2 0 0,-1-3 0 16,0 3 0-16,0-3 0 0,4 0 0 0,-4-3 0 15,1 0 0-15,-1-11 0 0,1 9 0 16,-1-11 0-16,0-2 0 0,4 2 0 0,-4-3 0 15,1 1 0-15,1-5 0 0,0 0 0 0,-1-2 0 0,2-1 0 16,-3-6 0-16,1 0 0 0,2-3 0 0,-2-2 0 16,0 1 0-16,-1-4 0 0,0 0 0 0,2-2 0 15,-2-2 0-15,1 1 0 0,0-4 0 0,1 0 0 16,-2 1 0-16,0-6 0 0,3 7 0 0,-3-7 0 16,0 5 0-16,0-5 0 0,3 3 0 0,-3-3 0 15,0 0 0-15,0 0 0 0,5 5 0 0,-5-5 0 16,0 0 0-16,0 0 0 0,13-1 0 15,-13 1 0-15,13 0 0 0,-13 0 0 0,15-1 0 0,-3-2 0 16,0 3 0-16,1 0 0 0,5-1 0 0,1-1 0 16,3 2 0-16,6 0 0 0,3-1 0 0,1-1 0 15,2-2 0-15,3 4 0 0,5-1 0 0,11-1 0 16,-2 2 0-16,5 0 0 0,0-1 0 0,9 1 0 16,-1-4 0-16,-1 4 0 0,32-1 0 0,-32 2 0 15,28 2 0-15,-26-3 0 0,3 0 0 0,24-4 0 16,0 5 0-16,-28 2 0 0,33-3 0 0,-6 0 0 15,1 0 0-15,-1-3 0 0,-24 3 0 0,30-2 0 16,-2 1 0-16,-4 1 0 0,-1-2 0 0,-23 2 0 16,34-3 0-16,-4 0 0 0,0-1 0 0,-1-1 0 15,1 1 0-15,2-2 0 0,-5 8 0 0,-1-8 0 16,12 1 0-16,-1-2 0 0,-2 3 0 0,4-1 0 16,-1 1 0-16,0-3 0 0,2 3 0 0,-6 0 0 15,5 1 0-15,3-4 0 0,-1 2 0 0,4 0 0 16,-3-1 0-16,3 2 0 0,-5-1 0 0,-1-1 0 15,-3 1 0-15,5-1 0 0,0 2 0 0,0-1 0 16,-1-2 0-16,-2 2 0 0,-4-1 0 0,1-1 0 0,3 3 0 16,-1-4 0-16,0 0 0 0,4 1 0 15,-2 2 0-15,0-3 0 0,-4 2 0 0,-2 3 0 16,2-5 0-16,-1 2 0 0,4-1 0 0,-3-1 0 16,4 5 0-16,-4-3 0 0,1 3 0 0,-5-7 0 15,-1 7 0-15,7-2 0 0,-2 1 0 0,3 0 0 0,-3 0 0 16,0 1 0-16,-1 0 0 0,0-1 0 15,-4 0 0-15,-1 0 0 0,-4 1 0 0,4 0 0 0,2 0 0 16,-3-1 0-16,3-2 0 0,-6 1 0 0,-25 3 0 16,27-3 0-16,1-2 0 0,-4 5 0 15,3-2 0-15,-29 2 0 0,35-6 0 0,-5 0 0 0,-2 7 0 16,-1-5 0-16,-28 2 0 0,34-3 0 0,-7 3 0 16,2 0 0-16,-2-1 0 0,0-2 0 0,3 5 0 15,0-3 0-15,-1 1 0 0,-2 0 0 0,-26-3 0 16,33 4 0-16,-4-2 0 0,-4-2 0 0,2 2 0 15,-26 1 0-15,32-3 0 0,-7 2 0 0,-25 3 0 16,31-2 0-16,-7-4 0 0,3 3 0 0,-27 0 0 16,30 3 0-16,-5-6 0 0,2 5 0 0,-1-2 0 15,-25 1 0-15,27 1 0 0,-2-2 0 0,-2 3 0 16,-28-3 0-16,33 0 0 0,-3 3 0 0,-1-1 0 16,-29 1 0-16,30-4 0 0,-25 3 0 0,30 2 0 15,-5-2 0-15,0 4 0 0,-27-2 0 0,31 0 0 16,-4-3 0-16,-28 1 0 0,27-1 0 0,-26 4 0 15,32-3 0-15,-31 5 0 0,25-5 0 0,-28 2 0 16,-1-3 0-16,4 0 0 0,0 3 0 0,1-3 0 16,22-2 0-16,-29 2 0 0,0 1 0 0,2 2 0 15,1-5 0-15,3 4 0 0,-4-2 0 0,2-2 0 16,-1 2 0-16,-3 2 0 0,1-1 0 0,3 1 0 16,0 0 0-16,-1 0 0 0,-1-2 0 0,2 1 0 15,-5 3 0-15,1-3 0 0,1 0 0 0,1-2 0 16,-3 0 0-16,-1 1 0 0,-4 2 0 0,-1-3 0 15,0 3 0-15,-15 1 0 0,2-3 0 0,-2 2 0 0,1-2 0 16,14-2 0-16,-11 3 0 0,8-1 0 16,0 3 0-16,4-4 0 0,-15 4 0 0,10-1 0 0,2 1 0 15,-10 0 0-15,11 1 0 0,-1-1 0 16,-1 1 0-16,-10-2 0 0,-3 1 0 0,1 1 0 0,1 1 0 16,0-2 0-16,1 2 0 0,-3-3 0 15,-2 0 0-15,-1 1 0 0,2 1 0 0,-7-2 0 16,4 2 0-16,-1-2 0 0,-6 0 0 0,5 2 0 15,-2 0 0-15,1 0 0 0,0 0 0 0,-2 0 0 0,-1-1 0 16,1 1 0-16,2 1 0 0,-9-2 0 0,0 1 0 16,0 0 0-16,1 1 0 0,-4-1 0 0,1 0 0 15,-6-1 0-15,-2 1 0 0,1-3 0 0,1 2 0 16,-7 0 0-16,-6 1 0 0,13 0 0 0,-13 0 0 16,9-3 0-16,-9 3 0 0,10-2 0 0,-10 2 0 15,8-3 0-15,-8 3 0 0,4-2 0 0,-2-1 0 16,2 0 0-16,-4 3 0 0,6-7 0 15,-3 4 0-15,-1-4 0 0,1 1 0 0,1-1 0 0,-2-2 0 16,1-1 0-16,1 0 0 0,-1 1 0 0,-1-3 0 16,2 2 0-16,-2-6 0 0,0 2 0 0,-1 2 0 15,1-6 0-15,0 1 0 0,0-2 0 0,1 2 0 16,-2-1 0-16,0-1 0 0,3 1 0 0,-1-10 0 16,-1 9 0-16,1-8 0 0,1 4 0 0,-2-6 0 15,0 3 0-15,-1-2 0 0,0-3 0 0,-1 4 0 16,1-4 0-16,-2 4 0 0,1-6 0 0,0 0 0 15,0 3 0-15,-2 2 0 0,0-1 0 0,2-1 0 16,0 0 0-16,-2-1 0 0,-2 0 0 0,3-1 0 16,-2-2 0-16,2 2 0 0,0 2 0 0,-3 0 0 15,2 0 0-15,1-3 0 0,1 2 0 0,0 2 0 16,0 0 0-16,0 3 0 0,0-2 0 0,0-1 0 16,0 2 0-16,0 2 0 0,0 5 0 0,0-7 0 15,1 2 0-15,-1-1 0 0,-1 1 0 0,2 4 0 0,-2-3 0 16,0 6 0-16,1-7 0 0,0 7 0 0,0-4 0 15,-3 5 0-15,3-4 0 0,-4 2 0 0,2-6 0 16,1 1 0-16,-3 0 0 0,0 2 0 16,-1-1 0-16,4 3 0 0,-2 1 0 0,0 1 0 0,1 0 0 15,1 0 0-15,-2 7 0 0,0-5 0 0,2 4 0 16,0-1 0-16,1 1 0 0,-3 2 0 0,3-1 0 16,0 4 0-16,-2-1 0 0,2 0 0 0,-1 2 0 15,1 6 0-15,0 0 0 0,0 0 0 0,0-31 0 16,0 31 0-16,0 0 0 0,-2-20 0 0,2 20 0 15,2-19 0-15,-2 19 0 0,-2-18 0 0,2 18 0 16,0-19 0-16,0 19 0 0,-1-18 0 0,1 18 0 16,0-21 0-16,0 21 0 0,0-22 0 0,0 22 0 15,0-28 0-15,0 28 0 0,0-22 0 0,0 22 0 16,-2-26 0-16,2 9 0 0,-2 0 0 0,1 2 0 16,1-3 0-16,0 18 0 0,-1-33 0 0,-2 17 0 15,2 0 0-15,0 0 0 0,1 16 0 0,-2-25 0 16,1 8 0-16,1 17 0 0,-3-25 0 0,3 25 0 0,-1-23 0 15,0 11 0-15,1 12 0 0,1-22 0 16,-1 22 0-16,-1-18 0 0,1 18 0 0,-1-17 0 0,1 17 0 16,0 0 0-16,0-22 0 0,0 22 0 15,0 0 0-15,-2-20 0 0,2 20 0 0,0 0 0 0,-1-21 0 16,1 21 0-16,0 0 0 0,0-18 0 0,0 18 0 16,0 0 0-16,-1-22 0 0,1 22 0 0,0 0 0 15,0-15 0-15,0 15 0 0,0 0 0 16,0 0 0-16,-4-18 0 0,4 18 0 0,0 0 0 0,0 0 0 15,0 0 0-15,0 0 0 0,0 0 0 0,0-17 0 16,0 17 0-16,0 0 0 0,0 0 0 0,0 0 0 16,0 0 0-16,0 0 0 0,0 0 0 0,0 0 0 15,0 0 0-15,0 0 0 0,0 0 0 0,0 0 0 16,0 0 0-16,-1-19 0 0,1 19 0 0,0 0 0 16,0 0 0-16,0 0 0 0,0 0 0 0,0 0 0 15,0 0 0-15,0 0 0 0,0 0 0 0,0 0 0 16,0 0 0-16,0 0 0 0,0 0 0 0,0 0 0 15,0 0 0-15,0 0 0 0,0 0 0 0,0 0 0 16,0 0 0-16,0 0 0 0,0 0 0 0,0 0 0 0,0 0 0 16,0 0 0-16,0 0 0 0,0 0 0 15,0 0 0-15,0 0-516 0,0 0-764 0,0 0-1386 16,0 0 614-16</inkml:trace>
  <inkml:trace contextRef="#ctx0" brushRef="#br0" timeOffset="131747.37">20857 753 288 0,'7'-14'647'0,"0"1"14"16,1 0 26-16,-8 13 13 0,10-22-46 0,-6 9-58 15,-4 13-61-15,4-23-47 0,-4 23-49 0,-3-21-42 0,3 21-40 16,-15-25-38-16,2 16-30 0,-8 1-36 16,-9 3-25-16,-6 6-25 0,-16 3-21 0,-2 9-19 15,-1 5-58-15,2 1-105 0,7 6 0 0,1 2 0 16,7 5 0-16,11-6 0 0,5 2 0 0,4 2 0 0,5 1 0 15,4 1 0-15,6-2 0 0,1 1 0 0,7 1 0 16,11-2 0-16,0 0 0 0,10-4 0 16,1-4 0-16,2-3 0 0,4-2 0 0,2-5 0 0,1 0 0 15,-1-6 0-15,2-1 0 0,-5-4 0 0,-5-1 0 16,0 0 0-16,1-2 0 0,-7-7 0 0,-2 1 0 16,-1-3 0-16,5-5 0 0,0-1 0 15,-1-1 0-15,-1-2 0 0,-2 0 0 0,-1 3 0 0,-4 3 0 16,2 0 0-16,-2 2 0 0,-2 2 0 0,5 2 0 15,-3 0 0-15,3 4 0 0,-4 0 0 0,-1 4 0 16,2 0 0-16,-3 4 0 0,1 1 0 0,0 4 0 16,-2 2 0-16,0 5 0 0,-6 1 0 0,1 6 0 15,-9 2 0-15,-1 1 0 0,-2 0 0 0,-5-1 0 16,3-6 0-16,-1 4 0 0,2-5 0 0,1-1 0 16,0-3 0-16,3-3 0 0,-2 0 0 0,4-1 0 15,-2-5 0-15,2 2 0 0,1 2 0 0,1-3 0 16,1 1 0-16,3 1 0 0,0 0 0 0,4-3 0 15,1 4 0-15,2-3 0 0,1 0 0 0,0 1 0 16,5-1 0-16,0 3 0 0,-3-6 0 0,-2 2 0 0,0 0 0 16,-1-2 0-16,6 1 0 0,-4-2 0 15,-3 0 0-15,0 2 0 0,0-3 0 0,-2 1 0 0,1-2 0 16,3-2 0-16,-3 1-634 0,2-3-626 16,7-2-1364-16,-3-4 603 0</inkml:trace>
  <inkml:trace contextRef="#ctx0" brushRef="#br0" timeOffset="131999.28">21731 918 6322 0,'6'-31'519'0,"0"0"43"0,0 3-78 0,-2 11-180 15,-3 5-304-15,-1 12 0 0,4-19 0 0,-4 19 0 16,0 0 0-16,4-17 0 0,-4 17 0 0,0 0 0 16,0 0 0-16,0 0 0 0,14 33 0 0,-10-3 0 15,1 2 0-15,-1 2 0 0,-3 0 0 0,2 2 0 16,1 0 0-16,-2-1 0 0,2-3 0 0,2-5 0 15,-2 2 0-15,3-4 0 0,-5-7 0 0,2 1 0 16,-3-2 0-16,3-1 0 0,-3-5 0 0,2 0 0 16,-3-1 0-16,1-2 0 0,2 1 0 0,-3-3 0 15,0 1 0-15,0-1 0 0,1-1 0 0,-2 0 0 16,1-3 0-16,1 3 0 0,0-2-17 0,-1-3-648 16,0 0-587-16,0 0-1356 0,4-22 600 0</inkml:trace>
  <inkml:trace contextRef="#ctx0" brushRef="#br0" timeOffset="132224.01">21970 761 6183 0,'-15'-15'419'0,"4"2"40"0,2 5-10 15,9 8-84-15,-12-13-96 0,12 13-222 16,0 0-47-16,-10-16 0 0,10 16 0 0,0 0 0 16,0 0 0-16,56-12 0 0,-23 6 0 0,23 1 0 15,-2 2 0-15,6-1 0 0,-1 1 0 0,3 2 0 0,-6 0 0 16,0 1 0-16,-18 0 0 0,-2 1 0 0,-4 2 0 15,-4-6 0-15,-28 3 0 0,32 3 0 0,-32-3 0 16,0 0 0-16,0 0 0 0,33 0 0 0,-33 0 0 16,0 0 0-16,0 0 0 0,0 0 0 0,0 0 0 15,0 0-467-15,0 0-821 0,-65 29-1394 0,38-19 616 16</inkml:trace>
  <inkml:trace contextRef="#ctx0" brushRef="#br0" timeOffset="132421.34">21965 873 5882 0,'-32'7'393'0,"9"-3"-44"0,4 0-81 0,9 0 18 16,1-2-20-16,0 0 5 0,5 0-54 0,4 2-45 16,0-4-85-16,13 6-87 0,4-1 0 0,4-2 0 15,7 1 0-15,3 0 0 0,-3 1 0 0,4-3 0 16,-1 1 0-16,2-3 0 0,-4 4 0 0,1-2 0 16,-11-2 0-16,2 3 0 0,-1-2 0 0,-2 2 0 15,-7-3 0-15,1 3 0 0,-4-1 0 0,-2-1 0 16,0 0 0-16,1 1 0 0,-5 2-444 0,0 2-315 15,-2-1-406-15,-6 0-1262 0,-3-2 559 0</inkml:trace>
  <inkml:trace contextRef="#ctx0" brushRef="#br0" timeOffset="134289.31">19513 573 661 0,'0'0'721'15,"0"0"8"-15,2-25-11 0,-2 25-51 0,0 0-64 16,0 0-64-16,-20-14-58 0,20 14-47 0,-45 7-45 16,11 9-38-16,-19 16-33 0,-13 23-29 0,21-9-24 15,-14 20-31-15,22-14-23 0,-4 22-19 0,18-18-20 16,5 0-17-16,7 4-93 0,6 20-62 0,7-28 0 16,10 1 0-16,6 0 0 0,11-11 0 0,5 10 0 15,6-8 0-15,8 0 0 0,4-8 0 0,26 8 0 0,4-7 0 16,-20-15 0-16,25 1 0 0,-22-10 0 0,26-2 0 15,-27-1 0-15,1-6 0 0,1 1 0 0,-8-4 0 16,1-3 0-16,-4 0 0 0,-17-1 0 16,-2 0 0-16,-4-1 0 0,-9 4 0 0,-4-3 0 0,-5 1 0 15,-2 1 0-15,-6 1 0 0,2-1 0 0,-3 0 0 16,0-1 0-16,-5 2 0 0,8 3 0 0,-7 0 0 16,-1-3 0-16,-9 15 0 0,5-8 0 0,0 5 0 15,-1 4 0-15,3-1 0 0,-1 3 0 0,3 1 0 16,4 1 0-16,1-1 0 0,4 8 0 0,5-3 0 15,4-1 0-15,2 2 0 0,9-5 0 0,1 2 0 16,11 4 0-16,5-2 0 0,3-2 0 0,-12-7 0 16,11 2 0-16,7 3 0 0,-4-9 0 0,1 2 0 15,1-4 0-15,-3-4 0 0,-12-2 0 0,-2 1 0 16,1-2 0-16,2-4 0 0,-4 1 0 0,1-5 0 16,2 3 0-16,-4-1 0 0,-6-3 0 0,-8 3 0 15,-2 1 0-15,-4-1 0 0,-5 4 0 0,-4-4 0 16,3 3 0-16,-2 1 0 0,-2-2 0 0,-4 2 0 15,9-2 0-15,-9 2 0 0,5 0 0 0,-5 0 0 16,5-1 0-16,-5 1 0 0,9 5 0 0,-5 0 0 16,1 0 0-16,4 1 0 0,1 3 0 0,4-1 0 15,3 4 0-15,1-2 0 0,8 5 0 0,3-4 0 0,4 2 0 16,0-3 0-16,6 1 0 0,-1-3 0 0,-1 2 0 16,1-6 0-16,2 0 0 0,1-3 0 15,-3-1 0-15,1-5 0 0,12-4 0 0,-13 2 0 0,13-7 0 16,2-3 0-16,0-1 0 0,-2-1 0 0,-2-4 0 15,0-2 0-15,-6 1 0 0,2-1 0 0,-15 4 0 16,2-2 0-16,-5 2 0 0,-1-2 0 0,-6 1 0 16,-1 3 0-16,-7 5 0 0,-1 1 0 0,-6 4 0 15,2 1 0-15,-3 1 0 0,-2 3 0 0,0 1 0 16,1 1 0-16,1-2 0 0,-4 2 0 0,0 2 0 16,4-4 0-16,-4 4 0 0,0 0 0 0,0 0 0 15,12 10 0-15,-7-7 0 0,2 3 0 0,2 1 0 16,0-2 0-16,0 1 0 0,1 0 0 0,3-1 0 15,0-1 0-15,2 2 0 0,4 0 0 0,-2-3 0 16,3-2 0-16,0-1 0 0,-1-1 0 0,0 0 0 16,-2-5 0-16,2-1 0 0,8-4 0 0,-6-5 0 15,6-4 0-15,-1 0 0 0,-2-8 0 0,3 1 0 16,7-15 0-16,-7-2 0 0,-5 2 0 0,-2-2 0 0,1-3 0 16,-8 0 0-16,-3-5 0 0,-4 4 0 0,-6-2 0 15,-4 3 0-15,-3-2 0 0,-5 2 0 16,-7 1 0-16,1-2 0 0,-14 5 0 0,-6 0 0 0,-3-1 0 15,-5 7 0-15,-6 1 0 0,-1 2 0 0,2 4 0 16,0 2 0-16,5 6 0 0,15 12 0 0,13 2 0 16,1 2 0-16,17 6 0 0,-20-8 0 0,20 8 0 15,0 0 0-15,-20-6 0 0,20 6 0 0,0 0 0 16,0 0 0-16,0 0 0 0,0 0 0 0,0 0 0 16,0 0 0-16,0 0 0 0,53 32 0 0,-53-32 0 15,22 6 0-15,-22-6 0 0,22 4 0 0,-22-4 0 16,0 0 0-16,0 0 0 0,0 0 0 0,0 0 0 15,36-10 0-15,-36 10 0 0,9-18 0 0,-9 0 0 16,-2-1 0-16,-4-6 0 0,-7 2 0 0,-1 0 0 0,-4-1 0 16,-3 1 0-16,-7-2 0 0,-13-2 0 15,-7 4 0-15,-2 3 0 0,-2 5 0 0,-1-2 0 16,-1 4 0-16,-5 1 0 0,-4 4 0 0,4 1 0 16,2 2 0-16,-2 2 0 0,2 1 0 0,3 2 0 15,16 1 0-15,-1 0 0 0,7-1 0 0,0 1 0 16,32-1 0-16,-35 4 0 0,35-4 0 0,-23 3 0 15,23-3 0-15,0 0 0 0,0 0 0 0,-25 4 0 0,25-4 0 16,0 0 0-16,0 0 0 0,0 0 0 0,0 0 0 16,0 0 0-16,0 0 0 0,0 0 0 0,0 0 0 15,0 0 0-15,0 0 0 0,0 0 0 0,0 0 0 16,0 0 0-16,0 0 0 0,0 0 0 0,-21-14 0 16,21 14 0-16,-18-19 0 0,4 8 0 0,-2-1 0 15,-3 2 0-15,-8-6 0 0,2 5 0 0,-5 0 0 16,-3 3 0-16,-1 1 0 0,-3 2 0 0,-3 4 0 15,-12 2 0-15,2 9 0 0,-1-3 0 0,12 4 0 16,2-1 0-16,0 1 0 0,1 2 0 0,2 0 0 16,3 3 0-16,3-5 0 0,5 0 0 0,9 0 0 15,0-5 0-15,14-6 0 0,-13 13 0 0,13-13 0 16,0 0 0-16,-13 11 0 0,13-11 0 0,0 0 0 16,0 0 0-16,0 0 0 0,0 0 0 0,0 0 0 15,0 0 0-15,0 0 0 0,0 0 0 0,0 0 0 16,0 0 0-16,0 0 0 0,-27-29 0 0,17 15 0 15,-2-2 0-15,-10-3 0 0,1 1 0 0,-4 0 0 16,-3 3 0-16,-6 0 0 0,-1 3 0 0,-15-1 0 16,-1 2 0-16,-2 4 0 0,-3 2 0 0,2 5 0 15,1 3 0-15,-1 6 0 0,-1-1 0 0,3 5 0 0,-3 4 0 16,2-2 0-16,-2 2 0 0,3-3 0 16,-2 2 0-16,3-2 0 0,1 0 0 0,13-3 0 15,-12 4 0-15,13-5 0 0,0-1 0 0,0 0 0 0,4-1 0 16,1-2 0-16,10 1 0 0,2-4 0 15,19-3 0-15,-31 7 0 0,31-7 0 0,-18 7 0 16,18-7 0-16,0 0 0 0,-20 5 0 0,20-5 0 16,0 0 0-16,0 0 0 0,-22 7 0 0,22-7 0 0,0 0 0 15,0 0 0-15,0 0 0 0,-14 10 0 0,14-10 0 16,0 0 0-16,0 0 0 0,0 0 0 0,0 0 0 16,-12 11 0-16,12-11 0 0,0 0 0 15,0 0 0-15,-10 13 0 0,10-13 0 0,0 0 0 0,-8 22 0 16,7-10-311-16,2 7-328 0,2 9-569 0,3-1-1306 15,7-2 577-15</inkml:trace>
  <inkml:trace contextRef="#ctx0" brushRef="#br0" timeOffset="138139.62">1798 6451 324 0,'-1'-4'638'0,"1"4"6"0,0-6 19 16,-3 1 3-16,2 3-11 0,1 2-24 0,-1-6-44 15,-4 3-51-15,5 3-49 0,-4-3-51 0,4 3-43 0,0 0-45 16,0 0-42-16,-8 12-26 0,5-1-27 16,-3 7-26-16,1 4-110 0,0 4-117 0,4-2 0 15,1 4 0-15,0-5 0 0,6 4 0 0,2-3 0 0,1 0 0 16,6-3 0-16,2-1 0 0,6-3 0 0,1-2 0 16,7-2 0-16,-2 0 0 0,7-6 0 15,-1-3 0-15,3 2 0 0,-1-8 0 0,0 2 0 0,-4-6 0 16,0 1 0-16,-2-4 0 0,-3 1 0 0,-5-3 0 15,-2 0 0-15,2-3 0 0,-3-2 0 0,-2-3 0 16,-5 3 0-16,-2-9 0 0,1 0 0 0,-2-3 0 16,-1-1 0-16,-3 2 0 0,0 0 0 0,-3 1 0 15,-1 0 0-15,-2 8 0 0,-2 2 0 0,1 3 0 16,1 2 0-16,0 3 0 0,-2 1 0 0,2 2 0 16,0-1 0-16,0 6 0 0,0 0 0 0,0 0 0 15,5 31 0-15,6 0 0 0,3 15 0 0,4 5 0 16,0 6 0-16,13 21 0 0,-12-20 0 0,8 26 0 15,-6 1 0-15,-4-4 0 0,3-1 0 0,-7-22 0 0,8 23 0 16,-8-26 0-16,0 1 0 0,-1-2 0 0,-2-3 0 16,-1-2 0-16,0-3 0 0,-5-13 0 0,-1-1 0 15,-2-7 0-15,0 0 0 0,-1-8 0 0,0-4 0 16,-1-2 0-16,0-2 0 0,-2 1 0 0,-1-3 0 16,-1-2 0-16,1 1 0 0,-1-2 0 0,-4-1 0 15,-1 0 0-15,-3 1 0 0,-5-2 0 0,-1-1 0 16,-1-2 0-16,-9-1 0 0,1-4 0 0,-1 5 0 15,11-5 0-15,-10 3 0 0,7-1 0 0,1-1 0 0,1 0 0 16,5 4 0-16,0-6 0 0,2 3 0 0,3 2 0 16,2-1 0-16,0 2 0 0,2-1 0 15,1 1 0-15,4 1 0 0,-7-2 0 0,7 2 0 0,-6-4 0 16,6 4 0-16,-2-2 0 0,2 2 0 0,-1-4 0 16,1 4 0-16,1-6 0 0,1 3 0 0,2-2-1366 15,4-2-1478-15,5 1 654 0</inkml:trace>
  <inkml:trace contextRef="#ctx0" brushRef="#br0" timeOffset="138690.59">3360 7502 1 0,'3'-2'589'0,"-3"2"25"0,2-5 15 0,-2 1 35 15,0 4 12-15,0-7 3 0,-1 4-60 0,1-2-60 16,-1 0-54-16,-2 0-47 0,1-1-44 0,-1 1-42 16,-1 0-33-16,-1 1-35 0,-3-2-29 0,3 1-27 15,-5 2-20-15,-3 1-210 0,-1 3-18 0,1 1 0 0,-2 7 0 16,-3 2 0-16,-3 4 0 0,6 0 0 0,-1 5 0 16,4 4 0-16,2 2 0 0,0-1 0 0,5 0 0 15,3 3 0-15,4-2 0 0,3-1 0 0,-1-7 0 16,5 0 0-16,0-3 0 0,5-1 0 0,1-3 0 15,0-2 0-15,3-1 0 0,1-5 0 0,1-1 0 16,0-2 0-16,0-6 0 0,0-2 0 0,-4-1 0 16,1-5 0-16,1-6 0 0,-5-1 0 0,-2-4 0 15,-2-2 0-15,-4 0 0 0,-1 0 0 0,-3 1 0 0,-2 5 0 16,-2-6 0-16,-2 8 0 0,-1 1 0 16,-4 1 0-16,-3 2 0 0,-1 1 0 0,-5-4 0 0,2 5 0 15,-1 4 0-15,-1 0 0 0,1 2 0 0,0 1 0 16,0 1 0-16,8 4 0 0,0 0 0 0,-2 0 0 15,2 2 0-15,4 0 0 0,-2 0 0 0,3 4 0 16,2-1-451-16,1 1-839 0,2-5-1398 0,4 4 618 16</inkml:trace>
  <inkml:trace contextRef="#ctx0" brushRef="#br0" timeOffset="139106.93">4072 6661 346 0,'-20'0'750'0,"3"0"20"0,4 0-7 0,0 0-26 15,2 2-71-15,2-1-66 0,1 0-59 0,3-1-59 16,-4 2-49-16,9-2-43 0,-7 0-40 0,7 0-36 16,-6 2-33-16,6-2-30 0,0 0-22 0,0 0-21 15,13 5-128-15,5-1-80 0,5-4 0 0,9 1 0 16,4 0 0-16,1-1 0 0,16-1 0 0,-13 1 0 16,0 0 0-16,-1-1 0 0,0-2 0 0,-5 4 0 15,-2-2 0-15,-4 1 0 0,-6 0 0 0,-5-1 0 16,-3-1 0-16,-4 2 0 0,-1 0 0 0,0 0 0 15,-4 0 0-15,-5 0 0 0,10-1 0 0,-10 1 0 0,5 0 0 16,-5 0 0-16,0 0 0 0,8 1 0 0,-8-1 0 16,0 0 0-16,0 0 0 0,0 0 0 0,0 0 0 15,0 0 0-15,0 0 0 0,-21 3-303 0,10-2-1012 16,-1 3-1424-16,0 0 629 0</inkml:trace>
  <inkml:trace contextRef="#ctx0" brushRef="#br0" timeOffset="139395.66">4174 6865 266 0,'-27'18'546'15,"4"-5"46"-15,9-5 3 0,3-1 2 0,2 1 2 0,2-6-6 16,2 4 4-16,1-4-55 0,3 1-46 0,1-3-45 16,9 3-42-16,4-3-40 0,15-2-34 15,4 0-34-15,5-2-29 0,0-1-24 0,14 0-26 0,-11-1-61 16,-2 2-161-16,-1-1 0 0,-1 0 0 0,-3-1 0 16,-2 2 0-16,-4 3 0 0,-7-1 0 0,-1 2 0 15,-6-2 0-15,0 0 0 0,-2 0 0 0,-3 2 0 16,1-1 0-16,-4 2 0 0,3-1 0 0,-8 0 0 15,9-1 0-15,-9 1 0 0,6 1 0 0,-2 1 0 16,-4-2 0-16,0 0 0 0,0 0 0 0,9 0 0 16,-9 0 0-16,0 0 0 0,5 2 0 0,-5-2 0 0,0 0 0 15,0 0 0-15,0 0 0 0,0 0 0 0,0 0 0 16,0 0 0-16,0 0 0 0,0 0 0 16,0 0 0-16,0 0 0 0,0 0 0 0,0 0 0 0,0 0 0 15,0 0 0-15,0-9-1366 0,3 2-1478 0,1-2 654 16</inkml:trace>
  <inkml:trace contextRef="#ctx0" brushRef="#br0" timeOffset="140730.12">6011 6609 75 0,'-5'-7'653'0,"0"4"22"0,1-3 19 0,0-1 13 0,-1 1-2 15,1-2-61-15,0-1-66 0,-1-1-53 16,4 1-52-16,1 0-49 0,1-1-40 0,3-1-40 15,1 2-34-15,4 0-31 0,2-3-28 0,7 1-22 0,8 2-26 16,1 4-165-16,3 3-38 0,3 2 0 0,3 4 0 16,3 5 0-16,9 4 0 0,-11 1 0 0,6 10 0 15,1 0 0-15,-9-4 0 0,6 10 0 0,-12-8 0 16,0 3 0-16,-2 0 0 0,-3 1 0 0,-1 0 0 16,-6 1 0-16,-5-4 0 0,-2 1 0 0,-6 0 0 15,-2 1 0-15,-4-7 0 0,-5 0 0 0,-3 1 0 16,-5 1 0-16,-6 0 0 0,2-2 0 0,-8-2 0 15,0-2 0-15,-3-2 0 0,-2-2 0 0,-4 0 0 0,-1 0 0 16,-3-3 0-16,3-5 0 0,-4 2 0 16,1-3 0-16,-17-3 0 0,20-3 0 0,-13-4 0 0,13 0 0 15,-10-8 0-15,11 0 0 0,-8-6 0 0,12 1 0 16,2-1 0-16,2-4 0 0,4 1 0 0,2-4 0 16,3 0 0-16,2-2 0 0,6-3 0 0,-1-10 0 15,7-4 0-15,9 1 0 0,5-1 0 0,9 0 0 16,7 2 0-16,7 0 0 0,8 5 0 0,6 0 0 15,27-10 0-15,-23 18 0 0,6 5 0 0,0 2 0 16,3 4 0-16,-4 1 0 0,-4 7 0 0,0 0 0 16,-14 7 0-16,3-1 0 0,-5 4 0 0,-1 5 0 15,-2 0 0-15,-2 0 0 0,-2 1 0 0,-7 0 0 16,-2 2 0-16,0 0 0 0,-1 3 0 0,-6-4 0 16,0 0 0-16,-1 0 0 0,-4 0 0 0,0 0 0 0,-1 2 0 15,-2-4 0-15,1 2 0 0,-5-2 0 0,5 0 0 16,-5 0 0-16,5 2 0 0,-5-2 0 0,0 0 0 15,0 0 0-15,9 1 0 0,-9-1 0 0,0 0 0 16,0 2 0-16,0-2 0 0,0 0 0 0,1 2 0 16,-1-2 0-16,-3 13 0 0,0-9 0 0,-2 6 0 15,-3 0 0-15,1 5 0 0,0 2-366 0,0 1-939 16,-2 0-1412-16,2 0 624 0</inkml:trace>
  <inkml:trace contextRef="#ctx0" brushRef="#br0" timeOffset="141563.96">6946 7036 334 0,'-2'-3'654'0,"2"-3"32"0,0 2 30 0,0 4 7 0,-3-7-39 15,3 5-64-15,0 2-59 0,-1-5-58 0,1 5-52 16,-2-6-37-16,2 6-47 0,0 0-38 0,0 0-36 16,0 0-31-16,0 20-21 0,0-4-24 0,2 4-81 15,-2 5-136-15,2 2 0 0,0 1 0 0,0 1 0 16,-2-1 0-16,3-1 0 0,-1 1 0 0,2-1 0 16,-4-8 0-16,4 0 0 0,0-1 0 0,-3 0 0 15,0-3 0-15,3-5 0 0,-3 1 0 0,1-2 0 16,-1 0 0-16,0-3 0 0,3-1 0 0,-4-3 0 15,1 2 0-15,2-2 0 0,-3-2 0 0,0 0-476 16,0 0-180-16,0 0-521 0,3-12-1275 0,-1 6 565 0</inkml:trace>
  <inkml:trace contextRef="#ctx0" brushRef="#br0" timeOffset="141769.62">6964 7100 41 0,'-5'-10'583'0,"1"2"28"0,0 1 12 0,3 3 0 16,0 1 18-16,1-1-11 0,0 4-20 0,6-1-59 15,-6 1-49-15,18 7-49 0,0-2-44 0,0 3-40 16,1 2-33-16,4 2-34 0,3 0-29 0,-1 1-26 16,-1 1-25-16,2-1-57 0,-3 1-165 0,3 1 0 0,-1 1 0 15,-1-3 0-15,-3-3 0 0,2 2 0 0,-5-3 0 16,-4-1 0-16,-2-1 0 0,-1-1 0 0,-3-2 0 16,-2-1 0-16,0 0-110 0,1-2-369 15,-2 0-67-15,-5-1-63 0,0 0-466 0,7-5-1164 0,-5 2 515 16</inkml:trace>
  <inkml:trace contextRef="#ctx0" brushRef="#br0" timeOffset="142029.57">7405 7128 340 0,'-1'-26'262'0,"-1"7"87"16,1 1 68-16,1 0 70 0,-2 6 68 0,2 2 67 15,-2 1 27-15,2 2-26 0,0 1-62 0,0 2-55 16,0 1-52-16,0 3-43 0,0 0-38 0,8 11-35 16,-3-1-31-16,0 7-30 0,3 8-28 0,-2 2-24 15,2 0-39-15,-3 0-186 0,0 4 0 0,-1-1 0 0,1-3 0 16,3 0 0-16,-2-1 0 0,-3-7 0 0,2 0 0 15,-1-2 0-15,1 0 0 0,-1-3 0 0,-2-4 0 16,2 1 0-16,0 0 0 0,-2-3 0 0,1-2 0 16,-3 2 0-16,3-4 0 0,-2 1 0 0,0-2 0 15,0 3 0-15,-1-6 0 0,3 3 0 0,-3 0 0 16,0-3 0-16,0 0 0 0,0 0 0 0,4 4 0 16,-4-4 0-16,0 0 0 0,0 0 0 0,0 0 0 15,-16-9 0-15,10 4-119 0,2 0-627 0,-1-2-475 16,-1-3-1323-16,-2 0 585 0</inkml:trace>
  <inkml:trace contextRef="#ctx0" brushRef="#br0" timeOffset="142856.07">7786 6445 323 0,'4'-2'456'0,"-4"2"19"0,1-2 17 0,-1 2 22 15,0 0 9-15,4-5 8 0,-4 5 9 0,0 0-5 16,0 0-14-16,0 0-16 0,-3-4-42 0,3 4-45 16,0 0-43-16,0 0-40 0,-11 0-34 0,11 0-27 15,-16 4-33-15,6 1-23 0,-3 0-67 0,1 1-151 0,-5 2 0 16,3 1 0-16,1 0 0 0,3-2 0 0,-3 3 0 16,5-4 0-16,2 2 0 0,2 0 0 15,-1 1 0-15,5-1 0 0,-4-3 0 0,8 1 0 0,-1 2 0 16,4 0 0-16,2-5 0 0,4 4 0 0,1-4 0 15,5 1 0-15,1-3 0 0,0-1 0 0,3-1 0 16,-4 0 0-16,2-4 0 0,-2 0 0 0,0 0 0 16,-3-6 0-16,1 2 0 0,-7 1 0 0,-1-2 0 15,-1-1 0-15,-3 1 0 0,-1-2 0 0,1 0 0 16,-5 2 0-16,-5 0 0 0,4-2 0 0,-7 1 0 16,-1 5 0-16,0-2 0 0,-9 2 0 0,-1 3 0 15,-2 1 0-15,1 2 0 0,0 2 0 0,0 1 0 0,4 2 0 16,3 2 0-16,0-1 0 0,3 1 0 0,4-1 0 15,-1 1 0-15,5-1 0 0,-2 1 0 0,3-1 0 16,2 2 0-16,-1-4 0 0,8 1 0 0,-3 0 0 16,4-1 0-16,0 2 0 0,2-5 0 0,2-1 0 15,1 0 0-15,3-3 0 0,-3 1 0 0,-3-2 0 16,-1 0 0-16,0-1 0 0,0 0 0 0,-5 1 0 16,1 0 0-16,-1-2 0 0,-5 0 0 0,0 0 0 15,0 0 0-15,-5 1 0 0,-1 0 0 0,-1 0 0 16,-4 3 0-16,-1-1 0 0,1 2 0 0,-2 1 0 15,0 0 0-15,2 1 0 0,-2 2 0 0,4-2 0 0,0 0 0 16,1 4 0-16,1-4 0 0,2 3 0 0,-2-1 0 16,3 2 0-16,-2 0 0 0,2-1 0 0,3-1 0 15,2 2 0-15,2 0 0 0,3-2-1366 0,3 1-1478 16,4-2 654-16</inkml:trace>
  <inkml:trace contextRef="#ctx0" brushRef="#br0" timeOffset="144114.6">8610 6023 146 0,'1'-4'554'0,"1"-1"29"0,-1 0 31 0,0 0 25 0,1 0 26 16,-1-1 0-16,-1 2-58 0,0 0-58 0,0 0-53 15,0 0-45-15,0 4-46 0,-1-6-37 0,1 6-41 16,0 0-31-16,0 0-33 0,0 0-28 0,0 0-17 15,0 0-108-15,0 0-110 0,0 0 0 0,1 31 0 16,0-2 0-16,4 4 0 0,3 14 0 0,0 1 0 16,-1-1 0-16,1 1 0 0,1-1 0 0,-1-2 0 15,-3-12 0-15,2 2 0 0,2-2 0 0,-4-4 0 16,3 0 0-16,1-3 0 0,-1-2 0 0,-2-6 0 0,-1 0 0 16,-1-6 0-16,1 0 0 0,-4-2 0 0,2-3 0 15,2-1 0-15,-4-1 0 0,2-1 0 0,-2 1 0 16,0 0 0-16,-1-2 0 0,0-3 0 0,4 4 0 15,-4-1 0-15,0-3 0 0,0 4 0 0,0-4 0 16,0 0 0-16,0 0 0 0,0 0 0 0,0 0 0 16,0 4 0-16,0-4 0 0,0 0 0 0,0 0 0 15,0 0 0-15,0 0 0 0,0 0 0 0,-6-11-101 0,3 7-1248 16,2-1-1460-16,-2-1 646 0</inkml:trace>
  <inkml:trace contextRef="#ctx0" brushRef="#br0" timeOffset="144596.9">8997 6123 4201 0,'13'-23'683'0,"-4"12"-132"0,0-1-30 0,0-1 15 15,-3 5-65-15,-2 1-55 0,-1 1-72 0,-1 2-74 16,1-1-72-16,1 2-198 0,-2 1 0 0,-2 2 0 16,0 0 0-16,-7 13 0 0,0-1 0 0,-3 5 0 15,-4 4 0-15,-1 1 0 0,-6 1 0 0,3 1 0 16,-1-1 0-16,-4-3 0 0,5 3 0 0,-5-3 0 15,2 1 0-15,0-2 0 0,4-5 0 0,1-1 0 16,2-3 0-16,0 1 0 0,0 0 0 0,2-4 0 16,4-1 0-16,2-1 0 0,-2 0 0 0,5-2 0 0,0 1 0 15,-1-2 0-15,2 1 0 0,2-3 0 0,-2 4 0 16,2-4 0-16,0 6 0 0,4-2 0 16,3 0 0-16,4 0 0 0,7 5 0 0,1-2 0 0,6 6 0 15,0-2 0-15,2 3 0 0,1 0 0 0,0-2 0 16,0 4 0-16,0-2 0 0,-1 1 0 0,-1 0 0 15,-3-1 0-15,-4-3 0 0,-2 2 0 0,0-2 0 16,-1-1 0-16,-1 2 0 0,-6-4 0 0,0-1 0 16,2 1 0-16,1-1 0 0,-2-2 0 0,-2 1 0 15,-2-1 0-15,-2-2 0 0,0 1 0 0,0 0 0 16,1-3 0-16,-3 1 0 0,1 0 0 0,-3-2 0 16,4 3 0-16,-4-3 0 0,4 2 0 0,-4-2 0 0,0 0 0 15,2 3 0-15,-2-3 0 0,0 0 0 16,0 0 0-16,0 0 0 0,0 0 0 0,0 0 0 15,0 0 0-15,0 0 0 0,0 0 0 0,0 0 0 0,0 0 0 16,0 0 0-16,0 0 0 0,0 0 0 0,0 0 0 16,0 0 0-16,0 0 0 0,-13-8 0 0,13 8 0 15,-14-1-655-15,9 1-601 0,5 0-1361 0,-10 0 601 16</inkml:trace>
  <inkml:trace contextRef="#ctx0" brushRef="#br0" timeOffset="145038.56">9465 6657 57 0,'0'0'714'15,"3"-6"42"-15,-3 6 14 0,0-4 3 0,0 4-63 16,0 0-62-16,0 0-64 0,0 0-54 0,1-3-57 0,-1 3-47 16,0 0-47-16,0 0-35 0,0 0-36 15,0 0-30-15,4 14-25 0,-2-5-65 0,1 2-188 16,1 1 0-16,0 5 0 0,2 1 0 0,-2 3 0 0,2 3 0 15,-1-6 0-15,3 6 0 0,-3-5 0 0,1-3 0 16,0 2 0-16,-1-3 0 0,-1-5 0 0,-2 2 0 16,3-3 0-16,0 1 0 0,-3-3 0 0,-1-1 0 15,1 0 0-15,0-1 0 0,0 0 0 0,0-2 0 16,0 0 0-16,-2 1 0 0,0-4 0 0,1 3 0 16,-1-3 0-16,0 0 0 0,2 4 0 0,-2-4 0 15,0 0 0-15,0 0 0 0,0 0 0 0,0 0-568 16,-7-14-138-16,2 10-448 0,1-2-1248 0,-1 0 553 15</inkml:trace>
  <inkml:trace contextRef="#ctx0" brushRef="#br0" timeOffset="145244.04">9469 6687 238 0,'-4'-9'543'0,"4"2"39"0,-3-2 30 0,3 3 37 16,2-1 30-16,-1 3-18 0,6 2-45 0,-1-1-58 0,5 2-53 15,2 1-50-15,6 4-41 0,1 0-41 0,8 5-32 16,-2 0-36-16,1 1-31 0,3 2-28 0,-4 1-106 15,1 0-140-15,-1-1 0 0,1 2 0 0,-3-1 0 16,-5-5 0-16,-2 1 0 0,-2 0 0 0,2 0 0 16,-3 0 0-16,-4-3 0 0,-1 2 0 0,1-4 0 15,-6 1 0-15,2-3 0 0,-3 2 0 0,1-1 0 16,0-1-21-16,-4-2-525 0,1 2-94 0,-1-2-524 16,0 0-1261-16,0 0 557 0</inkml:trace>
  <inkml:trace contextRef="#ctx0" brushRef="#br0" timeOffset="145483.91">9881 6693 124 0,'-3'-26'454'16,"6"5"80"-16,-3 3 65 0,1 0 79 0,0 3 34 16,-1 2-3-16,3 3-65 0,-2 1-63 0,-1 3-60 15,0 0-52-15,0 1-49 0,0 5-42 0,5-2-33 16,-5 2-35-16,0 0-30 0,13 13-25 0,-8-5-77 16,1 8-178-16,2 0 0 0,-2 1 0 0,2 6 0 15,-2-4 0-15,2 6 0 0,-3-7 0 0,0 0 0 16,2 1 0-16,-2-1 0 0,-1-1 0 0,1-4 0 15,-2-1 0-15,0-1 0 0,0-1 0 0,-1 2 0 0,2-4 0 16,-4-3 0-16,1 0 0 0,1 0 0 16,-2-2 0-16,2-1 0 0,0 2 0 0,-2-4 0 15,-2 6 0-15,-2-2 0 0,1 0 0 0,1-2 0 0,-4-1-189 16,1 3-1145-16,-3-3-1445 0,8-1 639 0</inkml:trace>
  <inkml:trace contextRef="#ctx0" brushRef="#br0" timeOffset="146156.5">10693 6199 58 0,'0'-3'593'0,"0"3"29"0,0-6 11 16,0 6 9-16,-1-5 12 0,-2 2-14 0,1 0-30 16,2 3-53-16,-8-2-59 0,8 2-48 0,-13 2-46 15,2 0-40-15,-2 2-36 0,-3 2-34 0,0 2-30 16,0 0-26-16,2 1-27 0,2-3-80 0,1 0-131 0,3 1 0 16,0 3 0-16,4-6 0 0,-2 4 0 15,5-2 0-15,1-1 0 0,1 1 0 0,7-1 0 16,-2 1 0-16,6 0 0 0,2-4 0 0,-2 1 0 0,7-3 0 15,0 0 0-15,-2 0 0 0,0-3 0 0,2 1 0 16,0-4 0-16,-7 3 0 0,-2 0 0 16,0-2 0-16,-6 0 0 0,4-1 0 0,-3 0 0 0,-4-1 0 15,-1 2 0-15,-1-5 0 0,-4 4 0 0,-3 1 0 16,-3 0 0-16,-6 2 0 0,-3 1 0 0,0 4 0 16,-1-2 0-16,-1 1 0 0,3 3 0 0,0-3 0 15,6 4 0-15,-1-4 0 0,5 3 0 0,2-2 0 16,0-1 0-16,3 3 0 0,0 0 0 0,4-2 0 15,0-2 0-15,4 6 0 0,1-3 0 0,0 0 0 16,0-1 0-16,4-1 0 0,-1-1 0 0,1 0 0 16,-2 0 0-16,1-1 0 0,-1-3 0 0,1 4 0 0,-8 0 0 15,9 0 0-15,-3-1 0 0,-6 1 0 0,6-1 0 16,-6 1 0-16,0 0 0 0,5-2 0 0,-5 2 0 16,0 0 0-16,0 0 0 0,0 0 0 0,1-4 0 15,-1 4 0-15,0 0 0 0,-10-2 0 16,6 0 0-16,-2-2-1366 0,1 4-1478 0,-3-4 654 0</inkml:trace>
  <inkml:trace contextRef="#ctx0" brushRef="#br0" timeOffset="147272.81">11864 6017 269 0,'0'0'696'0,"0"0"26"0,0 0 17 16,-10-2 2-16,10 2-62 0,0 0-71 0,-3-2-52 16,3 2-59-16,0 0-51 0,0 0-44 0,5-8-39 0,0 6-27 15,0 0-32-15,6-2-39 0,0 2-27 0,7-1-26 16,2 4-94-16,11 3-118 0,1 1 0 0,0 3 0 15,0 7 0-15,4 0 0 0,0 1 0 0,10 5 0 16,-12-3 0-16,-3 1 0 0,-3-1 0 0,-1 3 0 16,-5-2 0-16,-2 0 0 0,-6-4 0 0,-1 0 0 15,-4-1 0-15,0 1 0 0,-2-1 0 0,-5-1 0 16,-2-3 0-16,-2 0 0 0,-3 0 0 0,0-1 0 16,-5 2 0-16,-5-1 0 0,-1-2 0 0,-2-2 0 0,-1 1 0 15,-9-2 0-15,1-1 0 0,-1 0 0 16,-3-3 0-16,0 1 0 0,-1-5 0 0,-3 3 0 15,-1-5 0-15,4-2 0 0,-6-1 0 0,2-3 0 0,-1-1 0 16,4-1 0-16,2-5 0 0,2 2 0 0,2-2 0 16,4-6 0-16,5 2 0 0,0-3 0 0,3-1 0 15,3-2 0-15,6-3 0 0,2-1 0 0,8-3 0 16,1 2 0-16,8 0 0 0,2 1 0 0,13-11 0 16,4 2 0-16,8 4 0 0,5 5 0 0,-1 2 0 15,6 6 0-15,1 4 0 0,-1 1 0 0,-13 8 0 16,13 0 0-16,-13 6 0 0,-2 3 0 0,-1 2 0 15,-6 1 0-15,0 0 0 0,-6 1 0 0,-2 1 0 16,-3 2 0-16,-3 0 0 0,-1-3 0 0,1 1 0 0,-4 0 0 16,-1 2 0-16,-1-1 0 0,1-2 0 15,-4-1 0-15,0 0 0 0,-1 1 0 0,0 1 0 0,0-3 0 16,-4 0 0-16,0 0 0 0,7 4 0 0,-4-1 0 16,-2 3 0-16,3-3 0 0,-2 4 0 0,1 2 0 15,1 2 0-15,0 0-406 0,1 2-892 0,-1 4-1406 16,-1 1 622-16</inkml:trace>
  <inkml:trace contextRef="#ctx0" brushRef="#br0" timeOffset="147550.87">12862 6297 5721 0,'0'0'755'0,"0"0"-156"16,0 0-39-16,0 0-101 0,0 0-362 0,0 0-97 15,0 0 0-15,0 0 0 0,-15-5 0 0,15 5 0 16,-2 5 0-16,0 5 0 0,2-1 0 0,0 8 0 16,0 1 0-16,0 6 0 0,0-4 0 0,2-1 0 15,0 10 0-15,-4-1 0 0,4-3 0 0,-2 0 0 16,2-6 0-16,-1 0 0 0,-1 0 0 0,3-4 0 0,-3 1 0 16,0-5 0-16,1 0 0 0,2-2 0 0,-3-2 0 15,1-2 0-15,-1 1 0 0,0-1 0 16,0-3 0-16,0 2 0 0,0-4 0 0,0 0 0 0,-1 5-558 15,1-5-194-15,0 0-396 0,0 0-1241 0,0 0 549 16</inkml:trace>
  <inkml:trace contextRef="#ctx0" brushRef="#br0" timeOffset="147774">12805 6319 433 0,'-4'-9'671'15,"0"2"42"-15,3 1-4 0,-1 1-20 0,1 2-31 16,1 3-56-16,4-5-60 0,-4 5-49 0,13 7-48 0,-2-1-46 15,7 4-36-15,1 0-36 0,4 6-33 0,3 2-27 16,-2 2 2-16,6 1-27 0,-2 0-167 16,1 0-75-16,0-1 0 0,0-1 0 0,0-2 0 0,-2 0 0 15,-3-3 0-15,-6-3 0 0,0 1 0 0,-4 1 0 16,0-7 0-16,-5-1 0 0,1 0 0 0,-4 1 0 16,-1-3 0-16,1 0 0 0,-4-1 0 0,2 0 0 15,-3 1-200-15,-1-3-492 0,0 0-525 0,0 0-1318 16,0 0 583-16</inkml:trace>
  <inkml:trace contextRef="#ctx0" brushRef="#br0" timeOffset="148005.94">13253 6341 84 0,'-1'-15'644'0,"-2"3"79"0,3 3 57 16,-2 1-4-16,0 3-61 0,0 0-71 16,2 0-63-16,-1 2-58 0,1 3-52 0,0 0-42 15,0 0-45-15,10 8-29 0,-6 2-42 0,2 2-28 0,-1-1-27 16,-1 6-32-16,6-1-226 0,-6 3 0 0,1 0 0 15,3 4 0-15,-3 0 0 0,0-5 0 0,0-1 0 16,0 0 0-16,2-1 0 0,-2-2 0 0,-4-2 0 16,3-1 0-16,1-2 0 0,-1-1 0 0,-3-2 0 15,2 1 0-15,-1-1 0 0,0-2 0 0,-2 0 0 16,1 1 0-16,0-1 0 0,-1-2 0 0,0-2 0 16,-2 5 0-16,2-5-615 0,0 0-648 0,0 0-1368 15,0 0 605-15</inkml:trace>
  <inkml:trace contextRef="#ctx0" brushRef="#br0" timeOffset="148193.97">13454 6452 126 0,'0'0'744'0,"0"0"47"0,0 0-7 0,-10 3-18 16,10-3-75-16,0 0-68 0,0 0-63 0,0 0-51 16,0 0-44-16,0 0-49 0,11 6-42 0,3-4-41 15,-4-1-25-15,6 0-32 0,-4-1-26 0,10 2-75 16,-4-2-175-16,3-1 0 0,-1 1 0 0,-1 0 0 15,2 1 0-15,-5-1 0 0,2-1 0 0,-5 1 0 16,2-2-387-16,-4 1-281 0,1-2-522 0,1 0-1288 16,-3-2 570-16</inkml:trace>
  <inkml:trace contextRef="#ctx0" brushRef="#br0" timeOffset="148439.56">13854 6296 174 0,'-4'-9'644'0,"0"1"93"0,3 3 43 16,-2-2-1-16,1 4-73 0,0 1-71 0,1-1-62 0,1 3-58 15,0 0-52-15,0 0-44 0,0 0-36 0,3 15-39 16,1-4-35-16,1 6-36 0,2 2-17 0,3 6-55 16,-3 0-201-16,3 1 0 0,-5-1 0 15,5 2 0-15,-2-1 0 0,-4-8 0 0,3 0 0 0,-4-2 0 16,6 1 0-16,-4 0 0 0,-1-7 0 0,0 1 0 16,1-4 0-16,-1 1 0 0,1 2 0 0,-4-4 0 15,2-2 0-15,-2 1 0 0,0 0 0 0,2 0 0 16,-3-3 0-16,1 2 0 0,2-2 0 0,-3-2 0 15,0 0 0-15,-3 6 0 0,3-6 0 0,0 0 0 16,-9 0-251-16,9 0-1073 0,0 0-1433 0,-5-8 633 16</inkml:trace>
  <inkml:trace contextRef="#ctx0" brushRef="#br0" timeOffset="149064.59">14749 5871 457 0,'1'-2'731'16,"-1"2"44"-16,1-9 5 0,-2 6-32 0,1 3-72 15,-4-8-63-15,0 5-60 0,0-1-55 0,-1 1-50 16,-8-1-46-16,1 3-42 0,-6 1-36 0,-3 1-30 0,2 2-33 15,-8 2-27-15,9-1-197 0,-1 3-37 0,4-1 0 16,-1 3 0-16,6-3 0 0,1 2 0 0,3 0 0 16,1 0 0-16,2 1 0 0,3-1 0 0,0 0 0 15,4-3 0-15,1 5 0 0,5-4 0 0,-1-4 0 16,0 4 0-16,5 0 0 0,3-3 0 0,-1-1 0 16,0-2 0-16,-1-1 0 0,4-1 0 0,-6 0 0 15,-1-4 0-15,-2 0 0 0,0 2 0 0,-2-5 0 16,-2 3 0-16,-2-1 0 0,-3 0 0 0,-2 1 0 0,-1-1 0 15,-5-1 0-15,-2 2 0 0,-2 0 0 0,-7 0 0 16,0 4 0-16,-3 0 0 0,6 1 0 0,2 2 0 16,-5 3 0-16,8-3 0 0,-3 2 0 0,7 1 0 15,-2-2 0-15,3 2 0 0,3-1 0 0,-2 1 0 16,1-1 0-16,3 1 0 0,-2 1 0 0,3-2 0 16,-1-3 0-16,1 6 0 0,2-2 0 0,-3-4 0 15,4 4 0-15,-2-2 0 0,-2-2 0 0,5 2 0 16,-5-2 0-16,2 3 0 0,-2-3 0 0,0 0 0 15,0 0 0-15,0 0 0 0,6 0 0 0,-6 0 0 16,15-5-228-16,-6 2-1100 0,2-4-1438 0,6-1 637 16</inkml:trace>
  <inkml:trace contextRef="#ctx0" brushRef="#br0" timeOffset="149669.07">15654 5354 278 0,'0'-11'798'0,"3"0"20"0,-2 5-19 15,-1-2-51-15,0 3-73 0,0 1-65 0,0 1-62 0,0-1-56 16,0 4-58-16,0-6-34 0,0 6-44 0,0 0-37 15,4 15-27-15,5 12-35 0,-4 2-20 0,2 2-107 16,0 5-130-16,2 9 0 0,-5 0 0 0,5-9 0 16,-4 0 0-16,0-3 0 0,3-1 0 0,-4-4 0 15,2 0 0-15,-2-7 0 0,1-1 0 0,-1-2 0 16,0-5 0-16,1 1 0 0,-2-3 0 0,-1-1 0 16,2-1 0-16,-3-4 0 0,2 0 0 0,-2-1 0 15,1 1 0-15,0 0 0 0,-1-2 0 0,0 1 0 0,-1-4 0 16,3 3 0-16,-3-3 0 0,1 4-770 0,-1-4-468 15,0 0-1339-15,0 0 593 0</inkml:trace>
  <inkml:trace contextRef="#ctx0" brushRef="#br0" timeOffset="150063.47">16041 5432 449 0,'5'-15'742'15,"-2"3"17"-15,2 3-11 0,-3 2-22 0,0 1-59 16,0 1-64-16,0 1-57 0,-2 1-54 0,0 3-50 15,0 0-41-15,0 0-36 0,-13 25-35 0,-2-10-34 16,0 8-25-16,-6 1-30 0,-3-1-128 0,1-1-113 16,-3 4 0-16,2-4 0 0,-1 0 0 0,0-3 0 0,2 0 0 15,2-3 0-15,4-4 0 0,3-3 0 16,3-1 0-16,1-1 0 0,4-2 0 0,0-2 0 16,-2 0 0-16,6 2 0 0,-2-3 0 0,1 1 0 0,-1-1 0 15,4-2 0-15,-2 2 0 0,2 2 0 0,2 1 0 16,5 3 0-16,2-1 0 0,5 4 0 0,7 6 0 15,1 0 0-15,4 0 0 0,2 0 0 0,-3 1 0 16,3 1 0-16,-1-2 0 0,-2-4 0 0,-2 3 0 16,1 0 0-16,-6-3 0 0,-2-2 0 0,1 1 0 15,-2-3 0-15,1 1 0 0,-5-5 0 0,-2 4 0 16,1-4 0-16,-2 2 0 0,-3-4 0 0,3 1 0 16,-2-1 0-16,-2 0 0 0,-3-2 0 0,3 3 0 0,0-2 0 15,-4-2 0-15,4 2 0 0,-4-2 0 0,4 4 0 16,-4-4 0-16,0 0 0 0,0 0 0 0,0 0 0 15,0 0 0-15,0 0 0 0,0 0-172 0,0 0-586 16,11-1-453-16,-11 1-1311 0,4 1 581 0</inkml:trace>
  <inkml:trace contextRef="#ctx0" brushRef="#br0" timeOffset="150282.56">16379 5953 4392 0,'0'-9'990'0,"4"4"-247"0,-4-2-40 0,4 2-89 16,-3 3-156-16,-1-2-167 0,0 4-291 0,1-5 0 15,-1 5 0-15,0 0 0 0,0 0 0 0,0 0 0 0,4 11 0 16,0 1 0-16,-1-4 0 0,2 9 0 16,1 7 0-16,2-7 0 0,-3 0 0 0,1-1 0 15,2 2 0-15,-3 1 0 0,1-2 0 0,1 1 0 0,-1-4 0 16,1 0 0-16,-3-3 0 0,2-3 0 0,-1 1 0 16,-1-1 0-16,0 1 0 0,-2-4 0 0,1-2 0 15,-1 2 0-15,0-4 0 0,0 1-235 0,-2-2-502 16,0 0-467-16,0 0-1303 0,0 0 577 0</inkml:trace>
  <inkml:trace contextRef="#ctx0" brushRef="#br0" timeOffset="150484.67">16453 5956 314 0,'-9'-13'617'16,"4"2"51"-16,-1 5 45 0,2-1-1 0,3 2-25 0,-2 0-48 16,0 2-65-16,3 3-53 0,0 0-51 15,0 0-47-15,0 0-38 0,22 10-42 0,-4 1-27 16,0 1-31-16,1-4-28 0,4 7-24 0,0-2-199 0,0 5-34 15,2-5 0-15,-2 4 0 0,1-1 0 0,-2-2 0 16,1 0 0-16,-6-4 0 0,1 2 0 16,-2-1 0-16,-1 1 0 0,-1-2 0 0,-4-3 0 0,-2-2 0 15,2 2 0-15,-5-5 0 0,2 2-350 0,-3-2-289 16,-2 0-562-16,-2-2-1300 0,8 0 576 0</inkml:trace>
  <inkml:trace contextRef="#ctx0" brushRef="#br0" timeOffset="150713.22">16843 5995 335 0,'-2'-20'476'0,"2"2"70"0,-4 2 67 16,1 2 81-16,1 3 19 0,-2 3-31 0,1-1-67 16,3 3-63-16,-1 2-54 0,1 0-52 0,0 4-44 0,-3-6-40 15,3 6-35-15,0 0-33 0,0 0-26 0,0 0-27 16,8 22-114-16,-5-12-127 0,-1 4 0 16,3 2 0-16,-1 2 0 0,-1 1 0 0,3-4 0 0,-4 5 0 15,4-2 0-15,-2 0 0 0,1 0 0 0,-1-1 0 16,-2-6 0-16,3 3 0 0,-1-5 0 0,-2 2 0 15,1 1 0-15,0-7 0 0,-1 1 0 0,-1-1 0 16,1 1 0-16,-1-2 0 0,0 2 0 0,-1-1 0 16,2-1 0-16,-2-4-280 0,-3 5-1039 0,3-5-1428 15,0 3 632-15</inkml:trace>
  <inkml:trace contextRef="#ctx0" brushRef="#br0" timeOffset="150931.22">17120 6031 684 0,'0'0'743'0,"-7"0"4"0,7 0-27 0,-3 3-30 0,3-3-68 16,0 0-59-16,0 0-53 0,0 0-51 0,0 0-42 16,18 4-40-16,-5-3-41 0,0 1-24 0,7 0-41 15,-1 1-19-15,3-2-35 0,6 1-25 0,-1 0-113 16,-5 0-79-16,-1-1 0 0,-1-1-99 0,-1 0-189 15,-1-1-116-15,-2 1-102 0,-3-4-84 0,-2 2-461 16,2-1-1138-16,-5 0 503 0</inkml:trace>
  <inkml:trace contextRef="#ctx0" brushRef="#br0" timeOffset="151146.84">17491 5974 308 0,'0'-6'314'16,"-1"-3"129"-16,-2-3 93 0,1 6 83 0,-1-6 68 16,1 8 16-16,0-4-40 0,0 3-62 0,-1 1-61 15,3-1-53-15,0 5-50 0,-4-4-43 0,4 4-42 16,0 0-35-16,0 0-32 0,0 0-28 0,0 0-25 15,-2 17-216-15,3-7-16 0,-1 3 0 0,1 4 0 16,2 2 0-16,-2 1 0 0,2-1 0 0,-1 0 0 16,1 1 0-16,-2-1 0 0,4 1 0 0,-1-2 0 15,1 0 0-15,0-4 0 0,-2-1 0 0,1-1 0 16,-1-1 0-16,0-1 0 0,1-2 0 0,-3-1 0 16,-2-1 0-16,1 2 0 0,-3-3 0 0,3 0 0 15,-5 0-74-15,0-2-703 0,0 4-447 0,-4-4-1325 0,4-2 586 16</inkml:trace>
  <inkml:trace contextRef="#ctx0" brushRef="#br0" timeOffset="152020.84">18214 5582 108 0,'0'0'687'0,"0"-7"45"0,0 4 27 0,0 3 0 15,-4-7-40-15,2 3-68 0,-1 0-62 0,-3 0-67 16,2 0-45-16,-2 1-49 0,-3-1-41 0,-3 1-41 15,0 1-32-15,-1 2-32 0,-5 0-29 0,0 1-75 16,4 0-178-16,2 2 0 0,-2-1 0 0,8 1 0 16,-4 2 0-16,3-2 0 0,2 2 0 0,1 1 0 0,3 1 0 15,1 0 0-15,0 3 0 0,5-2 0 16,3 1 0-16,2-2 0 0,-1 2 0 0,6-5 0 0,2 3 0 16,-3-2 0-16,0-1 0 0,3-2 0 0,-1-2 0 15,-4 0 0-15,1-1 0 0,-4 0 0 0,2-3 0 16,-5 0 0-16,2-3 0 0,-3 4 0 0,-1-6 0 15,-1 2 0-15,-2 1 0 0,-1-5 0 0,-2 4 0 16,-2-2 0-16,-3 0 0 0,-2 2 0 0,-1-1 0 16,1 0 0-16,-1 3 0 0,-2 0 0 0,2 0 0 15,-1 2 0-15,0 0 0 0,4 0 0 0,0 1 0 16,2 2 0-16,5 0 0 0,-14 0 0 0,9 2 0 0,1 1 0 16,0 0 0-16,3 2 0 0,1 0 0 0,1 1-727 15,3 3-517-15,1-3-1348 0,7 2 596 16</inkml:trace>
  <inkml:trace contextRef="#ctx0" brushRef="#br0" timeOffset="152637.38">19036 5575 541 0,'0'0'746'0,"0"0"26"0,-9 0-27 0,9 0-15 15,0 0-66-15,0 0-67 0,-6 1-56 0,6-1-55 16,0 0-46-16,0 0-43 0,0 0-40 0,0 0-31 16,0 0-39-16,0 0-27 0,0 0-26 0,0 0-166 15,-3 3-68-15,3-3 0 0,0 0 0 0,0 0 0 16,0 0 0-16,0 0 0 0,0 0 0 0,0 0 0 0,0 0 0 16,0 0 0-16,0 0-25 0,0 0-610 15,23-7-621-15,-11 6-1360 0,6-1 602 0</inkml:trace>
  <inkml:trace contextRef="#ctx0" brushRef="#br0" timeOffset="152825.24">19526 5506 391 0,'-5'0'774'0,"5"0"21"0,-11-2-18 16,11 2-35-16,-8 0-74 0,8 0-65 0,-5-1-57 15,5 1-56-15,0 0-47 0,-6-2-47 0,6 2-36 16,0 0-34-16,0 0-37 0,0 0-34 0,0 0-18 15,0 0-138-15,0 0-99 0,0 0 0 0,-1-3 0 16,1 3 0-16,0 0-62 0,14-5-395 0,-4 2-149 16,-1 1-572-16,4 0-1276 0,-2 0 564 0</inkml:trace>
  <inkml:trace contextRef="#ctx0" brushRef="#br0" timeOffset="153050.81">19931 5483 5656 0,'0'0'1114'0,"0"0"-177"15,0 0-453-15,0 0-484 0,0 0 0 0,0 0 0 0,0 0 0 16,0 0 0-16,0 0 0 0,0 0 0 0,-18-6 0 16,18 6 0-16,0 0 0 0,0 0 0 0,0 0 0 15,0 0 0-15,0 0 0 0,0 0 0 0,0 0 0 16,0 0 0-16,0 0 0 0,0 0 0 0,0 0 0 16,-3-2 0-16,3 2 0 0,0 0 0 0,0 0 0 0,0 0 0 15,0 0 0-15,0 0 0 0,0 0 0 16,0 0 0-16,0 0 0 0,0 0 0 0,-7 4 0 15,0 0 0-15,1-1-85 0,1-1-1266 0,-3 0-1465 0,4 0 648 16</inkml:trace>
  <inkml:trace contextRef="#ctx0" brushRef="#br0" timeOffset="154466.84">20591 5417 230 0,'0'0'489'16,"0"0"14"-16,3-3 9 0,-3 3 1 0,3-2-9 15,-3 2-8-15,0 0-13 0,0 0-4 0,0 0-16 16,1-4-24-16,-1 4-20 0,0 0-28 0,0 0-23 16,0 0-30-16,0 0-25 0,0 0-19 0,4-2-27 15,-4 2-36-15,0 0-22 0,0 0-21 0,0 0-126 16,0 0-62-16,0 0 0 0,0 0 0 0,0 0 0 15,0 0 0-15,0 0 0 0,0 0 0 0,0 0 0 0,0 0 0 16,0 0 0-16,0 0 0 0,0 0 0 0,0 0 0 16,0 0 0-16,0 0 0 0,0 0 0 0,0 0 0 15,0 0 0-15,0 0 0 0,0 0 0 0,-8-3 0 16,8 3 0-16,0 0 0 0,-13 1 0 0,4 0 0 16,3 1 0-16,-4 1 0 0,1 1 0 0,-3-1 0 15,2 4 0-15,-3-1 0 0,4-1 0 0,-1 1 0 16,2 1 0-16,-2-1 0 0,6-2 0 0,-2 4 0 15,-1-3 0-15,2 1 0 0,4 0 0 0,1 0 0 0,0 0 0 16,1 1 0-16,3-1 0 0,5 0 0 16,-1-1 0-16,2 0 0 0,0 0 0 0,3-1 0 15,1-2 0-15,2 0 0 0,-3-1 0 0,0-2 0 0,1 1 0 16,-2-1 0-16,-1-1 0 0,1-1 0 0,-4 0 0 16,-1-2 0-16,-2 0 0 0,2-2 0 15,-5-2 0-15,-1 2 0 0,-1-2 0 0,-1 0 0 0,-3 0 0 16,-2 0 0-16,-5 3 0 0,0-1 0 0,-1 2 0 15,-6 3 0-15,4-3 0 0,-4 2 0 0,-1 2 0 16,6 1 0-16,0 0 0 0,3 1 0 0,-3 0 0 16,5 2 0-16,3 0 0 0,1-1 0 0,-1 1 0 15,5 2 0-15,4 0 0 0,-3-1 0 0,3-1 0 16,0 3 0-16,0-1 0 0,1-1 0 0,1-2 0 16,2-1 0-16,0 0 0 0,-2 3 0 0,-1-3 0 0,2 1 0 15,-5 0 0-15,-2-2 0 0,9 1 0 0,-9-1 0 16,7 1 0-16,-7-1 0 0,3 3 0 0,-3-3 0 15,0 0 0-15,0 0 0 0,0 0 0 0,0 0 0 16,0 0 0-16,-12-10 0 0,5 8 0 0,2 0 0 16,-1 1 0-16,6 1 0 0,-8-1-355 0,8 1-388 15,0 0-440-15,-9 0-1280 0,9 0 566 0</inkml:trace>
  <inkml:trace contextRef="#ctx0" brushRef="#br0" timeOffset="155063.51">21671 5017 430 0,'2'-4'639'0,"-2"-1"30"0,1 1 36 0,-1-2 9 15,1 0-43-15,-1 4-60 0,0-3-61 0,0 5-52 16,0-7-50-16,0 7-43 0,-1-5-41 0,1 5-41 0,0 0-35 16,0 0-32-16,0 0-25 0,0 0-23 15,-6 27-27-15,2-3-181 0,1 5 0 0,0 5 0 16,2 0 0-16,-3 12 0 0,6 0 0 0,-4-10 0 0,4 9 0 15,0-8 0-15,1-5 0 0,1 1 0 0,0-4 0 16,-1 3 0-16,3-4 0 0,-1-2 0 16,2-1 0-16,-2-6 0 0,0-1 0 0,-1-1 0 0,0 0 0 15,0-1 0-15,0-7 0 0,0 2 0 0,-2-2 0 16,-1 0 0-16,1-2 0 0,0-1 0 0,0-1 0 16,0 0 0-16,-2-1 0 0,1 0 0 0,-1-2 0 15,0-2 0-15,0 5 0 0,0-5 0 0,3 3 0 16,-3-3 0-16,0 0 0 0,0 0 0 0,0 0 0 15,0 0 0-15,0 0 0 0,0 0 0 0,-4-14-654 16,2 10-603-16,0-2-1360 0,2-2 601 0</inkml:trace>
  <inkml:trace contextRef="#ctx0" brushRef="#br0" timeOffset="155525.1">22060 5233 466 0,'11'-23'637'16,"-3"7"53"-16,1 1 39 0,-4 6 1 0,0-2-69 15,-4 6-60-15,3 0-60 0,0-1-54 0,-1 3-48 16,-2-1-41-16,3 2-37 0,-4 2-37 0,0 0-31 16,0 0-31-16,-18 5-26 0,3 2-24 0,-3 5-88 15,-9 3-124-15,0 0 0 0,-4 0 0 0,3 5 0 16,-2-1 0-16,3 0 0 0,0 2 0 0,3 0 0 16,2-6 0-16,4-2 0 0,5-4 0 0,0-1 0 15,6-2 0-15,-1 1 0 0,3-2 0 0,-2-1 0 16,4-1 0-16,-1 0 0 0,0-1 0 0,0-1 0 15,4-1 0-15,-4 6 0 0,4 0 0 0,4-1 0 16,4 5 0-16,2 4 0 0,3 1 0 0,2 6 0 16,6 0 0-16,-1-3 0 0,6 7 0 0,0-1 0 0,1 2 0 15,0-2 0-15,0 3 0 0,1-4 0 0,0 2 0 16,-1-2 0-16,-1-1 0 0,-2-3 0 16,-3 1 0-16,-2-4 0 0,-3-6 0 0,-2 4 0 0,-3-10 0 15,-1 6 0-15,-3-4 0 0,2 0 0 0,-2 0 0 16,-1-2 0-16,-5 0 0 0,3-2 0 0,-4 0 0 15,5 2 0-15,-2-2 0 0,-3-2 0 0,1 3 0 16,-1-3 0-16,5 1 0 0,-5-1 0 0,3 4 0 16,-3-4 0-16,0 0 0 0,1 2 0 0,-1-2 0 15,0 0 0-15,0 0 0 0,0 0 0 0,0 0 0 16,0 0 0-16,0 0 0 0,0 0 0 0,0 0 0 16,0 0 0-16,0 0 0 0,0 0 0 0,0 0 0 0,0 0 0 15,0 0 0-15,0 0-145 0,0 0-1196 0,0 0-1453 16,0 0 642-16</inkml:trace>
  <inkml:trace contextRef="#ctx0" brushRef="#br0" timeOffset="155927.68">22641 5744 552 0,'4'-6'816'0,"-4"-2"26"0,0 3-64 0,0 2-79 15,0 3-70-15,0-5-67 0,0 5-56 0,0 0-52 16,0 0-44-16,-14 16-40 0,10-5-41 0,-1 5-29 15,0 1-29-15,-1 9-29 0,-2-1-23 0,4 0-20 16,-1 0-186-16,3 1-13 0,0-1 0 0,0 5 0 16,0-6 0-16,2 2 0 0,-2-7 0 0,4 7 0 0,-2-8 0 15,0 2 0-15,0-11 0 0,0 4 0 16,0-2 0-16,0-2 0 0,0 0 0 0,0-5 0 16,0 3 0-16,0-1 0 0,0-2 0 0,0-1 0 0,0 1 0 15,0-4 0-15,0 7 0 0,0-4 0 16,0-3 0-16,0 0 0 0,0 4 0 0,0-4 0 15,0 0 0-15,0 0 0 0,0 0 0 0,0 0 0 0,0 0 0 16,0 5 0-16,0-5 0 0,0 0 0 0,0 0 0 16,0 0 0-16,0 0 0 0,0 0 0 0,0 0 0 15,-2 3 0-15,2-3 0 0,0 0 0 0,0 0 0 16,0 0 0-16,0 0 0 0,0 0 0 0,0 0 0 16,0 0 0-16,0 0 0 0,0 0 0 0,0 0 0 15,0 0 0-15,0 0 0 0,0 0 0 0,0 0 0 16,0 0 0-16,0 0 0 0,8-11 0 0,-6 6 0 15,3 1 0-15,-1-2-79 0,4 0-1273 0,1-3-1465 0,1 0 647 16</inkml:trace>
  <inkml:trace contextRef="#ctx0" brushRef="#br0" timeOffset="160054.93">23325 5215 357 0,'0'0'658'0,"0"-7"30"0,0 7 30 16,1-7 9-16,-1 5-26 0,0 2-67 0,0-8-60 15,0 5-55-15,0 3-50 0,0-5-42 0,0 5-43 16,-1-6-36-16,1 6-36 0,0 0-30 0,0 0-30 0,1-4-111 16,-1 4-141-16,0 0 0 0,0 0 0 0,0 0 0 15,-1 18 0-15,0-5 0 0,-2 11 0 0,3 4 0 16,0 2 0-16,0 0 0 0,4 2 0 0,0-1 0 15,1 1 0-15,3-1 0 0,-2 1 0 0,6-5 0 16,-1 0 0-16,3-3 0 0,-1-3 0 0,0-4 0 16,1-1 0-16,2-5 0 0,2 1 0 0,0 0 0 15,0-3 0-15,1-3 0 0,0-2 0 0,3-1 0 16,-3 0 0-16,2-5 0 0,-2-1 0 0,0-4 0 0,0-1 0 16,6-6 0-16,0 2 0 0,-2-5 0 15,0-6 0-15,0 0 0 0,0-1 0 0,-3-3 0 0,-1-2 0 16,-2-2 0-16,-1-1 0 0,0 2 0 0,-5-2 0 15,1 4 0-15,-7-2 0 0,1 7 0 0,-4 3 0 16,-1 2 0-16,-1 5 0 0,-1 4 0 0,1 2 0 16,0 1 0-16,-2-1 0 0,0 2 0 0,2 2 0 15,0 3 0-15,0 0 0 0,0 0 0 0,-9 18 0 16,5-1 0-16,2 9 0 0,-1 5 0 0,2 4 0 16,-1 11 0-16,5-13 0 0,6 1 0 0,-4 1 0 15,3-4 0-15,-3 0 0 0,9-2 0 0,-5 0 0 16,4-3 0-16,0-3 0 0,-3-5 0 0,0-2 0 15,2-3 0-15,-1 0 0 0,1 1 0 0,-3-5 0 16,0 0 0-16,1-3 0 0,-1 2 0 0,0-1 0 0,-3-1 0 16,-1-3 0-16,3 2 0 0,-2-1 0 0,-2-2 0 15,-1-1 0-15,1 2 0 0,-2-1 0 16,-2-2 0-16,6 3 0 0,-6-3 0 0,4 3 0 0,-4-3 0 16,4 2 0-16,-4-2 0 0,0 0 0 0,1 3 0 15,-1-3 0-15,0 0 0 0,0 0 0 0,0 0 0 16,0 0 0-16,0 0 0 0,0 0 0 0,0 0 0 15,0 0 0-15,0 0 0 0,0 0 0 0,0 0 0 16,0 0 0-16,0 0 0 0,0 0 0 0,0 0 0 16,0 0 0-16,0 0 0 0,0 0 0 0,0 0 0 15,0 0 0-15,0 0 0 0,0 0 0 0,0 0 0 16,0 0 0-16,0 0 0 0,0 0 0 0,0 0 0 0,0 0 0 16,0 0 0-16,0 0 0 0,0 0 0 0,0 0 0 15,0 0 0-15,0 0 0 0,0 0 0 16,0 0 0-16,0 0 0 0,-9-8 0 0,6 5 0 0,0-2 0 15,-1 2 0-15,0-2 0 0,-1 0-1366 0,1 0-1478 16,2 1 654-16</inkml:trace>
  <inkml:trace contextRef="#ctx0" brushRef="#br0" timeOffset="-181892.02">1471 10697 204 0,'-1'-11'918'0,"0"-1"-21"0,-2-1-84 0,1 2-78 16,0 2-71-16,1 2-68 0,-2 1-57 0,2 1-52 15,0 0-53-15,0 1-42 0,1 4-41 0,-3-4-39 16,3 4-35-16,-6 12-27 0,2 5-24 0,3 9-130 0,-2 4-96 15,3 5 0-15,0 13 0 0,4-1 0 0,1 3 0 16,0-3 0-16,0 0 0 0,2-12 0 16,0 0 0-16,0 2 0 0,-1-2 0 0,2-3 0 0,1 4 0 15,-5-6 0-15,3-4 0 0,-4-4 0 0,2 1 0 16,1-5 0-16,-3 0 0 0,-2-2 0 0,2-3 0 16,-2-1 0-16,0-2 0 0,3 1 0 0,-4-3 0 15,0 1 0-15,0-4 0 0,4 0 0 0,-4 0 0 16,0-2 0-16,1-1 0 0,-1-2 0 0,0 7 0 15,0-7 0-15,1 3 0 0,-1-3 0 0,0 0 0 16,0 0 0-16,2 4 0 0,-2-4 0 0,0 0 0 0,0 0 0 16,0 0 0-16,0 0 0 0,0 0 0 0,0 0 0 15,-14-11-566-15,10 6-706 0,2-1-1376 16,1-1 610-16</inkml:trace>
  <inkml:trace contextRef="#ctx0" brushRef="#br0" timeOffset="-181398.34">1729 10945 104 0,'7'-24'664'16,"-1"4"74"-16,1 1 9 0,-1 5 15 0,0 2-46 16,-2 1-72-16,0 2-58 0,-1 2-60 0,-1 2-50 0,2 0-48 15,-4 1-43-15,1 0-40 0,-1 4-34 16,2-4-36-16,-2 4-28 0,0 0-24 0,-7 14-209 0,-2 1-14 16,-6 5 0-16,-2 3 0 0,-1-3 0 15,0 3 0-15,1-3 0 0,-1 3 0 0,1-2 0 16,3-5 0-16,1-1 0 0,0-1 0 0,2 0 0 0,2 0 0 15,1-6 0-15,2 0 0 0,-2-1 0 0,4-3 0 16,1 3 0-16,0-4 0 0,0 2 0 0,2-3 0 16,-1 2 0-16,0 0 0 0,2-4 0 0,0 7 0 15,4-2 0-15,0 2 0 0,5 0 0 0,-3 1 0 16,11 4 0-16,-3 1 0 0,9 5 0 0,0-2 0 16,4 2 0-16,0-3 0 0,3 3 0 0,1-1 0 15,1 0 0-15,-4-2 0 0,3-1 0 0,-6-1 0 0,0-2 0 16,-1 1 0-16,-5-4 0 0,-4-2 0 0,1 4 0 15,-6-3 0-15,-1-2 0 0,1 0 0 0,-4-2 0 16,1-1 0-16,-2 0 0 0,-1 1 0 0,1 0 0 16,1-1 0-16,-2-1 0 0,-4-1 0 0,4 2 0 15,-4-2 0-15,5 2 0 0,-5-2 0 0,4 3 0 16,-4-3 0-16,0 0 0 0,0 0 0 0,0 0 0 16,0 0 0-16,5 1 0 0,-5-1 0 0,0 0 0 15,0 0 0-15,0 0 0 0,0 0 0 0,4 1 0 16,-4-1 0-16,0 0 0 0,0 0 0 0,0 0 0 15,0 0 0-15,0 0 0 0,0 0 0 0,0 0 0 0,0 0 0 16,0 0 0-16,0 0 0 0,0 0 0 16,0 0 0-16,0 0 0 0,0 0 0 0,0 0 0 15,0 0 0-15,-10-9-204 0,7 3-1128 0,3 1-1442 0,3-2 639 16</inkml:trace>
  <inkml:trace contextRef="#ctx0" brushRef="#br0" timeOffset="-180883.69">2609 10839 247 0,'-11'-1'677'0,"4"2"32"15,-1-1 21-15,8 0 1 0,-9 3-36 0,5-3-67 16,4 0-59-16,-6 1-54 0,6-1-49 0,-5 0-47 16,5 0-45-16,0 0-34 0,-6 4-34 0,6-4-33 15,0 0-20-15,0 0-32 0,0 0-183 0,0 0-38 16,22 0 0-16,-2 0 0 0,8 0 0 0,2 0 0 16,6 0 0-16,0 0 0 0,4 0 0 0,-2 0 0 0,1 2 0 15,1-2 0-15,-3-2 0 0,3 2 0 16,-7 0 0-16,-1 0 0 0,-4 0 0 0,-7 0 0 0,-1 2 0 15,-7-2 0-15,1 0 0 0,-4 1 0 0,2-1 0 16,-5 0 0-16,1 0 0 0,-3-1 0 0,2 2 0 16,-7-1 0-16,7 2 0 0,-7-2 0 0,0 0 0 15,8 0 0-15,-8 0 0 0,0 0 0 0,0 0-195 16,0 0-596-16,-18 2-411 0,8 0-1300 0,-8 1 576 16</inkml:trace>
  <inkml:trace contextRef="#ctx0" brushRef="#br0" timeOffset="-180448.99">2913 10933 1360 0,'-50'18'229'16,"13"-5"177"-16,2-2 108 0,7 1 71 0,9-4 37 0,4 0 1 15,3-4-60-15,2 0-53 0,4 0-51 0,-2 1-45 16,4-2-37-16,4 0-37 0,0-3-28 16,4 4-30-16,8-1-31 0,4 3-19 0,7-4-120 0,9 0-112 15,4-2 0-15,2-1 0 0,13-2 0 0,2-1 0 16,-12 1 0-16,-2 1 0 0,0 1 0 0,-1-1 0 16,-2 1 0-16,-3-3 0 0,-4 2 0 0,-8 2 0 15,-3 0 0-15,-5 0 0 0,-1-2 0 0,-2 2 0 16,-2 0 0-16,-3 2 0 0,-5-2 0 0,13-2 0 15,-13 2 0-15,6 2 0 0,-6-2 0 0,8 0 0 16,-8 0 0-16,0 0 0 0,6 0 0 0,-6 0 0 0,0 0 0 16,0 0 0-16,0 0 0 0,7 1 0 0,-7-1 0 15,0 0 0-15,0 0 0 0,1 2 0 16,-1-2 0-16,0 0 0 0,0 0 0 0,0 0 0 0,0 0 0 16,0 0 0-16,0 0 0 0,0 0 0 0,0 0 0 15,0 0 0-15,0 0 0 0,0 0 0 0,0 4 0 16,0-4 0-16,0 0 0 0,0 0 0 0,0 0 0 15,0 0 0-15,0 0 0 0,0 0 0 0,0 0 0 16,0 0 0-16,0 0 0 0,0 0 0 0,0 0 0 16,0 0 0-16,0 0 0 0,0 0 0 0,0 0 0 15,0 0 0-15,0 0 0 0,0 0 0 0,0 0 0 0,0 0 0 16,0 0 0-16,0 0 0 0,0 0 0 0,0 0 0 16,0 0 0-16,0 0 0 0,0 0 0 0,0 0 0 15,0 0 0-15,0 0 0 0,0 0 0 0,-4-16 0 16,4 10 0-16,0-2 0 0,3-2-179 0,-2-2-1157 15,4 4-1446-15,3-2 639 0</inkml:trace>
  <inkml:trace contextRef="#ctx0" brushRef="#br0" timeOffset="-174158.36">4882 9422 22 0,'3'-6'620'0,"-3"-1"18"0,1-2 9 15,-2 0 17-15,-2-1-6 0,1 0-23 0,-5 0-31 16,-3-1-51-16,-4 0-53 0,0 1-52 0,-4 0-43 16,-2 5-38-16,0-3-37 0,-8 4-33 0,0 4-29 15,0 4-27-15,-1 7-28 0,-2 4-132 0,3 3-81 16,-1 6 0-16,-6 11 0 0,3 7 0 0,4 6 0 15,5 3 0-15,6 5 0 0,2 3 0 0,6 30 0 16,9-1 0-16,5 2 0 0,7 2 0 0,7 4 0 0,2 2 0 16,5-1 0-16,2-3 0 0,2-2 0 0,0 0 0 15,1-5 0-15,-3 5 0 0,-1-5 0 0,-4 1 0 16,0-3 0-16,-5-2 0 0,-6-23 0 0,5 25 0 16,-10-29 0-16,4 28 0 0,-6-26 0 0,-5 26 0 15,0-28 0-15,-4 2 0 0,-1 1 0 0,-4-2 0 16,0 1 0-16,0-3 0 0,-5-5 0 0,3 0 0 15,-7-5 0-15,3-2 0 0,-7-1 0 0,9-11 0 16,-6-1 0-16,-4 4 0 0,1-8 0 0,-9 11 0 16,6-13 0-16,-4 2 0 0,-7 5 0 0,5-7 0 15,-1-6 0-15,0 2 0 0,0 0 0 0,-2-2 0 0,-1-2 0 16,3 0 0-16,3-1 0 0,-2-1 0 16,3-3 0-16,2-3 0 0,9 1 0 0,4-5 0 0,0-1 0 15,3 1 0-15,2-2 0 0,3-1 0 0,-1 0 0 16,1 1 0-16,5-2 0 0,-8 2 0 0,5-1 0 15,3-1 0-15,0 0 0 0,0 0 0 0,-7 0 0 16,7 0 0-16,0 0 0 0,-7-5 0 0,9 0 0 16,-4 0 0-16,4-2 0 0,-1-1-91 0,3-4-1259 15,3-5-1463-15,4-9 647 0</inkml:trace>
  <inkml:trace contextRef="#ctx0" brushRef="#br0" timeOffset="-173165.82">5814 9750 148 0,'3'-7'631'0,"-1"1"28"16,-1-1 14-16,2 1 23 0,-3-2-8 0,0 2-27 16,-4 0-65-16,3-2-54 0,-3 3-59 0,-4-3-44 0,2 3-38 15,-1 2-38-15,-4 2-37 0,-2 0-41 16,-1 5-30-16,0 5-27 0,-8 8-111 0,4 4-117 16,3 7 0-16,-4 4 0 0,1 16 0 0,2 6 0 0,4 1 0 15,3 4 0-15,0 25 0 0,7-26 0 0,3 24 0 16,1-27 0-16,3 2 0 0,2 2 0 0,0-4 0 15,1 2 0-15,5-2 0 0,-3-2 0 0,-1-4 0 16,2-1 0-16,-1-1 0 0,-4-15 0 0,0 1 0 0,3-4 0 16,-4-1 0-16,-1-9 0 0,1 0 0 15,-1-2 0-15,-1-1 0 0,-2-7 0 0,3 1 0 16,-3-2 0-16,-1-2 0 0,0-2 0 0,1 0 0 0,-1 0 0 16,3-1 0-16,-3 2 0 0,0-5 0 0,1 4 0 15,-1-4 0-15,0 0 0 0,-5 4 0 0,5-4 0 16,-10-2 0-16,10 2 0 0,-13 0 0 0,5-3 0 15,2 1 0-15,-3 0 0 0,1-3 0 0,-1-1 0 16,1-1 0-16,-1-2 0 0,1 0 0 0,-6-5 0 16,2 0-1366-16,2-3-1478 0,-3-7 654 0</inkml:trace>
  <inkml:trace contextRef="#ctx0" brushRef="#br0" timeOffset="-172898.46">5309 10625 7037 0,'-22'3'486'0,"11"-1"-34"0,-2 0-236 15,2 1-216-15,4-2 0 0,1 0 0 0,6-1 0 0,0 0 0 16,0 0 0-16,16-7 0 0,15 1 0 0,1 0 0 16,20-5 0-16,1 3 0 0,3-1 0 0,3 1 0 15,-4 1 0-15,-3-1 0 0,3 2 0 0,-5 1 0 16,-10-1 0-16,-5 1 0 0,-3 2 0 0,0 0 0 16,-5-3 0-16,-9 5 0 0,-4-1 0 0,-5 1 0 15,3 1 0-15,-7 0 0 0,1-2 0 0,-6 2 0 16,10-2 0-16,-10 2 0 0,8 0 0 0,-8 0 0 15,0 0 0-15,6 0 0 0,-6 0 0 0,0 0 0 16,7 0 0-16,-7 0 0 0,0 0 0 0,0 0 0 0,0 0 0 16,0 0 0-16,0 0 0 0,-13-9 0 0,9 7 0 15,0-3-418-15,-1 0-878 0,4-1-1403 0,-1-3 620 16</inkml:trace>
  <inkml:trace contextRef="#ctx0" brushRef="#br0" timeOffset="-172524.72">6938 9784 6497 0,'-6'-28'167'0,"-4"2"1"0,0 1 92 0,1 1 120 0,-3 7 7 16,3 2-64-16,0 0-314 0,-1 2-9 0,1 3 0 16,-5 0 0-16,4 3 0 0,-3 4 0 0,-6 5 0 15,-8 4 0-15,-1 9 0 0,-4 6 0 0,-8 13 0 16,2 7 0-16,9 6 0 0,2 5 0 0,1 4 0 15,2 26 0-15,11-24 0 0,4-2 0 0,3 32 0 16,8-31 0-16,3 0 0 0,6 1 0 0,4-4 0 16,7 0 0-16,2-6 0 0,8 2 0 0,4-6 0 0,5-3 0 15,2-3 0-15,2-3 0 0,-3-7 0 16,3 0 0-16,1-4 0 0,-12-9 0 0,0-2 0 16,-1-2 0-16,-4-1 0 0,-2-2 0 0,-8-1 0 0,-2-2 0 15,-7-2 0-15,0-1 0 0,-2 1 0 0,-3-2 0 16,0-1 0-16,0 2 0 0,2 0 0 0,-4-2 0 15,-3 0 0-15,0 0 0 0,8 2 0 0,-8-2 0 16,0 0 0-16,0-7 0 0,0 2 0 0,0-2 0 16,0-2 0-16,-4 2 0 0,4-4 0 0,-4-5-68 15,3-3-1287-15,-3 0-1465 0,3-7 648 0</inkml:trace>
  <inkml:trace contextRef="#ctx0" brushRef="#br0" timeOffset="-171633.76">7088 9904 6038 0,'-20'-11'350'16,"2"2"10"-16,1 3 84 0,8-1 4 0,0 2-55 16,3 2-235-16,-1 1-158 0,2 0 0 0,0-1 0 15,1 2 0-15,4 1 0 0,-6-2 0 0,6 2 0 16,0 0 0-16,0 0 0 0,0 0 0 0,10 12 0 0,0-6 0 15,7 3 0-15,9 0 0 0,3 3 0 16,3-1 0-16,4-1 0 0,3 0 0 0,11-1 0 0,4 1 0 16,-3-3 0-16,-13-3 0 0,16 2 0 0,-16-5 0 15,-1 4 0-15,-1-4 0 0,-4-1 0 0,-2 0 0 16,-9-1 0-16,-2 1 0 0,-6 0 0 0,-4-3 0 16,4 1 0-16,-8 2 0 0,3 0 0 0,-8 0 0 15,10 0 0-15,-6-1 0 0,-2-3 0 0,0-1 0 0,-1 3 0 16,-2-4 0-16,1 6 0 0,-4-10 0 0,-4 5 0 15,3 1 0-15,0-3 0 0,-7 4 0 16,1 2 0-16,-2-1 0 0,-5 4 0 0,0-1 0 0,-3 2 0 16,-6 6 0-16,1 2 0 0,8 1 0 0,-6 2 0 15,1 6 0-15,5-1 0 0,0 2 0 0,0-1 0 16,4 4 0-16,5 0 0 0,-1-6 0 0,5 1 0 16,2-1 0-16,2 1 0 0,2 1 0 0,3-2 0 15,1-4 0-15,6 4 0 0,0-2 0 0,2 0 0 16,6-5 0-16,0-2 0 0,7 1 0 0,-1-3 0 15,-3-3 0-15,6-2 0 0,-7 1 0 0,0-5 0 16,1 1 0-16,-3 0 0 0,-1-2 0 0,1-1 0 16,-6 1 0-16,1 0 0 0,-5-1 0 0,0 3 0 15,-1-1 0-15,-3-1 0 0,0 2 0 0,-1-1 0 0,-4 2 0 16,5-2 0-16,-5 2 0 0,0 0 0 0,0 0 0 16,0 0 0-16,-17 10 0 0,6-4 0 0,-3 4 0 15,-3 0 0-15,3 1 0 0,-1 5 0 0,2-3 0 16,0 2 0-16,-1 2 0 0,5-1 0 0,-1 0 0 15,4 0 0-15,2 0 0 0,2 0 0 0,2-6 0 16,2 1 0-16,4 0 0 0,2 0 0 0,5-2 0 16,4-1 0-16,4-2 0 0,7-2 0 0,0 0 0 0,5-5 0 15,-1 0 0-15,0-5 0 0,2 2 0 0,-1-6 0 16,-4 1 0-16,-2-2 0 0,0-1 0 16,-9 2 0-16,-3 0 0 0,-2 2 0 0,-3 0 0 0,-2 0 0 15,-2 0 0-15,-3 2 0 0,0 0 0 0,-3 2 0 16,-5 0 0-16,-1 3 0 0,-4-1 0 0,-3 5 0 15,-5 1 0-15,-1 4 0 0,-5 6 0 0,-1 1 0 16,1 2 0-16,2 3 0 0,3 2 0 0,-3 0 0 16,5 3 0-16,1 2 0 0,2-1 0 0,3-1 0 15,-3-3 0-15,2 3 0 0,6-7 0 0,0 2 0 16,-1 0 0-16,4-3 0 0,0 0 0 0,0-3 0 0,3 0 0 16,0-4 0-16,0 0 0 0,0 0 0 15,0-1 0-15,3-3 0 0,-2 0 0 0,-1 0 0 16,0-1 0-16,1-3 0 0,-1 3 0 0,1-1 0 0,-1-4 0 15,2 3 0-15,-2-3 0 0,0 0 0 0,0 6 0 16,0-6 0-16,0 0 0 0,0 0 0 0,0 0 0 16,0 0 0-16,0 0 0 0,0 0 0 0,0 0 0 15,0 0 0-15,-13-14 0 0,9 8 0 0,0 1 0 16,0-4-23-16,-2-2-1339 0,2 0-1475 0,4-3 653 16</inkml:trace>
  <inkml:trace contextRef="#ctx0" brushRef="#br0" timeOffset="-171281.12">8191 9800 7132 0,'-1'-31'298'0,"0"3"57"16,1 10 51-16,0 2-406 0,-2 4 0 0,1 4 0 16,0 0 0-16,-1 4 0 0,5-2 0 0,1 6 0 15,8 2 0-15,14 10 0 0,17 14 0 0,11 6 0 16,27 24 0-16,-1 6 0 0,-7 4 0 0,1 2 0 15,-9 1 0-15,-7 4 0 0,-13-4 0 0,-16-17 0 16,-5 1 0-16,-2-1 0 0,-3-2 0 0,-15 0 0 0,2-4 0 16,-11-10 0-16,-4 8 0 0,-4-10 0 0,-3-2 0 15,-3 0 0-15,-6-4 0 0,-8 8 0 0,9-11 0 16,-7 0 0-16,7-4 0 0,-5-1 0 0,1-1 0 16,1-1 0-16,1-1 0 0,2-2 0 0,-2-3 0 15,8-3 0-15,4 0 0 0,-3-1 0 0,6-3 0 16,3 0 0-16,2-1 0 0,0-1 0 0,2 0 0 15,1-2 0-15,3-1 0 0,-5 2 0 0,5-2 0 16,0 0 0-16,0 0 0 0,0 0 0 0,-8-9 0 16,11 3 0-16,0-3 0 0,2-2 0 0,4-6-1366 0,6-6-1478 15,3-5 654-15</inkml:trace>
  <inkml:trace contextRef="#ctx0" brushRef="#br0" timeOffset="-170408.76">9473 9786 3902 0,'0'-12'810'0,"2"4"-167"16,-2-2-51-16,2 2-1 0,-1 1-45 0,-1 0-104 0,-1 3-112 15,-2-3-72-15,1 2-181 0,-5 0-77 0,-3 2 0 16,-3 0 0-16,-1 5 0 0,-9 2 0 0,-4 7 0 16,-1 4 0-16,-1 7 0 0,2 2 0 0,-2 14 0 15,3 1 0-15,12-7 0 0,1 14 0 0,3-11 0 16,2 12 0-16,8-12 0 0,4 14 0 0,1-14 0 15,8-2 0-15,-3 0 0 0,9 1 0 0,6 6 0 16,-4-15 0-16,5-3 0 0,1-2 0 0,2-3 0 0,-1 0 0 16,0-6 0-16,-2 0 0 0,-6-6 0 0,-2-1 0 15,-6 1 0-15,-2-3 0 0,1-1 0 16,-4-2 0-16,-1-1 0 0,1-4 0 0,0-1 0 0,-4-3 0 16,-1 0 0-16,-2-1 0 0,2-8 0 0,-2 3 0 15,0-1 0-15,0-1 0 0,-2 0 0 0,6 1 0 16,-2 2 0-16,1 0 0 0,5-2 0 0,2 4 0 15,3 0 0-15,5 2 0 0,1 3 0 0,11 2 0 16,2 2 0-16,0 4 0 0,-1 5 0 0,0 3 0 16,-4 3 0-16,-8-3 0 0,-2 5 0 0,-3 4 0 15,-5-3 0-15,-3 6 0 0,-2 4 0 0,-4 4 0 16,0-4 0-16,-5 2 0 0,0-1 0 0,1-6 0 0,-4-2 0 16,3 1 0-16,0-3 0 0,0-3 0 15,1-1 0-15,0-4 0 0,4 0 0 0,-4-1 0 0,4-1 0 16,-1-1 0-16,2 1 0 0,2 0 0 0,-2-1 0 15,3 0 0-15,1-3 0 0,3 2 0 0,-2-2 0 16,3-2 0-16,3 2 0 0,-1-5 0 0,6-4 0 16,-1 1 0-16,2-3 0 0,8-2-64 0,-2 1-1291 15,4-4-1467-15,4 1 649 0</inkml:trace>
  <inkml:trace contextRef="#ctx0" brushRef="#br0" timeOffset="-170090.45">10578 9842 50 0,'-14'-28'701'0,"3"4"47"0,-1 8 52 0,2-1-22 16,5 8-74-16,-3 0-68 0,6 2-63 0,-2 3-56 15,0 0-55-15,0 1-46 0,4 3-44 0,-14 7-36 16,5 8-35-16,-4 11-32 0,1 7-26 0,-1 12-26 16,1 10-149-16,5 0-68 0,1 2 0 0,3 4 0 15,3-1 0-15,3-2 0 0,3-2 0 0,1 1 0 0,9-4 0 16,4-3 0-16,3-2 0 0,4-5 0 15,4-3 0-15,-6-13 0 0,11 6 0 0,-7-8 0 16,11 4 0-16,-12-9 0 0,3-2 0 0,-3-3 0 0,-1-5 0 16,-6-2 0-16,-3-2 0 0,-4 0 0 0,-3-1 0 15,-2-4 0-15,-3 1 0 0,2 2 0 0,-3-4 0 16,-1 4 0-16,2-4 0 0,-6 0 0 0,0 0 0 16,0 0 0-16,5-4 0 0,-5-2 0 0,0 6 0 15,-4-11 0-15,0 4 0 0,3-3 0 0,-5 1-166 16,-1-5-1172-16,1-3-1449 0,-2 3 642 0</inkml:trace>
  <inkml:trace contextRef="#ctx0" brushRef="#br0" timeOffset="-169642.09">10707 10135 275 0,'-1'-27'672'0,"0"0"20"16,2 2 45-16,3 6-5 0,4 4-39 0,-1-1-65 15,2 3-61-15,4 1-56 0,6 0-50 0,7 2-44 16,0 5-42-16,4 2-37 0,-1 4-37 0,3 4-28 15,-1 2-29-15,-2 5-26 0,-4 4-161 0,-1 3-57 16,-2 0 0-16,-7 2 0 0,0 0 0 0,-7-2 0 16,-2 1 0-16,1 4 0 0,-7-4 0 0,-3-2 0 15,1 2 0-15,-5-2 0 0,2-2 0 0,-3 0 0 0,1-5 0 16,-1 0 0-16,2-4 0 0,2 0 0 16,0-1 0-16,0 0 0 0,0-3 0 0,-1 2 0 15,3-3 0-15,2-2 0 0,0 0 0 0,0 0 0 0,0 0 0 16,0 0 0-16,0-15 0 0,4 4 0 0,2-5 0 15,-2-2 0-15,5-7 0 0,-1 2 0 0,2-1 0 16,1 0 0-16,-2 0 0 0,3 3 0 0,-5 3 0 16,-2 8 0-16,1-1 0 0,-4 4 0 0,3-1 0 15,-1 3 0-15,-3 0 0 0,0 0 0 0,2 3 0 16,-3 2 0-16,0 0 0 0,0 0 0 0,0 0 0 16,-3 14 0-16,3-3 0 0,0-1 0 0,0 1 0 0,3 5 0 15,-2 2 0-15,-1 0 0 0,4 2 0 16,0-1 0-16,1 4 0 0,0 2 0 0,3-6 0 15,-3 0 0-15,0-2 0 0,4 0 0 0,-1-3 0 0,-3-2 0 16,4 0 0-16,-1-1 0 0,3 1 0 0,-3-2 0 16,2-2 0-16,0-1 0 0,-1 1 0 0,0 0 0 15,0-3 0-15,1-1-397 0,-1 2-902 0,0-2-1408 16,1 0 623-16</inkml:trace>
  <inkml:trace contextRef="#ctx0" brushRef="#br0" timeOffset="-169425.91">11525 10343 100 0,'11'-8'626'0,"-2"1"59"0,3 1 61 16,-3 1 23-16,4 2-55 0,0 0-71 0,0 3-61 16,0 1-56-16,-1 2-52 0,-2 0-48 0,2 4-33 0,-5 3-49 15,0 0-29-15,-1 6-33 0,1 0-25 0,-6 0-25 16,-2 2-155-16,-2 0-77 0,-4 0 0 0,-1-1 0 16,-1-1 0-16,-4 0 0 0,2-3 0 0,-6 0 0 15,7 2 0-15,-6-5 0 0,1 2 0 0,2-4 0 16,-1 0 0-16,0-1 0 0,-4-2 0 0,4 1 0 15,0-4 0-15,3 0 0 0,-5 0 0 0,6-2 0 16,-2-2-218-16,4-3-1112 0,3-1-1439 0,1-4 637 16</inkml:trace>
  <inkml:trace contextRef="#ctx0" brushRef="#br0" timeOffset="-168568.1">12035 9902 7218 0,'-11'-22'337'0,"-3"5"-22"0,2 1 6 0,1 4-321 16,3 3 0-16,-1 2 0 0,3-1 0 0,0 4 0 16,3-1 0-16,-2 3 0 0,2-2 0 0,1 0 0 15,2 4 0-15,0 0 0 0,0 0 0 0,5 12 0 16,3-2 0-16,7 4 0 0,6 4 0 0,2-1 0 0,7 3 0 16,-1 1 0-16,15 7 0 0,-1-6 0 0,4-2 0 15,-2 0 0-15,4-2 0 0,-14-7 0 0,1-3 0 16,1 0 0-16,0-4 0 0,-1 0 0 0,1-2 0 15,-7-1 0-15,-2-2 0 0,0-1 0 0,-12-2 0 16,4 0 0-16,-4-3 0 0,-3 2 0 0,1-5 0 16,-4 2 0-16,-2-2 0 0,-3 3 0 0,1-3 0 15,-3-1 0-15,-3 3 0 0,0-3 0 0,-3 2 0 16,-3 2 0-16,-2-2 0 0,-1 3 0 0,-10-3 0 16,0 3 0-16,1 2 0 0,-5 4 0 0,-5 2 0 0,-1 0 0 15,-3 3 0-15,1 6 0 0,-1 1 0 0,4 4 0 16,-4 1 0-16,5-1 0 0,0 4 0 0,5 0 0 15,0 0 0-15,3 2 0 0,2 2 0 0,3-4 0 16,5-2 0-16,1 0 0 0,4-1 0 0,0 1 0 16,7 0 0-16,-2-1 0 0,4 0 0 0,6-2 0 15,0-3 0-15,4 1 0 0,5-2 0 0,4 0 0 16,2-1 0-16,0-3 0 0,1-3 0 0,-4-1 0 16,-4-3 0-16,2-2 0 0,-5 1 0 0,-2-2 0 15,-2 3 0-15,1-1 0 0,-6 1 0 0,0-1 0 16,0 1 0-16,-2-1 0 0,-5 1 0 0,0 0 0 0,0 0 0 15,0 0 0-15,0 0 0 0,0 0 0 0,-31 2 0 16,13 3 0-16,-8 2 0 0,-2 4 0 0,0 1 0 16,4 3 0-16,-3-2 0 0,4 3 0 0,1-2 0 15,8 0 0-15,0 0 0 0,4-1 0 0,2 1 0 16,2 1 0-16,3-4 0 0,3 1 0 0,3-2 0 16,-1 3 0-16,7-4 0 0,5 4 0 0,2-4 0 15,4-1 0-15,6 2 0 0,2-5 0 0,1 0 0 0,4-4 0 16,-2-1 0-16,5-1 0 0,-3-2 0 0,-4-1 0 15,1-3 0-15,-6 1 0 0,-1-2 0 0,-4 0 0 16,-1-1 0-16,-1 0 0 0,-2 3 0 0,-3-2 0 16,-5 1 0-16,0 1 0 0,-3 1 0 0,-3-1 0 15,-2 2 0-15,-3-1 0 0,-3 1 0 0,-3 2 0 16,-8 1 0-16,-1 2 0 0,-3 4 0 0,-5 2 0 16,-3 2 0-16,0 5 0 0,1 3 0 0,1 2 0 15,1 2 0-15,3 2 0 0,2 4 0 0,0-2 0 16,3 3 0-16,4-3 0 0,3 2 0 0,3 1 0 15,7-3 0-15,-2-6 0 0,1-1 0 0,3 2 0 0,2-4 0 16,1-3 0-16,0-2 0 0,2 0 0 0,0 0 0 16,2-3 0-16,0-2 0 0,-2 0 0 0,-1 0 0 15,0-2 0-15,0 1 0 0,-3-3 0 0,4 2 0 16,-1-2 0-16,-4-2 0 0,0 2 0 0,0-2 0 16,1 4 0-16,-1-4 0 0,0 0 0 0,0 0 0 15,0 0 0-15,0 0 0 0,0 0 0 0,4-12 0 16,-5 7 0-16,-2 0 0 0,2-2 0 0,-3-4 0 0,4 2 0 15,0-3-327-15,0-6-984 0,2-1-1420 0,1-6 628 16</inkml:trace>
  <inkml:trace contextRef="#ctx0" brushRef="#br0" timeOffset="-168248.45">13049 9775 7108 0,'4'-28'374'0,"-1"4"-29"0,2 8-34 15,-1 4-258-15,0 2-53 0,3 1 0 0,3 2 0 16,4 5 0-16,9 3 0 0,10 9 0 0,13 13 0 0,8 8 0 16,24 23 0-16,-2 6 0 0,-5 9 0 15,-5 3 0-15,-6 3 0 0,-10 0 0 0,-12-1 0 0,-16-20 0 16,-4 5 0-16,-8-3 0 0,-5 1 0 0,-9-3 0 16,-6 0 0-16,-4-4 0 0,-5 0 0 0,-9-6 0 15,-3-2 0-15,-3-2 0 0,-2-4 0 0,4-13 0 16,-5 6 0-16,6-8 0 0,3-2 0 0,-1-1 0 15,1-3 0-15,2-1 0 0,7-5 0 0,1 0 0 16,4-2 0-16,-4-1 0 0,9-1 0 0,0-1 0 16,0-1 0-16,4 0 0 0,-1-2 0 0,2-1 0 15,4 0 0-15,0 0 0 0,0 0 0 0,-5-5 0 0,5 5 0 16,6-13 0-16,1 6 0 0,4-7-428 0,3 1-867 16,9-9-1400-16,0 2 619 0</inkml:trace>
  <inkml:trace contextRef="#ctx0" brushRef="#br0" timeOffset="-167482.25">14472 10097 18 0,'0'0'775'16,"-7"0"31"-16,7 0 7 0,-8 2-38 0,-1-2-74 0,-1 0-68 16,-3 2-61-16,-1-1-58 0,-4 5-50 0,-1 1-57 15,-7 4-41-15,1 2-36 0,-2 5-34 0,1 2-28 16,3 0-29-16,3 1-25 0,2 4-214 0,-1 0 0 15,2-1 0-15,6 0 0 0,3-5 0 0,4 0 0 16,3-1 0-16,4 1 0 0,3-3 0 0,3-3 0 0,6-3 0 16,1-1 0-16,3-3 0 0,4-2 0 15,4-4 0-15,-1-2 0 0,6-3 0 0,-6-2 0 0,2-4 0 16,-4-2 0-16,2-5 0 0,-2 0 0 0,-2-3 0 16,1-5 0-16,-1-2 0 0,2-13 0 0,-5 9 0 15,0-13 0-15,0 0 0 0,-3-1 0 0,-2 2 0 16,-8-2 0-16,3 1 0 0,-6 10 0 0,-3-3 0 15,-3 6 0-15,1 0 0 0,-5 4 0 0,-3 5 0 16,2 5 0-16,-1 0 0 0,0 4 0 0,1 5 0 16,1 0 0-16,-1 2 0 0,3 1 0 0,-4 5 0 0,3 1 0 15,2 5 0-15,-5 7 0 0,5 6 0 16,-3 11 0-16,4 3 0 0,3 4 0 0,5 12 0 16,4 3 0-16,0-3 0 0,1-1 0 0,1-12 0 0,5 11 0 15,-1-2 0-15,-3-12 0 0,3-2 0 0,-2 0 0 16,4-3 0-16,-3-4 0 0,-5-3 0 15,2-7 0-15,0 0 0 0,-4-3 0 0,0 0 0 0,0-2 0 16,-2 0 0-16,-1-4 0 0,-1 1 0 0,-1-1 0 16,2-3 0-16,-2 3 0 0,0-1 0 0,-2-3 0 15,4 3 0-15,-4-3 0 0,2 3 0 0,-2-3 0 16,0 0 0-16,0 0 0 0,4-9 0 0,-3 5 0 16,1-3 0-16,0 0 0 0,0-2-268 0,0-4-513 15,3 2-410-15,3-5-1290 0,-1-2 572 0</inkml:trace>
  <inkml:trace contextRef="#ctx0" brushRef="#br0" timeOffset="-166607.78">14943 9746 414 0,'-12'-15'709'0,"6"5"44"16,-2 0 15-16,4 4-25 0,0-1-73 0,-1 3-73 16,3-1-59-16,-1 3-59 0,1 0-37 0,2 2-51 15,0 0-40-15,16 12-31 0,-3-2-33 0,6-1-27 16,9 6-25-16,4-2-21 0,1 2-194 0,3-2-20 15,17 5 0-15,-2-2 0 0,1-5 0 0,-2-3 0 0,-13-4 0 16,1 2 0-16,0-4 0 0,-4 2 0 16,-2-2 0-16,-4-1 0 0,-9-1 0 0,0 1 0 0,-7-1 0 15,-2 1 0-15,-2-1 0 0,-2 0 0 0,-1-2 0 16,0-1 0-16,-2-2 0 0,-2 0 0 0,-1-2 0 16,-1 1 0-16,-4-3 0 0,-3 2 0 0,-2-3 0 15,-5 2 0-15,-3-2 0 0,-3 7 0 0,-2-1 0 16,-5 3 0-16,-4 0 0 0,-1 5 0 0,0 1 0 15,-1 6 0-15,1-1 0 0,4 2 0 0,-1 4 0 16,6 2 0-16,3 2 0 0,8-6 0 0,-4 13 0 0,8-8 0 16,3 5 0-16,2-4 0 0,3 0 0 0,1-1 0 15,3 1 0-15,4-1 0 0,2-1 0 0,5-2 0 16,6 1 0-16,7-2 0 0,1 1 0 0,4-5 0 16,0-2 0-16,2-3 0 0,-3-1 0 0,-2-2 0 15,1-1 0-15,-3-1 0 0,-8-2 0 0,-2-1 0 16,-3 0 0-16,-4 2 0 0,-2 0 0 0,-1-1 0 15,-2 0 0-15,1 0 0 0,-6 1 0 0,0 0 0 16,0 0 0-16,0 0 0 0,0 0 0 0,-31 7 0 16,12 0 0-16,-8 5 0 0,1 1 0 0,-3 3 0 15,1 0 0-15,2 0 0 0,1 2 0 0,3-1 0 16,4 0 0-16,4-3 0 0,5 1 0 0,5-3 0 0,-1 3 0 16,6 1 0-16,3-4 0 0,4 2 0 15,6-1 0-15,3-2 0 0,11 3 0 0,1-4 0 0,8 1 0 16,13 0 0-16,1-4 0 0,2-3 0 0,-1-2 0 15,-12-3 0-15,12-4 0 0,-15-1 0 0,-1-2 0 16,0-3 0-16,-6-3 0 0,1-1 0 0,-5 3 0 16,-9 1 0-16,-1-1 0 0,-5 0 0 0,-2 2 0 15,-2 2 0-15,-6-2 0 0,-2 1 0 0,-6 1 0 0,-2 2 0 16,-6 1 0-16,-7 3 0 0,-5 2 0 16,-5 6 0-16,-3 2 0 0,-11 8 0 0,-3 6 0 15,4 5 0-15,2 3 0 0,6 1 0 0,1 3 0 0,12-8 0 16,-7 15 0-16,9-11 0 0,3 1 0 0,3-1 0 15,0 0 0-15,3 0 0 0,3-1 0 0,1-4 0 16,4-5 0-16,1 6 0 0,2-8 0 0,-1-2 0 16,2-4 0-16,1 0 0 0,0-3 0 0,1 2 0 15,-1-5 0-15,4 2 0 0,-4-2 0 0,1-1 0 16,1 0 0-16,-1-1 0 0,-1 0 0 0,1-2 0 16,-1-2 0-16,0 5 0 0,0-5 0 0,1 4 0 0,-1-4 0 15,2 4 0-15,-2-4 0 0,0 0 0 16,0 0 0-16,0 0 0 0,0 0 0 0,0 0 0 15,0 3 0-15,0-3 0 0,0 0 0 0,0 0 0 0,0 0 0 16,0 0 0-16,0 0 0 0,0 0 0 0,0 0 0 16,0 0 0-16,0 0 0 0,0 0 0 0,0 0 0 15,-5 4 0-15,5-4 0 0,0 0 0 0,0 0 0 16,0 0 0-16,0 0 0 0,0 0 0 0,0 0 0 16,0 0 0-16,0 0 0 0,7-10 0 0,-7 10 0 15,3-6-1366-15,3 2-1478 0,-2 0 654 0</inkml:trace>
  <inkml:trace contextRef="#ctx0" brushRef="#br0" timeOffset="-166047.15">16710 9912 376 0,'-10'-1'855'0,"-1"1"6"0,4-2-69 0,2 0-76 0,0 2-70 16,5 0-65-16,-10 0-61 0,10 0-52 0,0 0-35 16,0 0-50-16,0 0-36 0,0 0-33 0,34 0-34 15,-3 2-28-15,4-2-25 0,17 5-87 0,0-4-140 16,4 3 0-16,-1-1 0 0,-1 0 0 0,2 1 0 16,-19-1 0-16,1-3 0 0,-6 0 0 0,-2 1 0 15,-11-1 0-15,-5 0 0 0,-2 1 0 0,-3-1 0 16,-1 1 0-16,-2-1 0 0,-6 0 0 0,6-2 0 0,-6 2 0 15,0 0 0-15,0 0 0 0,-18-8 0 0,7 4 0 16,2 0 0-16,-8-2-378 0,4 1-381 16,-3-3-417-16,-1 1-1274 0,-3-1 564 0</inkml:trace>
  <inkml:trace contextRef="#ctx0" brushRef="#br0" timeOffset="-165699.72">17040 9801 632 0,'-14'-10'271'16,"0"0"166"-16,-3-2 102 0,7 0 80 0,-2 5 84 15,2 0-17-15,3-2-65 0,0 5-62 0,3 1-53 16,0-3-52-16,-2 4-47 0,2 1-40 0,4 1-41 15,-6 9-34-15,3 3-24 0,3 8-28 0,0 11-22 16,2 4-172-16,5 11-46 0,-3 2 0 0,-3-2 0 0,4 1 0 16,-1-13 0-16,-4-1 0 0,0-1 0 0,4-1 0 15,-4-1 0-15,0-5 0 0,3-5 0 0,-3-1 0 16,0-6 0-16,0 3 0 0,0-5 0 0,2 0 0 16,-4-1 0-16,4-3 0 0,-2 0 0 0,0-1 0 15,2-1 0-15,0 0 0 0,-2-1 0 0,1 0 0 16,1 0 0-16,-2 0 0 0,0-4 0 0,0 5 0 15,0-5 0-15,-2 4 0 0,2-4 0 0,0 0 0 16,-1 5 0-16,1-5 0 0,0 0 0 0,0 0 0 16,0 0 0-16,0 0 0 0,1 4 0 0,-1-4 0 15,0 0 0-15,0 0 0 0,0 0 0 0,0 0 0 0,0 0 0 16,0 0 0-16,0 0 0 0,0 0 0 0,0 0 0 16,0 0 0-16,0 0 0 0,0 0 0 0,0 0 0 15,0 0 0-15,0 0 0 0,0 0 0 0,14-12 0 16,-10 10 0-16,0-2 0 0,1 0 0 0,4-2-466 15,0 0-822-15,0 0-1395 0,1 0 617 0</inkml:trace>
  <inkml:trace contextRef="#ctx0" brushRef="#br0" timeOffset="-153306.89">18297 9541 261 0,'4'-12'585'16,"0"2"15"-16,1-1 17 0,0-1 11 0,3 0-5 16,-2 1-13-16,-2 3-24 0,3-1-45 0,-5 3-59 0,2 2-40 15,-3-4-46-15,2 6-41 0,-1-1-39 16,-2 3-29-16,0 0-29 0,0 0-29 0,8 23-18 0,-8-1-47 15,0 7-164-15,0 3 0 0,1 4 0 0,2 8 0 16,-2-10 0-16,0 0 0 0,2 0 0 0,0 1 0 16,-1-1 0-16,2-5 0 0,0 3 0 0,0-2 0 15,1 0 0-15,-2-1 0 0,0-4 0 0,0-8 0 16,-2-2 0-16,0-3 0 0,-1 0 0 0,1-4 0 16,-1-1 0-16,0 0 0 0,0-3 0 0,2-1 0 15,-2 1 0-15,0-1 0 0,0-3 0 0,0 0 0 16,1 7 0-16,-1-7 0 0,0 0 0 0,0 0 0 0,0 0 0 15,0 0 0-15,1-25 0 0,1 9 0 0,0-4 0 16,2-8 0-16,2-3 0 0,3 4 0 0,3-1 0 16,1-1 0-16,1 4 0 0,3-2 0 0,0 5 0 15,6 2 0-15,-1 2 0 0,-5 6 0 0,2 3 0 16,1 1 0-16,6 1 0 0,-6 4 0 0,2 4 0 16,-2 0 0-16,2 3 0 0,-3 2 0 0,-1 3 0 15,5 5 0-15,-4-2 0 0,-5 1 0 0,0 1 0 0,-2 2 0 16,-2-2 0-16,-1 2 0 0,-3 1 0 15,-3 0 0-15,0 0 0 0,-2-1 0 0,-2-3 0 16,-3 0 0-16,-1 2 0 0,-2 1 0 0,0-5 0 0,-2 1 0 16,-2-3 0-16,-1-1 0 0,-3 0 0 0,-1 1 0 15,-2-2 0-15,-1-1 0 0,-3-1 0 0,-6-1 0 16,9 1 0-16,-3-1 0 0,2-2 0 0,0-1 0 16,0 1 0-16,1-2 0 0,1-2 0 0,0 1 0 15,5-3 0-15,3 1 0 0,-3 0 0 0,4 1 0 16,2-1 0-16,-1 2 0 0,2-2 0 0,-1 1 0 15,3-1 0-15,2-2 0 0,1 1 0 0,1-2 0 0,1-1-584 16,5-3-685-16,3-3-1373 0,3 1 609 16</inkml:trace>
  <inkml:trace contextRef="#ctx0" brushRef="#br0" timeOffset="-152834.39">19431 9188 3009 0,'0'-12'337'0,"3"3"31"0,-1-4 50 0,-4 5-1 16,2-4-2-16,0 7-24 0,-3-5-25 15,-1 3-28-15,-1 1-19 0,-1 2-4 0,-5 4-3 0,-8 2-24 16,-9 10-27-16,-6 6-25 0,-15 16-20 0,3 6-31 15,-19 21-185-15,22-13 0 0,-15 19 0 0,14 6 0 16,1-1 0-16,20-19 0 0,4 4 0 0,7-1 0 16,3 3 0-16,1 23 0 0,16-25 0 0,3 1 0 15,5 0 0-15,25 18 0 0,-12-22 0 0,19 16 0 16,-9-22 0-16,1-4 0 0,2 1 0 0,3-3 0 16,-2-5 0-16,3-1 0 0,3-2 0 0,-6-4 0 15,-9-10 0-15,-4-2 0 0,0 1 0 0,-5-2 0 16,2-4 0-16,-6-3 0 0,-6-3 0 0,-5-1 0 0,-1 0 0 15,0-2 0-15,-3 0 0 0,-2-2 0 0,3 0 0 16,-5 0 0-16,2 0 0 0,0 0 0 0,0 0 0 16,-4-2 0-16,5 1 0 0,-5-1 0 0,0 0 0 15,5 2 0-15,-5-2 0 0,0 0 0 0,0 0 0 16,0 0 0-16,0 0 0 0,0 0 0 0,0 0 0 16,0 0 0-16,0 0 0 0,0 0 0 0,0 0 0 15,0 0 0-15,0 0 0 0,1-9 0 0,-1 5 0 16,0-2-217-16,0-3-1112 0,3-2-1440 0,-2 0 637 0</inkml:trace>
  <inkml:trace contextRef="#ctx0" brushRef="#br0" timeOffset="-151858.56">19689 9727 491 0,'-13'-2'652'0,"3"1"20"0,1 0 30 0,4-1 2 15,-1 2-36-15,6 0-60 0,-8-2-63 0,8 2-50 0,-5-3-54 16,5 3-38-16,-3-2-41 0,3 2-38 0,8-5-33 16,1 1-27-16,8 2-21 0,4 0-33 0,7 4-94 15,1 1-116-15,4 3 0 0,-3 1 0 0,-1 3 0 16,-1 2 0-16,-4 1 0 0,2 4 0 0,-6-2 0 16,-1 2 0-16,-6-2 0 0,-3-1 0 0,-3 3 0 15,-2 0 0-15,-4 0 0 0,-2 4 0 0,-2-4 0 16,-3 1 0-16,-1-1 0 0,-4-2 0 0,-2 0 0 15,1-2 0-15,0-1 0 0,-2-1 0 0,2-4 0 16,5-1 0-16,-1 0 0 0,0-3 0 0,4 1 0 16,-2-2 0-16,2 2 0 0,2-1 0 0,2-3 0 15,-4 4 0-15,4-4 0 0,0 0 0 0,0 0 0 16,5-12 0-16,8 0 0 0,-2-2 0 0,7-5 0 0,1-4 0 16,2-1 0-16,2-1 0 0,0-3 0 0,2-1 0 15,1 1 0-15,-3 5 0 0,1-2 0 0,-2 1 0 16,-8 10 0-16,-3 1 0 0,-3 4 0 0,-2 1 0 15,1 1 0-15,-3 2 0 0,-1 1 0 0,1 1 0 16,-2 1 0-16,-2 2 0 0,0 0 0 0,0 0 0 16,-11 11 0-16,4-2 0 0,-6 5 0 0,3 4 0 15,-4 5 0-15,2 0 0 0,7-3 0 0,-3 3 0 0,1 1 0 16,4-6 0-16,2 0 0 0,2 4 0 0,2 2 0 16,2-5 0-16,1 0 0 0,3-1 0 15,3 2 0-15,2 3 0 0,-1-9 0 0,6 6 0 0,-8-7 0 16,3 1 0-16,0-4 0 0,0 2 0 0,-5-2 0 15,2-3 0-15,0-1 0 0,-6 0 0 0,0-1 0 16,3-1 0-16,-4-1 0 0,2 1 0 0,-5-2 0 16,3 1 0-16,1-1 0 0,-5-2 0 0,4 4 0 15,-4-4 0-15,0 0 0 0,5 1 0 0,-5-1 0 16,0 0 0-16,0 0 0 0,0 0 0 0,0 0 0 16,3-10 0-16,-3 5 0 0,0-1-697 0,-1 0-552 0,-2-3-1354 15,-1-1 599-15</inkml:trace>
  <inkml:trace contextRef="#ctx0" brushRef="#br0" timeOffset="-151338.4">20425 9363 320 0,'11'-46'579'16,"0"13"17"-16,4 6 15 0,7 4 3 0,1 5-10 16,12 6-9-16,16 4-8 0,8 8-56 0,7 11-47 15,31 21-47-15,-2 13-43 0,-6 12-37 0,-1 9-34 16,-3 10-32-16,-12 0-28 0,-6-1-27 0,-14 1-24 15,-24-24-55-15,8 31-157 0,-19-26 0 0,-8 3 0 0,2 21 0 16,-14-27 0-16,-1 3 0 0,-6-5 0 0,-3 0 0 16,-6-5 0-16,0-4 0 0,-7-1 0 0,2-13 0 15,0-3 0-15,-7 1 0 0,7-6 0 0,-6 2 0 16,1 0 0-16,1-5 0 0,1 0 0 0,9-6 0 16,0 0 0-16,-1-2 0 0,5 0 0 0,4-2 0 15,-1-2 0-15,1 0 0 0,1-2 0 0,3 0 0 16,-1 0 0-16,2-2 0 0,-1-1 0 0,3 2 0 0,2-3 0 15,-6 4 0-15,4-1 0 0,2-3 0 0,-3 3 0 16,3-3 0-16,0 0 0 0,0 0 0 0,-4 3 0 16,4-3 0-16,0 0 0 0,0 0 0 0,-3 2 0 15,3-2 0-15,0 0 0 0,0 0 0 0,0 0 0 16,0 0 0-16,0 0 0 0,0 0 0 0,0 0 0 16,0 0 0-16,0 0 0 0,0 0 0 0,0 0 0 15,0 0 0-15,0 0 0 0,0 0 0 0,0 0 0 16,0 0 0-16,0 0 0 0,0 0 0 0,0 0 0 15,0 0 0-15,0 0 0 0,0 0 0 0,-8 0 0 16,8 0 0-16,0 0 0 0,0 0 0 0,0 0 0 0,0 0 0 16,-1 3 0-16,1-3 0 0,0 0 0 0,0 0 0 15,0 0 0-15,0 0 0 0,0 0 0 0,0 0 0 16,0 0 0-16,0 0 0 0,0 0 0 0,0 0 0 16,0 0 0-16,0 0 0 0,0 0 0 0,0 0 0 15,-4 4 0-15,4-4 0 0,0 0-212 0,0 0-504 16,-4 1-495-16,4-1-1311 0,0 0 580 0</inkml:trace>
  <inkml:trace contextRef="#ctx0" brushRef="#br0" timeOffset="-26790.23">807 14354 653 0,'-8'-5'760'0,"2"1"-2"0,-2 0-13 16,4 2-17-16,0-2-32 0,-2 1-58 0,2 0-61 15,4 3-48-15,-2-3-58 0,2 3-51 0,0 0-38 16,0 0-38-16,0 0-38 0,0 0-122 0,28 6-184 16,-14 1 0-16,1 1 0 0,5 3 0 0,6 1 0 15,-3 5 0-15,4 1 0 0,1 0 0 0,0 2 0 16,1-4 0-16,0 4 0 0,-3 0 0 0,1 0 0 0,-1 4 0 16,-3-3 0-16,0-1 0 0,-4 1 0 0,-5-6 0 15,0 5 0-15,-2-6 0 0,-5 1 0 0,0-4 0 16,-2 2 0-16,-1-1 0 0,-2-2 0 0,-1 0 0 15,-1 0 0-15,0-2 0 0,-2-2 0 0,-2-2 0 16,3 1 0-16,-3-1 0 0,-1-3 0 0,1 0 0 0,4-1-705 16,-12-3-543-16,6-1-1352 0,1-2 598 0</inkml:trace>
  <inkml:trace contextRef="#ctx0" brushRef="#br0" timeOffset="-26540.71">1216 14373 4454 0,'-3'-12'721'0,"2"0"-107"0,-1 2-60 0,0 0-5 0,1 4-60 16,-2 1-76-16,1 1-99 0,-1 1-231 0,3 3-83 16,-6 0 0-16,6 0 0 0,-13 9 0 0,-1 3 0 15,-8 10 0-15,0 0 0 0,-1 3 0 0,2 1 0 16,0 1 0-16,1 2 0 0,-4 13 0 0,8-10 0 16,2 0 0-16,1-1 0 0,3 0 0 0,-3-3 0 15,4 0 0-15,0 2 0 0,1-5 0 0,2-6 0 16,1-1 0-16,1 0 0 0,-1-3 0 0,0-2 0 15,0-1 0-15,1-6 0 0,3 1 0 0,0-4 0 16,1 0 0-16,0-3 0 0,0 0 0 0,0 0-560 16,11-10-183-16,-5 1-405 0,2-5-1244 0,5-1 550 15</inkml:trace>
  <inkml:trace contextRef="#ctx0" brushRef="#br0" timeOffset="-26345.04">1074 14461 256 0,'-3'-12'583'0,"-2"2"56"0,1 1 40 0,0 5 30 15,1-2-4-15,0 2-39 0,-2 1-66 0,4-1-59 0,1 4-53 16,0 0-51-16,-5 10-38 0,3 0-38 0,0 6-35 16,-1 4-27-16,-1 6-33 0,0-7-29 0,-2 14-237 15,2-3 0-15,-2 4 0 0,5-2 0 0,-2-2 0 16,2-2 0-16,2-2 0 0,0-4 0 0,-1-3 0 16,3-2 0-16,0-4 0 0,-1-3 0 0,3-2 0 15,-2-3 0-15,-1-2-389 0,-1-1-270 0,-1-2-532 16,0 0-1289-16,4-14 570 0</inkml:trace>
  <inkml:trace contextRef="#ctx0" brushRef="#br0" timeOffset="-26076.2">921 14676 53 0,'-20'-1'392'0,"-7"2"130"0,4 3 66 15,3 1 61-15,7-3 43 0,2-2-3 0,-2 2-51 16,6 1-59-16,1-1-54 0,1-1-43 0,0 0-49 0,5-1-40 16,0 0-35-16,10 5-35 0,3-4-30 15,10 2-32-15,5-3-29 0,4 0-143 0,2 0-89 0,6 0 0 16,12-3 0-16,1 3 0 0,-16-1 0 0,1-4 0 15,1 5 0-15,-7-2 0 0,-3 1 0 0,-2 1 0 16,-11-3 0-16,-4 0 0 0,-2 3 0 0,-2 0 0 16,-2 0 0-16,-2 0 0 0,-4 0 0 0,9-4 0 15,-9 4 0-15,5-3 0 0,-5 3 0 0,5-2 0 16,-5 2 0-16,0 0 0 0,0-3 0 0,0 3 0 16,0 0 0-16,0 0 0 0,0 0 0 0,-4-6 0 15,4 6 0-15,0 0 0 0,-5-5 0 0,4 0 0 16,1 5 0-16,-2-5 0 0,2 0-194 0,0 1-1140 15,6-1-1443-15,1-5 639 0</inkml:trace>
  <inkml:trace contextRef="#ctx0" brushRef="#br0" timeOffset="-24517">2587 14183 394 0,'-1'-6'542'0,"2"1"27"0,-1-3 12 16,0 0 22-16,1-3 17 0,-1 1-13 15,3 0-15-15,-2-1-35 0,0 1-53 0,2 0-48 0,-2 1-41 16,0-1-41-16,1 4-42 0,-2 4-34 0,2-1-30 16,1-3-27-16,2 6-23 0,-5 0-198 0,19 9-20 15,-5 4 0-15,5 8 0 0,-1 0 0 0,4 4 0 16,-3 3 0-16,4 3 0 0,-4 0 0 0,9 8 0 15,-5-8 0-15,-1-3 0 0,-1 2 0 0,0-3 0 16,-3 0 0-16,3-6 0 0,-5 2 0 0,-3 0 0 16,0-8 0-16,-6-4 0 0,0-1 0 0,-1-2 0 15,-1-1 0-15,-2-4 0 0,2 2 0 0,-1 1 0 0,-2-2 0 16,0-2 0-16,-2-2 0 0,4 1 0 16,-4-1 0-16,3-6 0 0,1-2 0 0,0 1 0 15,-1-7 0-15,4-2 0 0,-2-4 0 0,2 1 0 0,1-9 0 16,2-1 0-16,-1 0 0 0,0-2 0 0,2 5 0 15,-2 1 0-15,-3 2 0 0,1 6 0 0,-2 1 0 16,1 7 0-16,-2-2 0 0,0 6 0 0,-3 1 0 16,2-2 0-16,-2 4 0 0,-1 2 0 0,0 0 0 15,18 12 0-15,-8 2 0 0,1 0 0 0,1 8 0 16,1-1 0-16,1 1 0 0,1-1 0 0,3 2 0 16,-1-1 0-16,-1 1 0 0,2-4 0 0,-4-5 0 15,2 1 0-15,-5-2 0 0,2-2 0 0,-4-3 0 0,1 0 0 16,0-2 0-16,-3 0 0 0,-2-3 0 15,0 1 0-15,-1-2 0 0,1 0 0 0,-5-2 0 16,0 0 0-16,10-7 0 0,-5-1 0 0,2 0 0 0,-4-5 0 16,3-5 0-16,1-7 0 0,0-3 0 0,-3 0 0 15,6-4 0-15,-4 4 0 0,1-4 0 16,0 2 0-16,2 0 0 0,-4 4 0 0,-1 2 0 0,0 5 0 16,-1 2 0-16,-1-2 0 0,-1 8 0 0,2 0 0 15,-3 3 0-15,0 3 0 0,1 0 0 0,3-1 0 16,-4 1 0-16,1 3 0 0,-1 2 0 0,0-5 0 15,0 5 0-15,0-6 0 0,0 6 0 0,0-4 0 16,0 4 0-16,4-1 0 0,-4 1 0 0,0 0 0 16,0 0 0-16,0 0 0 0,0 0 0 0,0 0 0 15,0 0 0-15,0 0-174 0,0 0-604 0,0 0-429 16,13 0-1307-16,-8 0 578 0</inkml:trace>
  <inkml:trace contextRef="#ctx0" brushRef="#br0" timeOffset="-24090.18">3658 14253 506 0,'-6'6'697'0,"0"0"-24"0,2-2-28 15,2 0-47-15,1-1-34 0,1-3-34 0,10 1-41 16,2-1-43-16,9 0-41 0,11 0-30 0,1-1-29 16,7-2-37-16,-1-1-20 0,1 0-25 0,11-1-21 15,-11 2-21-15,-4 0-17 0,-7 0-12 0,3-1-10 16,-10 1-174-16,-3-1-9 0,-5 1 0 0,-2-1 0 15,0 0 0-15,-3-2 0 0,0 2 0 0,0-4 0 16,-4-1 0-16,-4 2 0 0,2-2 0 0,-2-2 0 16,-1 1 0-16,-1 2 0 0,-3-4 0 0,-1 4 0 15,-4-2 0-15,-6 4 0 0,-4 0 0 0,-11 2 0 16,2 3 0-16,-6 5 0 0,-2 1 0 0,0 5 0 0,2 5 0 16,2 2 0-16,6-2 0 0,4 8 0 0,7-3 0 15,4 2 0-15,4-2 0 0,10 1 0 0,3 2 0 16,8 1 0-16,4-1 0 0,5-2 0 0,5-5 0 15,4-1 0-15,1-5 0 0,7-1 0 0,-1-2 0 16,-1-3 0-16,1-1 0 0,-2-3 0 0,-5 0 0 16,-1-2 0-16,-2 0 0 0,-8-1 0 0,-3 3 0 15,-7-1 0-15,-1 1 0 0,-2-2 0 0,-3 2 0 16,2 0 0-16,-2-1 0 0,-5 1 0 0,6-3 0 16,-2 3 0-16,-4 0 0 0,6-3 0 0,-5 0 0 15,-1 3 0-15,-1-9 0 0,-3 4 0 0,-2 0 0 16,1-4-1366-16,4-1-1478 0,-2 0 654 0</inkml:trace>
  <inkml:trace contextRef="#ctx0" brushRef="#br0" timeOffset="-23384.5">6109 14031 353 0,'0'0'836'0,"1"-6"14"0,1 2-33 16,-2 4-78-16,0-4-71 0,0 4-64 0,2-3-58 16,-2 3-55-16,0 0-46 0,0 0-49 0,0 0-41 0,0 0-42 15,0 0-37-15,0 0-25 0,-5 22-23 0,1-6-205 16,4 4-23-16,-4 9 0 0,4-1 0 16,0-1 0-16,2 0 0 0,4 0 0 0,-1 0 0 0,4-5 0 15,1-4 0-15,3-1 0 0,0-3 0 0,1-2 0 16,3-1 0-16,1-2 0 0,-2-6 0 0,3-2 0 15,0-1 0-15,-2-2 0 0,2-3 0 0,-3-5 0 16,1 0 0-16,5-8 0 0,-4-4 0 0,0-2 0 16,-1-3 0-16,-2 3 0 0,3-2 0 0,-8 4 0 15,-2 2 0-15,-3 3 0 0,0 2 0 0,1 0 0 16,-3 2 0-16,-1 6 0 0,0-2 0 0,0 5 0 16,0-1 0-16,-1 3 0 0,0-3 0 0,-1 5 0 0,0 0 0 15,4 9 0-15,-3 4 0 0,2-4 0 16,-1 10 0-16,5 6 0 0,-5-5 0 0,3 4 0 15,2 1 0-15,-1-2 0 0,-1-2 0 0,4 2 0 0,0 1 0 16,0-7 0-16,-4 0 0 0,4-2 0 0,0 0 0 16,-1-2 0-16,-3-2 0 0,5-3 0 0,-2 1 0 15,1-4 0-15,2-5 0 0,2 0 0 0,0 0-65 16,0 0-1290-16,3-8-1467 0,3 1 649 0</inkml:trace>
  <inkml:trace contextRef="#ctx0" brushRef="#br0" timeOffset="-23092.74">7154 14108 87 0,'4'-11'746'0,"0"1"73"16,0-2 27-16,-3 4-70 0,-1 0-72 0,0 3-67 15,0-2-66-15,-2 0-53 0,-3 4-55 0,-1-1-46 16,-2 2-43-16,-3 2-34 0,1 2-38 0,-3-2-32 16,-3 5-38-16,8 1-143 0,-3 1-89 0,4 6 0 0,2 0 0 15,4 3 0-15,2 2 0 0,4 0 0 0,5 0 0 16,6 7 0-16,-1-3 0 0,2 1 0 0,1-3 0 15,-2 2 0-15,-2-8 0 0,-1 2 0 0,-1-3 0 16,-1 0 0-16,-5-3 0 0,2 0 0 0,-3-2 0 16,-1 0 0-16,-3-3 0 0,3 1 0 0,-8 1 0 15,3-4 0-15,-7 2 0 0,2 0 0 0,-6-2 0 16,-2-1 0-16,2-2 0 0,-6 0 0 0,-1-2 0 16,-1 0 0-16,1-4 0 0,0-1 0 0,0 2 0 15,1-2 0-15,0-2-305 0,4 0-442 0,-3-2-444 16,7 1-1288-16,5-1 570 0</inkml:trace>
  <inkml:trace contextRef="#ctx0" brushRef="#br0" timeOffset="-22693.07">7134 14202 60 0,'14'0'356'0,"0"0"70"15,-2 2 70-15,3-1 36 0,-1 0 26 0,4-2 9 0,1 1 10 16,3 0-35-16,6-4-33 0,5 2-36 0,1-2-40 16,4 0-28-16,0-2-34 0,12-3-25 0,-9 2-17 15,9-4-16-15,-11 4-27 0,-3-1-29 0,-3-2-23 16,-2 0-113-16,-3 1-121 0,-10-1 0 0,0 2 0 15,-5-1 0-15,-2-1 0 0,-4 2 0 0,-1-3 0 16,-1 2 0-16,-5-2 0 0,0 2 0 0,-4-1 0 16,-1-1 0-16,-3 2 0 0,-6-3 0 0,-1 2 0 15,-4 2 0-15,-8 0 0 0,-1 7 0 0,-4 2 0 16,5 3 0-16,-5 4 0 0,8 2 0 0,-3 4 0 16,5 6 0-16,2-1 0 0,11 3 0 0,4 3 0 15,4 2 0-15,7 2 0 0,9-4 0 0,5 3 0 16,5-3 0-16,4-3 0 0,6-4 0 0,-2 1 0 0,2-6 0 15,-2-2 0-15,5-3 0 0,-2-2 0 0,-3-1 0 16,0-2 0-16,-2-3 0 0,-4 1 0 0,-8-2 0 16,-1-1 0-16,-5 0 0 0,-2 1 0 0,-3-1 0 15,-2 1 0-15,2 0 0 0,-2-1 0 0,0 0 0 16,-3 1 0-16,0 0 0 0,-3 1 0 0,6-2 0 16,-1 1 0-16,-5 1 0 0,0 0 0 0,4-3 0 15,-4 3 0-15,0 0 0 0,0 0 0 0,0 0 0 16,3-4 0-16,-3 4 0 0,0 0 0 0,-9-4 0 15,1 1 0-15,-1 0 0 0,0-2-1366 0,0 0-1478 16,4 1 654-16</inkml:trace>
  <inkml:trace contextRef="#ctx0" brushRef="#br0" timeOffset="-21676.17">10386 13942 541 0,'0'0'854'16,"-3"-5"-3"-16,1 1-54 0,-1 1-72 0,3 3-70 0,-3-7-61 16,1 5-60-16,2 2-60 0,-2-4-39 0,2 4-44 15,0 0-42-15,-2-2-35 0,-1-1-35 0,3 3-36 16,0 0-88-16,0 0-155 0,3 23 0 0,-2-11 0 16,0 5 0-16,1 0 0 0,0 1 0 0,4 5 0 15,-2-3 0-15,-1-3 0 0,3 9 0 0,-2-6 0 0,1-2 0 16,-1 2 0-16,2-4 0 0,-2 1 0 15,1-1 0-15,-1-6 0 0,0 0 0 0,-3-3 0 16,3-1 0-16,0-1 0 0,0-2-482 0,2-3-804 0,-6 0-1391 16,9-8 616-16</inkml:trace>
  <inkml:trace contextRef="#ctx0" brushRef="#br0" timeOffset="-21481.64">10512 13865 51 0,'-13'-13'785'0,"4"5"64"0,0 0 5 15,-1-1-78-15,6 7-77 0,0-5-64 0,0 4-61 16,3-1-57-16,-3 2-50 0,0 0-49 0,4 2-42 16,-3-4-38-16,3 4-33 0,-4-2-34 0,4 2-29 15,-4-4-208-15,4 4-34 0,0 0 0 0,0 0 0 16,0 0 0-16,0 0 0 0,0 0 0 0,0 0 0 16,0 0 0-16,15 12-86 0,-7-5-422 0,1 3-110 0,1-1-546 15,4 1-1260-15,4 0 558 0</inkml:trace>
  <inkml:trace contextRef="#ctx0" brushRef="#br0" timeOffset="-21052.07">10714 13959 476 0,'-8'0'845'0,"0"-1"0"0,3 0-37 16,5 1-83-16,-10-2-75 0,10 2-65 0,0 0-61 15,-5-1-54-15,5 1-46 0,0 0-44 0,14 7-38 16,-4 1-34-16,3 2-26 0,1 2-34 0,0 2-23 15,4 3-171-15,-4-1-54 0,0 0 0 0,-1 1 0 16,-3-1 0-16,-1-1 0 0,-4-1 0 0,0-3 0 16,1 2 0-16,-4-2 0 0,-1-1 0 0,-1-2 0 15,3-1 0-15,-6 0 0 0,3-2 0 0,-1-1 0 16,-1-1 0-16,-1 1 0 0,3-4 0 0,-7 0 0 0,7 0 0 16,0 0 0-16,-9-6 0 0,7 2 0 0,1-2 0 15,-2-5 0-15,4-2 0 0,1-3 0 0,1-2 0 16,4-6 0-16,3-4 0 0,0 4 0 0,8 1 0 15,0 2 0-15,4 0 0 0,2 3 0 0,3 3 0 16,2 1 0-16,2 2 0 0,4 4 0 0,-1 6 0 16,3 2 0-16,-4 2 0 0,-2 2 0 0,0 4 0 15,-6 2 0-15,-4 0 0 0,-3 2 0 0,-4 2 0 16,2 1 0-16,-5 1 0 0,-2-1 0 0,2 2 0 16,-6-1 0-16,0 1 0 0,-1-1 0 0,-4-2 0 15,1-1 0-15,-2-1 0 0,1 5 0 0,-3-2 0 0,1-3 0 16,-2-1 0-16,0 0 0 0,0-1 0 0,-1-3 0 15,2-1 0-15,0-2 0 0,-1 0 0 0,0-2 0 16,-1-1 0-16,1 3-212 0,4-4-1119 0,0 0-1439 16,0 0 636-16</inkml:trace>
  <inkml:trace contextRef="#ctx0" brushRef="#br0" timeOffset="-20824.82">11725 13804 5075 0,'-3'-28'953'0,"-1"3"-120"0,2 5-149 0,-3 6-143 15,2 1-436-15,-2 4-105 0,4 3 0 0,-1-1 0 16,1 2 0-16,0 1 0 0,1 0 0 0,0 4 0 16,0 0 0-16,0 0 0 0,1 15 0 0,-1-3 0 0,1 6 0 15,-1 7 0-15,2 3 0 0,0 1 0 0,2 1 0 16,-3-1 0-16,2 0 0 0,1 4 0 16,0-4 0-16,3-2 0 0,-3-1 0 0,1 0 0 0,4-2 0 15,-4-6 0-15,0-2 0 0,-3-5 0 0,0 0 0 16,0-2 0-16,1-3 0 0,2-3-440 0,-1 0-853 15,0-3-1399-15,-4 0 620 0</inkml:trace>
  <inkml:trace contextRef="#ctx0" brushRef="#br0" timeOffset="-20517.04">11708 14024 331 0,'-24'-9'316'0,"-3"1"136"0,5 6 73 0,2-2 62 16,-1 0 69-16,2 1 24 0,9 2-15 0,-2-2-65 16,4 2-63-16,1-1-55 0,3 0-52 0,4 2-43 15,0 0-36-15,0 0-36 0,0 0-33 0,28-3-24 0,-5 3-26 16,10 1-127-16,5-1-105 0,1-1 0 15,16-4 0-15,3 3 0 0,-5-4 0 0,-13 4 0 16,-2-1 0-16,2-2 0 0,-7 1 0 0,2-2 0 0,-7 0 0 16,-8 0 0-16,-1 0 0 0,-3-2 0 0,-5 2 0 15,0-2 0-15,-4 0 0 0,-2-1 0 0,4 1 0 16,-8 1 0-16,1 1 0 0,-4-1 0 0,-1-4 0 16,-5 4 0-16,-1-6 0 0,0 9 0 0,-5 0 0 15,-3 2 0-15,-2 5 0 0,-1 2 0 0,-6 5 0 16,1 1 0-16,-1 6 0 0,7 2 0 0,2 0 0 15,3-1 0-15,2 4 0 0,0 2 0 0,4-5 0 16,3 0 0-16,3 7 0 0,2-7 0 0,1 7 0 16,4-8 0-16,5-1 0 0,3-1 0 0,1-3 0 15,5-3 0-15,9-1 0 0,6-4-457 0,-1-3-832 16,0-4-1397-16,0-1 617 0</inkml:trace>
  <inkml:trace contextRef="#ctx0" brushRef="#br0" timeOffset="-20059.27">12665 13985 4170 0,'0'-12'1060'0,"-1"3"-293"0,-3-1-32 16,-1-1-85-16,0 1-169 0,-3-1-153 0,-1 4-328 16,-1-2 0-16,1 4 0 0,-2 1 0 0,-1-2 0 15,-2 4 0-15,0 1 0 0,-1 4 0 0,-3 3 0 16,6-2 0-16,-4 5 0 0,5-2 0 0,1 3 0 16,5 0 0-16,-1 4 0 0,3-1 0 0,3-1 0 15,0 3 0-15,4 0 0 0,5-2 0 0,-4-3 0 16,3 0 0-16,-1 0 0 0,5-4 0 0,-2-2 0 15,0 1 0-15,3-5 0 0,0-2 0 0,1-3 0 0,0-3 0 16,1-2 0-16,-1-4 0 0,3 0 0 16,-5-8 0-16,5-2 0 0,-4 1 0 0,-1-2 0 15,-5 7 0-15,-3 0 0 0,0 6 0 0,-1 0 0 0,-2 1 0 16,0 4 0-16,-1 1 0 0,3 0 0 0,-2 4 0 16,2-2 0-16,-2 0 0 0,-1 4 0 0,0 0 0 15,1 19 0-15,3-3 0 0,0 9 0 0,1 2 0 16,1 4 0-16,-1 0 0 0,1 4 0 0,4 0 0 15,-5 12 0-15,-3-13 0 0,0 0 0 0,-4-2 0 16,1 0 0-16,-3-5 0 0,3 1 0 0,-5-9 0 16,-1-1 0-16,1-2 0 0,-3-2 0 0,-1 0 0 15,-2-5 0-15,3 0 0 0,-2 4 0 0,-6-8 0 16,4 0 0-16,1 0 0 0,0-1 0 0,-6 0 0 0,0-2 0 16,0 0 0-16,-1 0 0 0,0 0 0 15,0-1 0-15,1-1 0 0,0-1 0 0,0-3 0 0,5 3 0 16,2 0 0-16,3-1 0 0,3 2 0 0,-4-3 0 15,5-2 0-15,-2 0 0 0,6 0 0 0,6-6-261 16,-1 0-1061-16,8-5-1432 0,5-6 633 0</inkml:trace>
  <inkml:trace contextRef="#ctx0" brushRef="#br0" timeOffset="-19715.7">13012 13921 6148 0,'-4'-9'744'0,"1"-2"-142"16,-1 7-47-16,2-4-413 0,-2 2-142 0,3 2 0 15,0 0 0-15,-1 0 0 0,2 4 0 0,5-4 0 16,5 5 0-16,7 1 0 0,13 4 0 0,0 4 0 16,5 3 0-16,-2 0 0 0,1 4 0 0,-2 0 0 15,-6 2 0-15,-2 0 0 0,-1 0 0 0,-4 0 0 0,-7-3 0 16,-2 1 0-16,-2-3 0 0,-6 4 0 16,2-8 0-16,-1 1 0 0,-3-3 0 0,-3 1 0 15,-1-5 0-15,4 1 0 0,-6 0 0 0,2-3 0 0,-1 1 0 16,-3-3 0-16,8 0 0 0,-14-1 0 0,9-3 0 15,-4 0 0-15,1-2 0 0,2 0 0 0,-3-2 0 16,2 1 0-16,0-3 0 0,1-5 0 0,-1-1 0 16,4 0 0-16,1 1 0 0,1-3 0 0,4 2 0 15,-1 1 0-15,2 0 0 0,2 2 0 0,-1 3 0 16,3-2 0-16,2 1 0 0,4 2 0 0,3-2 0 16,2 4 0-16,11 0 0 0,-2 3 0 0,4-1 0 15,-2 1 0-15,6 0 0 0,-4 2 0 0,0 0-589 16,4 1-678-16,-3 1-1374 0,0 0 608 0</inkml:trace>
  <inkml:trace contextRef="#ctx0" brushRef="#br0" timeOffset="-19357.47">14071 13869 63 0,'-5'-2'649'0,"-1"-1"49"0,-1 0 60 16,-2-3 0-16,2 1-25 0,-1-1-70 0,0 1-64 0,2 0-57 15,-2 0-56-15,-1 1-49 0,4 0-44 0,-6 4-40 16,2 2-37-16,-4 1-34 0,-5 0-30 0,1 4-43 15,2 3-209-15,-2 2 0 0,0 0 0 0,2 1 0 16,3 3 0-16,3 0 0 0,0-2 0 0,4-2 0 16,2 1 0-16,1-1 0 0,2-1 0 0,2 1 0 15,2-2 0-15,6-2 0 0,-1-3 0 0,3-2 0 16,7 0 0-16,1-4 0 0,-2-2 0 0,9-4 0 16,-3-4 0-16,3 0 0 0,0-2 0 0,-3-4 0 15,-1-1 0-15,-1 0 0 0,-2 0 0 0,-3 0 0 0,-4 2 0 16,-2 2 0-16,-6 5 0 0,3 0 0 15,-4 5 0-15,2-1 0 0,-3 2 0 0,-1 1 0 0,1-3 0 16,-3 5 0-16,0 0 0 0,0 0 0 0,0 0 0 16,1 18 0-16,-2-9 0 0,-2 3 0 0,2 3 0 15,0 3 0-15,1-1 0 0,-3 1 0 0,3 0 0 16,0-1 0-16,0-3 0 0,0-2 0 0,0-2 0 16,3-3-271-16,-1-2-447 0,2-2-483 0,5-1-1300 15,0-2 576-15</inkml:trace>
  <inkml:trace contextRef="#ctx0" brushRef="#br0" timeOffset="-19067.95">14463 13726 269 0,'3'-31'653'0,"3"1"95"0,-1 1 59 15,-2 2-33-15,-1 7-75 0,0 4-65 0,0 6-60 16,-2-1-56-16,0 5-52 0,2 0-48 0,-2 1-43 0,1 2-40 16,0 0-41-16,-1 3-27 0,0 0-26 0,8 14-122 15,2 1-119-15,2 8 0 0,-1 7 0 16,6-2 0-16,-4 1 0 0,1 5 0 0,1 11 0 0,-4-13 0 15,1 3 0-15,-3-2 0 0,0 1 0 0,-3-1 0 16,-1-5 0-16,-1-3 0 0,0 1 0 0,1-8 0 16,-1-3 0-16,1-3 0 0,-4-1 0 0,1-2 0 15,0-2 0-15,-2 0 0 0,0-2 0 0,3 1 0 16,-2-4 0-16,-1 0 0 0,0-2 0 0,1 6 0 16,-1-2 0-16,0-4 0 0,0 0 0 0,2 4 0 15,-2-4 0-15,0 0 0 0,0 3 0 0,0-3 0 16,0 0 0-16,0 0 0 0,0 0 0 0,0 0 0 0,-7-10 0 15,3 5 0-15,2-1-1366 0,-2-2-1478 0,4 2 654 16</inkml:trace>
  <inkml:trace contextRef="#ctx0" brushRef="#br0" timeOffset="-18483.85">16499 13437 678 0,'-2'-4'910'0,"2"4"-47"0,2-5-82 0,-2 5-74 16,-2-4-71-16,2 4-61 0,0 0-55 0,2-3-56 15,-2 3-47-15,0 0-43 0,0 0-38 0,-4 23-34 16,2-4-30-16,3 7-29 0,-5 2-130 0,0 2-113 15,2 6 0-15,1-2 0 0,-1 0 0 0,2 1 0 0,3-1 0 16,-1 0 0-16,2 1 0 0,-4-7 0 0,5-1 0 16,1-2 0-16,-4-6 0 0,1-3 0 15,-2-3 0-15,0-3 0 0,4 0 0 0,-5-4 0 0,0 0 0 16,2 0 0-16,-2-2 0 0,2-2 0 0,-2-2 0 16,0 0 0-16,0 0-196 0,0 0-534 0,0 0-482 15,13-8-1311-15,-8 3 581 0</inkml:trace>
  <inkml:trace contextRef="#ctx0" brushRef="#br0" timeOffset="-18142.3">16875 13647 4669 0,'6'-10'1182'0,"-1"0"-213"0,1 2-229 16,-4 3-208-16,1-1-433 0,-2 0-99 0,0 3 0 16,1 1 0-16,-2 2 0 0,0 0 0 0,-9-3 0 15,-2 5 0-15,-3 1 0 0,-4 0 0 0,-2 4 0 16,-7 3 0-16,-1-3 0 0,1 2 0 0,7-3 0 0,-1 0 0 15,-6 4 0-15,7-6 0 0,1 2 0 0,2-2 0 16,3 1 0-16,4-4 0 0,0 4 0 16,3-3 0-16,1-1 0 0,-2 0 0 0,3 0 0 0,5-1 0 15,-5 4 0-15,5-4 0 0,0 0 0 0,-5 2 0 16,2 0 0-16,3-2 0 0,8 5 0 0,0 0 0 16,3 1 0-16,2 5 0 0,5 0 0 0,2 5 0 15,2 0 0-15,1 2 0 0,-1-2 0 0,-2 0 0 16,3 2 0-16,-4-1 0 0,-5-3 0 0,4-1 0 0,-5 0 0 15,5-2 0-15,-9 0 0 0,0-4 0 16,-1 3 0-16,0-2 0 0,-1-4 0 0,-3-1 0 16,2 2 0-16,-3-2 0 0,1-1 0 0,1 1 0 0,0-3 0 15,0 1-11-15,1-1-718 0,-6 0-514 16,16-3-1344-16,-7 3 595 0</inkml:trace>
  <inkml:trace contextRef="#ctx0" brushRef="#br0" timeOffset="-17808.02">16990 13832 275 0,'-17'-6'802'0,"3"1"40"0,9 1-20 16,-3 2-78-16,0-1-72 0,3 0-70 0,1 3-61 15,-1-1-55-15,3-3-50 0,2 4-36 0,0 0-45 16,19-5-33-16,1 3-33 0,6-1-27 0,8 0-29 16,-1-1-125-16,2 1-108 0,-1-1 0 0,2-4 0 0,-2 3 0 15,-1-4 0-15,-2 2 0 0,-4 0 0 0,-9 2 0 16,0-1 0-16,-7 2 0 0,1-5 0 0,-3 3 0 15,-4-3 0-15,1 1 0 0,-3 2 0 0,-4-3 0 16,-1 0 0-16,-7 1 0 0,-1 0 0 0,-7-1 0 16,-3 2 0-16,-1 1 0 0,-5 2 0 0,-4 3 0 15,2 3 0-15,0 5 0 0,6 1 0 0,-1 4 0 16,5 0 0-16,2 6 0 0,2-4 0 0,2 3 0 16,5 1 0-16,2 2 0 0,-2 5 0 0,7-6 0 15,0 5 0-15,4 1 0 0,-1-8 0 0,7-1 0 16,0-1 0-16,4 1 0 0,8-1 0 0,1-2 0 15,7-3 0-15,-3-2 0 0,4-3 0 0,-3 0-57 16,0-4-1299-16,-1-1-1469 0,1 3 650 0</inkml:trace>
  <inkml:trace contextRef="#ctx0" brushRef="#br0" timeOffset="-17458.66">17524 13801 322 0,'-11'-16'674'16,"6"0"64"-16,-2 6 28 0,1 0-7 0,1 0-64 0,0 4-70 15,2 2-64-15,1-2-56 0,2 1-54 0,2 1-42 16,5 1-44-16,3 1-36 0,4 1-33 0,7 4-28 16,2 1-31-16,2 4-46 0,2 3-191 0,-1 4 0 15,0-3 0-15,-3 3 0 0,-6-2 0 0,0 0 0 16,-1-1 0-16,-3 1 0 0,-3-1 0 0,-1-4 0 16,-2 0 0-16,-2 0 0 0,-3-2 0 0,2-2 0 15,-2 0 0-15,1-2 0 0,-1 2 0 0,0-1 0 16,-2-3 0-16,0 0 0 0,0 0 0 0,0 0 0 0,0 0 0 15,0 0 0-15,-16-10 0 0,14 6 0 0,-3 0 0 16,0-5 0-16,-1 2 0 0,3-1 0 16,0-4 0-16,-1 1 0 0,2-2 0 0,0-3 0 0,1 0 0 15,0 5 0-15,1-2 0 0,2 1 0 0,1 3 0 16,1 0 0-16,0 0 0 0,2 1 0 0,2-1 0 16,0 3 0-16,3 0 0 0,0 1 0 0,5 3 0 15,3-2 0-15,1 3 0 0,2 0 0 0,-3 1 0 16,3 2 0-16,-2 0-68 0,1 0-1287 0,-1-2-1465 15,2 4 648-15</inkml:trace>
  <inkml:trace contextRef="#ctx0" brushRef="#br0" timeOffset="-17032.15">18231 13679 421 0,'-10'-6'814'0,"1"1"23"0,2 2-24 16,1-1-77-16,1 1-76 0,1-1-71 0,2 1-56 15,2 3-55-15,-3-3-50 0,3 3-42 0,0 0-40 16,0 0-33-16,27 5-32 0,-10 1-29 0,0 1-25 16,2 3-150-16,3 3-77 0,-4-2 0 0,-4-2 0 15,0 3 0-15,0 0 0 0,-1 1 0 0,-1-3 0 16,-5-1 0-16,0 1 0 0,0-1 0 0,-3-1 0 16,-1-1 0-16,-1-1 0 0,1-2 0 0,-2 2 0 0,0-4 0 15,1 2 0-15,-1-2 0 0,-1-2 0 0,0 0 0 16,0 0 0-16,0 0 0 0,0 0 0 15,0 0 0-15,0 0 0 0,-17-7 0 0,15 3 0 0,-2 1 0 16,1-3 0-16,3 0 0 0,-1 0 0 0,1-1 0 16,3-3 0-16,2 0 0 0,0-3 0 0,4-2 0 15,1 1 0-15,3 3 0 0,0-1 0 0,3 0 0 16,2 4 0-16,1 2 0 0,0 1 0 0,2 3 0 16,-1 0 0-16,-3 3 0 0,-2 0 0 0,3 2 0 15,-5 3 0-15,-1 1 0 0,0-2 0 0,-2 4 0 16,-2-2 0-16,2 3 0 0,-1 1 0 0,-4 1 0 15,-1-1 0-15,0 3 0 0,-4-3 0 0,1 0 0 0,-1 0 0 16,0-1 0-16,-1 1 0 0,1-3 0 0,-2 1 0 16,2-2 0-16,-2-2 0 0,2 0-563 15,-2-1-709-15,2 0-1377 0,0-4 609 0</inkml:trace>
  <inkml:trace contextRef="#ctx0" brushRef="#br0" timeOffset="-16716.81">18779 13756 247 0,'2'-5'603'15,"0"1"32"-15,-2-3 14 0,3 3 7 0,-2-1-26 16,5 3-40-16,-2-5-50 0,4 5-46 0,5-1-39 16,7-1-36-16,7-1-31 0,2 2-32 0,1-1-28 15,3-1-29-15,0 3-20 0,-1-1-23 0,-1-2-22 16,-2 2-101-16,1-3-133 0,-9 1 0 0,-1 0 0 16,-3-1 0-16,-4 0 0 0,0 0 0 0,-3 0 0 15,-1-1 0-15,-1 1 0 0,-5 0 0 0,0-1 0 16,-3-1 0-16,-3-2 0 0,-2 3 0 0,-5-2 0 0,1 3 0 15,-7-2 0-15,-4 3 0 0,0 4 0 0,-3 1 0 16,-3 4 0-16,-2 1 0 0,8 4 0 0,1-1 0 16,2 4 0-16,1 1 0 0,3 2 0 0,0 0 0 15,5 2 0-15,3-1 0 0,4 3 0 0,-2-1 0 16,3-3 0-16,7 5 0 0,-1-5 0 0,3 0 0 16,1-2 0-16,3 0 0 0,2 0 0 0,1 0 0 15,2-5 0-15,1-3 0 0,-3 0-126 0,3-3-659 16,0-2-429-16,2 0-1314 0,-2-2 581 0</inkml:trace>
  <inkml:trace contextRef="#ctx0" brushRef="#br0" timeOffset="-16421.5">19491 13523 3521 0,'3'-27'769'16,"-3"7"-87"-16,-2 3-23 0,2 2-14 16,2 4-60-16,-2 0-109 0,0 4-117 0,0 3-81 0,-2-4-61 15,4 5-217-15,-1 0 0 0,-1 3 0 0,0 0 0 16,-3 18 0-16,6 0 0 0,-4 0 0 0,-1 8 0 15,2 4 0-15,2-1 0 0,-1 0 0 0,5 2 0 16,-3-4 0-16,1 4 0 0,1-1 0 0,-1-3 0 16,3 1 0-16,-2-2 0 0,-2-1 0 0,1-7 0 15,0-3 0-15,-2 1 0 0,2-6 0 0,-3-1 0 16,1 1 0-16,0-3 0 0,-2-1 0 0,0-1 0 16,0 0 0-16,0 1 0 0,0-2 0 0,2-1 0 0,-2-3 0 15,-2 6 0-15,2-6 0 0,0 5 0 16,0-5 0-16,0 0 0 0,0 2 0 0,0-2 0 15,0 0 0-15,0 0 0 0,0 0 0 0,0 0 0 0,0 0 0 16,0 0 0-16,0 0 0 0,0 0 0 16,-13-7 0-16,13 7-51 0</inkml:trace>
  <inkml:trace contextRef="#ctx0" brushRef="#br0" timeOffset="-15893.88">20825 13647 5104 0,'0'0'1053'0,"0"0"-236"0,0 0-182 0,0 0-172 16,0 0-344-16,0 0-119 0,0 0 0 0,0 0 0 16,0 0 0-16,0 0 0 0,-9 2 0 0,8 3 0 15,1 0 0-15,-2 7 0 0,-2-1 0 0,2 4 0 0,-1 2 0 16,-1 2 0-16,0-1 0 0,1 0 0 15,-2 0 0-15,3-2 0 0,-1-2 0 0,3 2 0 16,2-3 0-16,-1-4 0 0,1 4 0 0,3-4 0 0,3-3 0 16,0 2 0-16,1-2 0 0,2-2-203 15,-1-3-587-15,-2-1-410 0,2-3-1300 0,3 1 575 0</inkml:trace>
  <inkml:trace contextRef="#ctx0" brushRef="#br0" timeOffset="-15736.96">20961 13608 120 0,'-13'-16'647'15,"-6"-3"66"-15,2 5 82 0,3 2-21 0,1 1-73 16,1 2-40-16,3 3-66 0,2-1-60 0,-2 2-68 16,4 3-33-16,3-3-46 0,-3 3-41 0,1-1-37 15,4 3-37-15,-6-4-37 0,6 4-41 0,0 0-195 16,0 9 0-16,3-2 0 0,6 1 0 0,6 6 0 0,2-2-306 16,6 3-207-16,4 0-150 0,-4 0-456 0,3-1-1211 15,2 1 537-15</inkml:trace>
  <inkml:trace contextRef="#ctx0" brushRef="#br0" timeOffset="-15334.81">21119 13654 378 0,'-9'-5'730'0,"2"0"69"15,-1 2 22-15,4 1-68 0,0-2-73 0,-1 1-69 16,5 3-64-16,-6-2-55 0,6 2-51 0,-3-3-49 16,3 3-39-16,0 0-34 0,0 0-32 0,18 17-29 15,-8-3-24-15,3 0-138 0,0 1-96 0,-3 3 0 16,3 6 0-16,-2-2 0 0,-3-6 0 0,0 0 0 15,0-2 0-15,-1 0 0 0,-3-3 0 0,-2 1 0 0,0-3 0 16,-1-3 0-16,0 0 0 0,-1 1 0 16,0-1 0-16,0-4 0 0,0 1 0 0,0-3 0 15,0 0 0-15,-4 4 0 0,4-4 0 0,0 0 0 0,0 0 0 16,-7-9 0-16,4 5 0 0,2-2 0 0,5-1 0 16,-3-4 0-16,0 2 0 0,4-8 0 0,1 2 0 15,3-1 0-15,3 0 0 0,1 0 0 0,2 1 0 16,1 1 0-16,5-2 0 0,6 5 0 0,-9 3 0 15,9 2 0-15,1 1 0 0,-1 4 0 0,-5 2 0 16,-2 2 0-16,2 3 0 0,-2 2 0 0,-3 0 0 16,0 2 0-16,-2 0 0 0,-1 2 0 0,-8-3 0 15,2 3 0-15,-3 3 0 0,2-5 0 0,-1 0 0 0,-5-1 0 16,2 1 0-16,-1-3 0 0,0 4 0 16,-2-4 0-16,1-1 0 0,-1-1 0 0,1 0 0 15,-1-1 0-15,0 0 0 0,0 0 0 0,0-4 0 0,3 4-14 16,-1 0-656-16,3-2-582 0,3-2-1355 0,2 0 600 15</inkml:trace>
  <inkml:trace contextRef="#ctx0" brushRef="#br0" timeOffset="-15051.37">21942 13724 47 0,'13'-15'445'0,"2"0"110"0,-7 0 67 16,-3 4 62-16,-1 1 32 0,1-1 0 0,-5 1-68 16,0 0-63-16,0 2-54 0,-5 3-57 0,1-1-43 15,-1 0-44-15,-3 3-40 0,-1 0-36 0,-1 1-39 16,1 2-14-16,-5 0-96 0,5 3-162 0,0-1 0 15,-1 7 0-15,1-2 0 0,3 3 0 0,2 2 0 16,4 4 0-16,0 2 0 0,4 0 0 0,1 1 0 0,1 2 0 16,2-3 0-16,1 4 0 0,-3-2 0 0,1-2 0 15,0-2 0-15,-3-4 0 0,-1-1 0 16,-1-2 0-16,0-1 0 0,0-2 0 0,-2 0 0 0,0 2 0 16,-4-3 0-16,0-1 0 0,-1 3 0 0,-5-4 0 15,0 1 0-15,-7 2 0 0,3-3 0 0,-4-3 0 16,2 2 0-16,-2-2 0 0,5 2 0 0,-2-4 0 15,3-1 0-15,-2-1 0 0,1 0 0 0,4 0-77 16,2 3-556-16,3-4-71 0,0-3-426 0,5 3-1224 0,6-5 542 16</inkml:trace>
  <inkml:trace contextRef="#ctx0" brushRef="#br0" timeOffset="-14849.19">21908 13717 95 0,'15'-22'255'0,"-3"4"100"16,0-5 97-16,4 0 65 0,-3 0 49 0,-3 4 64 15,-3 7 31-15,2-4 2 0,-5 7-62 0,1 1-55 16,-1 1-53-16,-1 4-49 0,-2 0-42 0,4-2-42 15,-4 2-42-15,-1 3-26 0,0 0-30 0,8 8-27 16,-5 4-191-16,-1 6-44 0,3 0 0 0,-1 9 0 16,0 2 0-16,2-5 0 0,-1 8 0 0,1-4 0 15,-1 0 0-15,0 0 0 0,1-2 0 0,-1-6 0 16,2-2 0-16,-2-2 0 0,-4-4 0 0,6 4 0 16,-4-7 0-16,4 0 0 0,-4 0 0 0,3 0 0 15,-1-5 0-15,-1 0-511 0,3 0-769 0,-2-2-1387 16,-5-2 613-16</inkml:trace>
  <inkml:trace contextRef="#ctx0" brushRef="#br0" timeOffset="-14550.59">22120 13836 200 0,'-11'-9'458'0,"0"3"80"15,2-1 55-15,0 0 47 0,3 2 36 0,1 0-6 0,0 1-35 16,-1 2-63-16,4 0-62 0,2-2-47 0,0 4-47 16,9-4-40-16,8 2-39 0,11-1-30 0,4-1-40 15,5 3-21-15,1-3-24 0,-1 2-157 0,17-5-65 16,-4 0 0-16,-11 3 0 0,-6-5 0 0,2 0 0 15,-3 2 0-15,-4-2 0 0,-9 1 0 0,-1 2 0 16,-3 1 0-16,-2-2 0 0,-4 2 0 0,1 0 0 16,-6 0 0-16,1 0 0 0,-1-1 0 0,0 2 0 15,-4-2 0-15,-3 2 0 0,0-1 0 0,-3 2 0 0,-5 0 0 16,0 2 0-16,-7 1 0 0,0 4 0 16,-1 0 0-16,-1 3 0 0,-7 2 0 0,7 1 0 0,5 0 0 15,1 2 0-15,1-1 0 0,0 2 0 0,4-2 0 16,4 3 0-16,-1 1 0 0,4-3 0 0,4 1 0 15,0 3 0-15,6-1 0 0,2 0 0 0,3-2 0 16,2-2 0-16,3 0-252 0,1-3-1072 0,8 2-1433 16,1-2 634-16</inkml:trace>
  <inkml:trace contextRef="#ctx0" brushRef="#br0" timeOffset="-14233.88">23067 13798 568 0,'1'-11'634'0,"-1"1"52"0,-4 0 26 16,2 4 0-16,-8-4-21 0,1 3-68 15,-3 0-58-15,-1 3-60 0,-4 0-50 0,-2 1-45 16,-2 3-40-16,-1 3-40 0,0 1-30 0,-6 0-31 0,9-1-27 16,-3 6-123-16,7-2-119 0,-1 4 0 0,3-1 0 15,4 0 0-15,-1 2 0 0,4-2 0 0,5 2 0 16,1-1 0-16,1-2 0 0,5 1 0 0,-1-2 0 16,3 2 0-16,1-3 0 0,3-2 0 0,2 0 0 15,-1-2 0-15,1-2 0 0,1-2 0 0,6-1 0 16,-3-2 0-16,2-2 0 0,-1-3 0 0,7-2 0 15,-4-2 0-15,-5 5 0 0,-6 3 0 0,1-1 0 16,-3-1 0-16,-4 4 0 0,2-1 0 0,-2 2 0 0,-4 0 0 16,4 0 0-16,-5 2 0 0,5-2 0 15,-5 2 0-15,0 0 0 0,0 0 0 0,4 6 0 16,-4-6 0-16,-4 8 0 0,4 0 0 0,4 0 0 0,-1 0 0 16,2 2-40-16,4-2-740 0,0 1-449 0,1-2-1331 15,4 1 589-15</inkml:trace>
  <inkml:trace contextRef="#ctx0" brushRef="#br0" timeOffset="-13699.1">23518 13825 460 0,'4'-13'602'0,"0"4"39"0,-3 0 37 0,4 0 14 16,-4 1-12-16,2 2-37 0,-2 2-63 0,-2-1-58 16,-3 1-54-16,-2 2-47 0,-1 1-42 0,-3 4-41 15,-4 3-31-15,-4-1-31 0,-2 3-28 0,-6 6-27 16,9-2-186-16,2 2-35 0,-3 3 0 0,4 0 0 0,5 0 0 15,4-6 0-15,0 7 0 0,0-1 0 0,5-6 0 16,5 1 0-16,0-2 0 0,2 0 0 16,2-5 0-16,3 2 0 0,5-3 0 0,-1 0 0 0,3-5 0 15,2-3 0-15,0-2 0 0,-1-1 0 0,7-4 0 16,-3-2 0-16,3-8 0 0,0 3 0 0,0-7 0 16,-5 1 0-16,4 0 0 0,-3-2 0 0,1-4 0 15,-3-1 0-15,7-10 0 0,-2 0 0 0,-2-1 0 16,-11 11 0-16,-1 1 0 0,-1 1 0 0,-5 1 0 15,-5 1 0-15,-2 1 0 0,-3 2 0 0,-10 2 0 16,2 4 0-16,-3 4 0 0,-2 1 0 0,0 5 0 16,-2 5 0-16,-4 5 0 0,-3 9 0 0,-1 8 0 0,4 6 0 15,3 5 0-15,3 15 0 0,8 3 0 0,14 2 0 16,6 3 0-16,8-4 0 0,5 3 0 16,8-6 0-16,5-3 0 0,-1-5 0 0,5-5 0 0,-2-4 0 15,-8-11 0-15,1-5 0 0,0-1 0 0,-4-2 0 16,2-2 0-16,-9-4 0 0,0 1 0 0,-3-3 0 15,-4 3 0-15,-3-3 0 0,1 1 0 0,-4-2 0 16,0 0 0-16,-3 2 0 0,-1-2 0 0,0 0 0 16,-4-1 0-16,9 0 0 0,-9 0 0 0,0 0 0 15,6 2 0-15,-6-2 0 0,4 2 0 0,-4-2 0 16,0 0 0-16,0 0 0 0,0 0 0 0,4 2 0 16,-4-2 0-16,0 0 0 0,0 0 0 0,0 0 0 0,4 1 0 15,-4-1 0-15,0 0 0 0,0 0 0 16,0 0 0-16,-12 4 0 0,7-2 0 0,-7 1 0 15,-1 1 0-15,-6-1-1366 0,-3 2-1478 0,-8 2 654 0</inkml:trace>
  <inkml:trace contextRef="#ctx0" brushRef="#br0" timeOffset="-12316.55">2489 16494 553 0,'0'0'578'16,"6"-1"6"-16,-6 1 1 0,9-1-9 0,-9 1-15 0,4-5-16 15,-3 2-18-15,-2-1-23 0,-2-3-27 0,2 2-27 16,-2-1-45-16,-4-4-36 0,-2 2-35 0,0-2-31 15,-4 6-34-15,-1-5-22 0,-4 2-28 0,1 3-114 16,-2 2-105-16,1 2 0 0,-1 0 0 0,0 4 0 16,0 5 0-16,-5 4 0 0,2 2 0 0,1 6 0 15,5-2 0-15,-1 3 0 0,7-4 0 0,4 1 0 16,2-1 0-16,5 2 0 0,0 3 0 0,3-7 0 16,3-1 0-16,4-1 0 0,7 4 0 0,-3-9 0 15,3-3 0-15,12 2 0 0,0-5 0 0,0-2 0 16,4-2 0-16,3-6 0 0,0 2 0 0,-5-3 0 15,1 0 0-15,-3-2 0 0,-3 0 0 0,-7 1 0 16,-3-1 0-16,-2-2 0 0,0-1 0 0,-7 3 0 16,1-6 0-16,0 0 0 0,-5-1 0 0,-4-1 0 0,-3-1 0 15,-2 1 0-15,-4 4 0 0,0-2 0 0,-4 3 0 16,-1 2 0-16,0-1 0 0,-6 5 0 16,1 0 0-16,-1 0 0 0,-3 4 0 0,-3 1 0 0,4 2 0 15,4 0 0-15,-4 0 0 0,4 0 0 0,1 2 0 16,4 0 0-16,1-1 0 0,2 0 0 15,4 1 0-15,-1-4-178 0,7 2-564 0,-2-4-471 0,4-2-1312 16,8-3 581-16</inkml:trace>
  <inkml:trace contextRef="#ctx0" brushRef="#br0" timeOffset="-12026.26">2814 16125 14 0,'11'-13'495'0,"-5"4"55"0,-3-1 50 0,0 1 33 15,-1 0 34-15,-2 2-8 0,0 2-16 0,-2-2-75 16,1 6-45-16,1 1-50 0,-4-5-48 0,4 1-45 15,0 4-36-15,0 0-34 0,0 0-34 0,-7 12-27 16,2 8-28-16,-2 8-60 0,-3 20-161 0,4 4 0 16,-1 4 0-16,3 1 0 0,0 3 0 0,4-2 0 15,2-2 0-15,-4-2 0 0,4-2 0 0,0 0 0 16,1-16 0-16,-2 0 0 0,2-2 0 0,1 13 0 16,-1-14 0-16,0-2 0 0,1-3 0 0,-3-2 0 15,-1-7 0-15,0 0 0 0,0-3 0 0,-1-4 0 16,1-2 0-16,-2 0 0 0,0-4 0 0,2-1 0 0,0-1 0 15,0 2 0-15,0-3 0 0,0-3 0 16,-1 5 0-16,1-5 0 0,0 0 0 0,0 0 0 0,-8-11 0 16,5 4 0-16,0-1 0 0,0-5 0 0,-1-3-180 15,-1-2-1156-15,0-9-1446 0,2-1 640 0</inkml:trace>
  <inkml:trace contextRef="#ctx0" brushRef="#br0" timeOffset="-11762.71">2595 16637 473 0,'-21'-1'693'0,"3"1"49"0,7 0-9 15,-1 1-30-15,3-1-62 0,3-1-51 0,1 2-71 16,5-1-38-16,0 0-47 0,0 0-43 0,0 0-36 16,48-3-35-16,-14 2-30 0,5-1-28 0,12-5-30 15,4 5-28-15,2 1-76 0,-4-1-128 0,1 1 0 16,-16 2 0-16,1-1 0 0,-4 0 0 0,-1 0 0 16,-5 3 0-16,-9-3 0 0,-2 0 0 0,-5 1 0 15,-4 0 0-15,0-1 0 0,-4 0 0 0,3 0 0 16,-3 1 0-16,-5-1 0 0,9 1 0 0,-4 1 0 15,-5-2 0-15,0 0 0 0,8-2 0 0,-8 2 0 16,3 2 0-16,-3-2 0 0,0 0 0 0,0 0 0 16,0 0 0-16,0 0 0 0,0 0 0 0,0 0 0 15,0 0 0-15,0 0 0 0,0 0 0 0,-19-7 0 16,9 2-1366-16,5-6-1478 0,1 0 654 0</inkml:trace>
  <inkml:trace contextRef="#ctx0" brushRef="#br0" timeOffset="-11192.97">5381 15688 4328 0,'-7'-8'993'0,"1"3"-226"0,2-3-96 15,-2 3-112-15,3 1-134 0,-2-2-118 0,1 2-166 16,2 0-141-16,-1 0 0 0,2 1 0 0,1 3 0 15,-4-4 0-15,0 2 0 0,4 2 0 0,0 0 0 16,0 0 0-16,0 0 0 0,0 17 0 0,6 1 0 16,0 8 0-16,0 4 0 0,-1 2 0 0,4 0 0 15,-3-2 0-15,1 4 0 0,-1-3 0 0,4-1 0 16,-1-1 0-16,0-3 0 0,-1-1 0 0,1 0 0 16,-3-11 0-16,-1 2 0 0,-1-4 0 0,0 4 0 0,-3-3 0 15,2-2 0-15,-2-1 0 0,4 0 0 0,-5-3 0 16,0-2 0-16,2-2 0 0,0-2 0 0,-2-1-382 15,9 1-383-15,-9-1-409 0,18-5-1273 0,-4-3 563 16</inkml:trace>
  <inkml:trace contextRef="#ctx0" brushRef="#br0" timeOffset="-10889.09">5956 15965 107 0,'0'-5'706'0,"-3"-2"40"15,-2 2 32-15,4 0-27 0,-4 2-71 0,-2 1-67 16,2-1-63-16,5 3-53 0,-9 0-50 0,0 2-46 15,3 3-35-15,-6 2-42 0,5 0-36 0,-1 3-29 16,-1 4-26-16,4 2-25 0,2-4-24 0,3 3-131 16,3-2-53-16,2-1 0 0,2 2 0 0,5-2 0 0,1-1 0 15,5-4 0-15,0 1 0 0,1 0 0 16,3-4 0-16,-3-4 0 0,4 0 0 0,-1-4 0 16,-3 2 0-16,0-2 0 0,0 0 0 0,-1-3 0 0,-4-5 0 15,-1 2 0-15,-3-3 0 0,-5 2 0 16,4-4 0-16,-6-1 0 0,-3 0 0 0,-4-2 0 15,-5 0 0-15,0 2 0 0,-4 0 0 0,-6-2 0 16,-4 1 0-16,-1 3 0 0,-3-1 0 0,0 4 0 0,-5 2 0 16,4-1 0-16,0 7 0 0,-3 0 0 0,12-1 0 15,0 1 0-15,4 3 0 0,4-3 0 0,6 6-539 16,5-3-737-16,0 0-1381 0,0 0 610 0</inkml:trace>
  <inkml:trace contextRef="#ctx0" brushRef="#br0" timeOffset="-10583.51">6709 15793 112 0,'0'0'404'0,"0"0"21"15,0 0 19-15,0 0 22 0,0 0 14 0,0 0 31 16,0 0 37-16,0 0 33 0,0 0 3 0,11-7-51 15,-11 7-50-15,0 0-34 0,0 0-47 0,0 0-41 16,0 0-38-16,0 0-31 0,0 0-32 0,0 0-24 16,-27 8-25-16,11-1-125 0,-5 4-86 0,4-5 0 15,-3 6 0-15,-2 4 0 0,7-4 0 0,0 0 0 0,3 1 0 16,4 4 0-16,3-4 0 0,0 5 0 16,3-2 0-16,2-1 0 0,2 3 0 0,-1-4 0 0,5-2 0 15,4 3 0-15,0-6 0 0,4-1 0 0,5-1 0 16,8-1-336-16,5-2-422 0,0-9-426 0,4 3-1280 15,2-3 566-15</inkml:trace>
  <inkml:trace contextRef="#ctx0" brushRef="#br0" timeOffset="-10272.25">7235 15864 400 0,'-9'-5'707'16,"-3"0"41"-16,-4-1 19 0,3 2-44 0,-7 4-70 15,3-3-65-15,-1 5-58 0,-1-1-52 0,2 3-47 16,-3 1-45-16,2 4-36 0,-5 2-37 0,4 0-30 15,2 3-31-15,2-1-28 0,3-1-24 0,5-1-42 16,1-1-158-16,4 2 0 0,0-1 0 0,4 2 0 16,2-6 0-16,4 4 0 0,1-4 0 0,2 0 0 0,7-5 0 15,-1 0 0-15,-1 1 0 0,6-6 0 0,-3 0 0 16,9-4 0-16,-6 1 0 0,2-4 0 16,-1 0 0-16,-4-3 0 0,0 2 0 0,3-3 0 0,-4 4 0 15,-5 1 0-15,-3 4 0 0,-1-2 0 0,-5 2 0 16,2 3 0-16,-2-1 0 0,1 2 0 0,-2-3 0 15,-3 4 0-15,0 0 0 0,0 0 0 0,5 9 0 16,-6-3 0-16,-1 1 0 0,0-1 0 0,-1 1 0 16,1 2 0-16,-2-1 0 0,3 0 0 0,1-2 0 15,-2 1-51-15,5 0-682 0,1-5-502 0,0 0-1337 16,-4-2 592-16</inkml:trace>
  <inkml:trace contextRef="#ctx0" brushRef="#br0" timeOffset="-9967.9">7662 15716 5313 0,'1'-16'1094'16,"2"-1"-244"-16,-2 5-198 0,-1 3-370 0,0 3-282 16,1-1 0-16,-1 2 0 0,0 3 0 0,0 2 0 15,0-8 0-15,0 8 0 0,0 0 0 0,0 0 0 0,0 0 0 16,5 24 0-16,-2-14 0 0,-2 9 0 16,3 6 0-16,-3-1 0 0,3 2 0 0,3-1 0 15,-5 0 0-15,2-7 0 0,4 2 0 0,-3-1 0 0,-1-1 0 16,-2 0 0-16,1-4 0 0,-2-2 0 0,3 0 0 15,-2-2 0-15,1-1 0 0,-3-2 0 0,5 0 0 16,-4-2 0-16,0-1 0 0,2 2 0 0,-3-3 0 16,1 3 0-16,-1-6 0 0,2 2 0 0,-2-2 0 15,0 0 0-15,1 7 0 0,-1-7 0 0,0 3 0 16,0-3 0-16,0 0 0 0,0 0 0 0,0 0 0 16,0 0 0-16,0 0 0 0,0 0 0 0,0 0 0 15,-10-9 0-15,0 6-198 0,2-7-1135 0,0 0-1442 16,7-3 638-16</inkml:trace>
  <inkml:trace contextRef="#ctx0" brushRef="#br0" timeOffset="-9435.82">9401 15873 4350 0,'1'-3'1155'0,"-1"3"-359"16,3-2-141-16,-3 2-145 0,0 0-121 0,0 0-103 16,0-5-236-16,0 5-50 0,0 0 0 0,0 0 0 15,0 0 0-15,9 12 0 0,-4 1 0 0,4 5 0 16,-1 7 0-16,1-1 0 0,0 2 0 0,-1 5 0 16,-2 0 0-16,-1 4 0 0,0-5 0 0,-2 5 0 0,0-5 0 15,1-2 0-15,0-1 0 0,1-3 0 16,0-5 0-16,2-1 0 0,-1-2 0 0,0-5 0 15,1 0 0-15,0-4 0 0,5-1-68 0,1-3-591 0,0-2-585 16,0-2-1348-16,8-5 596 0</inkml:trace>
  <inkml:trace contextRef="#ctx0" brushRef="#br0" timeOffset="-9126.64">10017 16076 5 0,'5'-10'696'0,"0"-1"59"15,-1 2 24-15,0 0 0 0,-2 3-67 0,0 1-70 16,-1 0-58-16,3 0-60 0,-9 2-52 0,5 3-46 15,-4-8-40-15,-4 5-45 0,-2 3-33 0,-9 1-28 16,0 1-32-16,-2 3-23 0,-5 3-196 0,-3-3-29 16,4 3 0-16,-2 1 0 0,8-3 0 0,-2-1 0 15,6 0 0-15,1-1 0 0,2-2 0 0,1-2 0 16,1 3 0-16,3 0 0 0,2-3 0 0,-1 2 0 16,2 0 0-16,4-2 0 0,-6 1 0 0,6-1 0 15,0 0 0-15,0 0 0 0,-5 2 0 0,5-2 0 16,-2 5 0-16,2-5 0 0,9 5 0 0,-2 2 0 15,3 1 0-15,1 4 0 0,3 1 0 0,-1-2 0 16,1 3 0-16,5 5 0 0,-1-5 0 0,-2-3 0 0,0 1 0 16,1 2 0-16,-2-3 0 0,2 1 0 0,-2-2 0 15,-1-1 0-15,-2-4 0 0,1 0 0 0,-3-1 0 16,4 0 0-16,-3-4-126 0,0-4-1219 16,5-1-1455-16,6-1 644 0</inkml:trace>
  <inkml:trace contextRef="#ctx0" brushRef="#br0" timeOffset="-8809.75">10221 16094 4722 0,'-19'-1'924'15,"3"0"-251"-15,3-1-106 0,2 0-116 0,4 1-101 16,1 0-94-16,2 0-60 0,4 1-144 0,1-6-52 16,6 2 0-16,4-1 0 0,10 0 0 0,7-4 0 15,5-1 0-15,-1 2 0 0,3 1 0 0,-2-2 0 16,-1 0 0-16,0-2 0 0,-7 2 0 0,-7-1 0 0,-3-1 0 15,2 1 0-15,-8 3 0 0,-1-1 0 16,-1-1 0-16,-4 0 0 0,-2 0 0 0,-1 2 0 16,-4 0 0-16,0 1 0 0,-3-1 0 0,-2 2 0 15,-3 3 0-15,-2-1 0 0,-2 3 0 0,-2 4 0 0,-3 2 0 16,6 1 0-16,-3 3 0 0,4 0 0 16,-1 1 0-16,3 2 0 0,1 3 0 0,2 0 0 15,1 1 0-15,4-2 0 0,-1 2 0 0,5-1 0 0,0 3 0 16,3-1 0-16,2-3 0 0,-1-3 0 0,2-2 0 15,8 1 0-15,0-4 0 0,7 0 0 0,7-1-1366 16,4-4-1478-16,0-6 654 0</inkml:trace>
  <inkml:trace contextRef="#ctx0" brushRef="#br0" timeOffset="-8459.57">10683 15993 169 0,'-13'-9'748'0,"2"3"24"0,1-1-9 15,3 1-36-15,1 3-59 0,2-3-63 0,1 1-61 16,3 1-55-16,4-1-52 0,5 0-41 0,10 3-38 16,-2 1-37-16,11 2-29 0,4 2-34 0,0 5-23 15,-1 0-22-15,2 0-23 0,0 3-184 0,-6-1-6 16,0 5 0-16,-4-3 0 0,-8 1 0 0,-2-2 0 16,-7-2 0-16,2-1 0 0,-4 2 0 0,0-1 0 15,-1-3 0-15,-3 1 0 0,0-4 0 0,-2 2 0 16,-2-3 0-16,-1 1 0 0,2-1 0 0,0 0 0 0,-4 1 0 15,7-3 0-15,-10-3 0 0,5 1 0 0,0 0 0 16,1-1 0-16,0 0 0 0,0-2 0 16,-1-1 0-16,0 0 0 0,1-2 0 0,3-2 0 0,-2 0 0 15,2 1 0-15,0-8 0 0,-2 6 0 0,7 1 0 16,-3-2 0-16,3 2 0 0,0 0 0 0,5 0 0 16,1 2 0-16,3-3 0 0,2 3 0 0,2-2 0 15,2 3 0-15,-1 1 0 0,0 0 0 0,0 2-249 16,-2 1-451-16,-3-2-507 0,1 5-1309 0,-1 0 579 15</inkml:trace>
  <inkml:trace contextRef="#ctx0" brushRef="#br0" timeOffset="-8038.91">11239 15802 346 0,'1'-3'577'0,"4"0"-5"16,-2 0-17-16,1 0-21 0,1 0-26 0,3 2-22 15,4 1-20-15,-1 1-28 0,1 2-26 0,8 3-22 16,-3 2-26-16,1 0-31 0,0 5-24 0,4 2-27 0,-5-4-21 16,-5 2-19-16,1-2-19 0,-7-2-9 15,2 1-15-15,-3-2-12 0,2 2-12 0,-4-2-57 16,0-2-118-16,-2 0 0 0,2-1 0 0,-2-2 0 0,0 3 0 16,1-3 0-16,-1 1 0 0,-1-4 0 0,1 5 0 15,-1-5 0-15,0 4 0 0,0-4 0 0,0 0 0 16,0 0 0-16,0 0 0 0,-7-12 0 0,7 8 0 15,-2-2 0-15,1 1 0 0,2-1 0 0,-1-4 0 16,2 1 0-16,1-3 0 0,1 0 0 0,4-3 0 16,2 0 0-16,2 0 0 0,0 0 0 0,3 1 0 15,2 0 0-15,0 4 0 0,10 0 0 0,-3 0 0 16,-1 6 0-16,5 2 0 0,-1 2 0 0,1 2 0 16,-1 4 0-16,-8-1 0 0,-2 3 0 0,2 5 0 15,-5-1 0-15,-1-1 0 0,-4 5 0 0,-3 0 0 16,-2 1 0-16,-1-2 0 0,-1-4 0 0,-4 1 0 15,0-2 0-15,1-1 0 0,-1-2 0 0,-1 3 0 16,2-5 0-16,-2-1 0 0,3 0 0 0,-4-1 0 0,4-3 0 16,-5 4-415-16,5-4-881 0,0 0-1404 15,0 0 621-15</inkml:trace>
  <inkml:trace contextRef="#ctx0" brushRef="#br0" timeOffset="-7731.51">11953 15882 118 0,'2'-1'600'0,"-2"1"20"15,3-5 18-15,1 2 14 0,1 0-21 0,3-1-44 16,2 0-42-16,7-2-44 0,11 0-38 0,3 0-35 0,1-2-35 16,4 2-30-16,-1-1-24 0,2-1-30 0,-1 1-26 15,1-2-27-15,-6 0-25 0,2 0-20 0,-7 0-188 16,-5 0-23-16,-7 2 0 0,-1-2 0 0,0 5 0 16,-4-3 0-16,-3-2 0 0,-1 4 0 0,-1-2 0 15,-4 1 0-15,-1-3 0 0,-4 3 0 0,0-1 0 16,-3 0 0-16,-3 3 0 0,-1 4 0 0,-1 0 0 15,-4 0 0-15,-2 5 0 0,-1 4 0 0,-5 3 0 16,8-1 0-16,-6 4 0 0,1 2 0 0,9-2 0 16,1 0 0-16,1 0 0 0,5 1 0 0,0 3 0 15,4-4 0-15,2 0 0 0,0-1 0 0,4-3 0 16,1 1 0-16,3-2 0 0,1-1 0 0,1 0 0 16,-1-3 0-16,3-1 0 0,3-1 0 0,-2-2-62 0,1-1-1294 15,2-3-1467-15,2 0 650 0</inkml:trace>
  <inkml:trace contextRef="#ctx0" brushRef="#br0" timeOffset="-7492.77">12706 15686 610 0,'0'-17'775'16,"0"8"16"-16,3-2-8 0,-2 6-71 0,-1-4-70 0,0 4-64 15,3 0-60-15,-3 2-49 0,1-2-56 0,-1 5-39 16,2-3-37-16,-2 3-33 0,0 0-29 0,14 15-28 15,-8-4-22-15,1 2-87 0,1 2-138 0,-1 5 0 16,0-2 0-16,-1 7 0 0,0-6 0 0,1 6 0 16,-6-4 0-16,-1-4 0 0,-3 1 0 0,0 1 0 15,-2-3 0-15,2 0 0 0,0-4 0 0,-1-2 0 16,0-1 0-16,1-2 0 0,-1-1 0 0,-1-2-154 16,3 0-629-16,2-4-426 0,0 0-1310 0,0 0 579 15</inkml:trace>
  <inkml:trace contextRef="#ctx0" brushRef="#br0" timeOffset="-7157.59">13487 15788 622 0,'-2'-7'839'0,"-2"1"-8"0,-1 0-56 16,-3 1-72-16,-4 1-73 0,0 0-58 0,-8 2-59 15,0 3-50-15,-7 0-44 0,-1 1-46 0,5 3-34 16,1-1-35-16,4 1-30 0,3-1-32 0,2 1-25 0,5 0-142 15,1 3-75-15,4 2 0 0,6 5 0 0,6 0 0 16,6 1 0-16,7 4 0 0,2 0 0 0,2 0 0 16,-1-2 0-16,0-6 0 0,-9 2 0 0,-2-3 0 15,3 0 0-15,-9-2 0 0,-5 2 0 0,1-4 0 16,-2 4 0-16,-4-3 0 0,-4 2 0 0,-1-2 0 16,-10 3 0-16,-8 0 0 0,-4-1 0 0,1-1 0 15,-8-2 0-15,2-2 0 0,-1 0 0 0,-2-1 0 16,2-1 0-16,2 4 0 0,1-6 0 0,1 1 0 15,2-4 0-15,11 1 0 0,7 1 0 0,-2-2 0 16,3 0 0-16,1-3 0 0,1 0 0 0,4-1 0 16,3-1 0-16,10-2 0 0,1 1-85 0,14-5-1266 15,7 4-1465-15,6 1 648 0</inkml:trace>
  <inkml:trace contextRef="#ctx0" brushRef="#br0" timeOffset="-6903.76">13793 15978 6415 0,'-11'-9'1026'0,"6"8"-276"0,-1-1-750 0,-2-1 0 16,2 2 0-16,-1 1 0 0,2-2 0 0,0-2 0 16,0 2 0-16,5 2 0 0,-8-3 0 15,8 3 0-15,0 0 0 0,-7 0 0 0,7 0 0 0,0 0 0 16,-7-1 0-16,7 1 0 0,-4-2 0 0,4 2 0 16,0 0 0-16,0 0 0 0,0 0 0 0,-5-4 0 15,5 4 0-15,0 0 0 0,0 0 0 0,0 0 0 16,0 0 0-16,0 0 0 0,-1-4 0 0,1 4 0 15,0 0 0-15,0 0 0 0,0 0 0 0,0 0 0 16,0 0 0-16,0 0 0 0,0 0 0 0,0 0 0 16,-9 0 0-16,9 0 0 0,0 0 0 0,0 0-37 15,0 0-1322-15,36 0-1473 0,-7-2 651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40:15.108"/>
    </inkml:context>
    <inkml:brush xml:id="br0">
      <inkml:brushProperty name="width" value="0.05292" units="cm"/>
      <inkml:brushProperty name="height" value="0.05292" units="cm"/>
      <inkml:brushProperty name="color" value="#FF0000"/>
    </inkml:brush>
  </inkml:definitions>
  <inkml:trace contextRef="#ctx0" brushRef="#br0">2177 1299 74 0,'2'-5'486'0,"2"-3"18"0,-3 1 0 0,1 0 0 15,3-1-3-15,-2 0-8 0,0-1-9 0,0 1-17 16,-1 3-13-16,2-1-20 0,0 1-28 0,-4 0-27 16,3 0-33-16,-1 2-33 0,-1 1-29 0,-1 2-29 15,4-4-27-15,-4 4-17 0,0 0-17 0,5 8-9 16,0 1-18-16,-2 4-16 0,2 3-13 0,-1 4-109 16,0 6-29-16,2 5 0 0,-5 3 0 0,7 11 0 15,-4 2 0-15,-3-11 0 0,6 11 0 0,-5 1 0 16,2-1 0-16,4 1 0 0,-6-12 0 0,5 15 0 15,-1-5 0-15,-2 0 0 0,0-9 0 0,1-1 0 16,1 10 0-16,-2-10 0 0,-4 9 0 0,2-10 0 16,0 2 0-16,0 9 0 0,2-2 0 0,0-10 0 15,0 1 0-15,1 14 0 0,1-3 0 0,1-10 0 16,0 9 0-16,6 1 0 0,-6-12 0 0,-2 12 0 16,-1-10 0-16,2-2 0 0,0 0 0 0,2 12 0 15,-2-12 0-15,2 3 0 0,-3 0 0 0,1 8 0 16,1-10 0-16,-2 10 0 0,-1-10 0 0,2 0 0 15,2 0 0-15,-4-1 0 0,2 0 0 0,2 0 0 16,-3 0 0-16,4-1 0 0,-4 0 0 0,0-1 0 16,3-1 0-16,-4 0 0 0,2-2 0 0,0-1 0 15,-2 0 0-15,0 0 0 0,-1-2 0 0,1 2 0 16,-2-4 0-16,-2-3 0 0,4 5 0 0,-3-8 0 0,0 2 0 16,1-2 0-16,0 8 0 0,-1-3 0 15,1-3 0-15,-1-1 0 0,0-1 0 0,-1-2 0 16,3-1 0-16,-2-3 0 0,2 0 0 0,-3 1 0 15,1-3 0-15,0 1 0 0,1-2 0 0,-1-2 0 0,-1-3 0 16,0 4 0-16,0-8 0 0,2 8 0 16,-2-8 0-16,0 10 0 0,0-10 0 0,2 7 0 15,-2-7 0-15,0 0 0 0,0 6 0 0,0-6 0 0,0 0 0 16,0 0 0-16,0 0 0 0,0 0 0 0,0 0 0 16,0 0 0-16,0 0 0 0,0 0 0 0,0 0 0 15,0 0 0-15,7-23-347 0,-2 6-961 16,1-1-1416-16,1-12 627 0</inkml:trace>
  <inkml:trace contextRef="#ctx0" brushRef="#br0" timeOffset="2990.94">2206 1234 42 0,'0'0'415'15,"0"0"-15"-15,0 0 0 0,-6 0-7 0,6 0-11 16,0 0-7-16,0 0-10 0,0 0-9 0,0 0-16 0,0 0-9 16,0 0-12-16,0 0-10 0,0 0-16 15,0 0-14-15,0 0-12 0,20 4-13 0,-11-4-20 16,4 0-19-16,6 0-13 0,-1 0-26 0,2 0 2 15,10 0-22-15,2 0-16 0,-3-4-10 0,1 4-10 16,0-1-16-16,5-2 1 0,1 1 0 0,-1 1-1 0,5 0-10 16,-1 0-5-16,15 1-8 0,1-4 7 0,-5 3-14 15,-10-1-8-15,12 0-16 0,2 0 8 16,-3 0-9-16,-1 2 1 0,3-3-47 0,2-2-3 16,4 3 0-16,-3-6 0 0,2 5 0 0,-3 0 0 0,1-3 0 15,0 4 0-15,-5-3 0 0,3 1 0 0,1-3 0 16,-15 6 0-16,-2-2 0 0,13-4 0 0,-14 4 0 15,1-1 0-15,-2 4 0 0,0-2 0 16,-3 2 0-16,3-2 0 0,4 2 0 0,-2-4 0 0,-2 4 0 16,0 0 0-16,2 3 0 0,-5-2 0 0,3-1 0 15,1 2 0-15,-1-2 0 0,-2 1 0 0,2 0 0 16,-3-1 0-16,4 2 0 0,-1-2 0 0,-1 2 0 16,-1-4 0-16,2 2 0 0,-3-2 0 0,2 2 0 15,-1-1 0-15,-1 0 0 0,1-1 0 0,0 0 0 16,-1-3 0-16,3 4 0 0,1-1 0 0,-2-2 0 15,-2 2 0-15,2-2 0 0,-1 2 0 0,-3-1 0 16,-2 1 0-16,3-1 0 0,-4 1 0 0,4 0 0 16,-3 0 0-16,2-2 0 0,-4 2 0 0,1 2 0 15,3-1 0-15,-3 1 0 0,0-1 0 0,0 0 0 16,0-1 0-16,0 0 0 0,-1 0 0 0,0 2 0 16,2 0 0-16,0-1 0 0,-3-1 0 0,2 0 0 15,-6 2 0-15,6-2 0 0,3 2 0 0,-12 0 0 16,4-3 0-16,0 3 0 0,-1-1 0 0,-2 0 0 15,3 0 0-15,0-2 0 0,-5 1 0 0,4 0 0 16,-2-1 0-16,2 1 0 0,0-2 0 0,-2 1 0 16,0 0 0-16,0 1 0 0,0 0 0 0,-2-2 0 15,1 2 0-15,-2-1 0 0,-3 0 0 0,-1 1 0 16,1 1 0-16,-4-2 0 0,3 0 0 0,-3 2 0 16,3-2 0-16,-3 0 0 0,3 2 0 0,-2-1 0 0,1 0 0 15,-1-1 0-15,5 1 0 0,-5 1 0 16,2-2 0-16,-2 1 0 0,2 2 0 0,0-2 0 15,0 0 0-15,-3 1 0 0,0-1 0 0,-2 1 0 16,0 1 0-16,-2-2 0 0,2 0 0 0,-8 2 0 0,9 0 0 16,-6-1 0-16,-3 1 0 0,8-1 0 0,-8 1 0 15,0 0 0-15,8 0 0 0,-8 0 0 16,0 0 0-16,6-2 0 0,-6 2 0 0,0 0 0 16,0 0 0-16,0 0 0 0,0 0 0 0,0 0 0 15,0 0 0-15,0 0 0 0,0 0 0 0,8 2 0 0,-8-2 0 16,0 0 0-16,0 0 0 0,0 4 0 15,0-4 0-15,1 5 0 0,0-2 0 0,-1-3 0 16,2 6 0-16,-1-4 0 0,-1 3 0 0,1-1 0 16,1-1 0-16,-1 2 0 0,-1 1 0 0,1 1 0 0,0-1 0 15,2 2 0-15,1 0 0 0,-4 1 0 0,2 0 0 16,0 0 0-16,-1 0 0 0,1 1 0 0,0 1 0 16,-1 0 0-16,0 0 0 0,1 2 0 15,0-3 0-15,1 2 0 0,-3-3 0 0,1 4 0 16,0-2 0-16,-1 2 0 0,2-1 0 0,-4-1 0 0,5 5 0 15,-3-4 0-15,1 5 0 0,0-2 0 0,-1 2 0 16,0-4 0-16,2 4 0 0,-1 2 0 0,1 0 0 16,0-4 0-16,0 5 0 0,-2 0 0 15,1 5 0-15,-1-6 0 0,2 6 0 0,-2 1 0 0,2-3 0 16,-2 4 0-16,2-2 0 0,-2 1 0 0,2-1 0 16,-2 4 0-16,0-2 0 0,3-1 0 0,-2 3 0 15,0-1 0-15,1 1 0 0,-1-2 0 0,2-1 0 16,-1 3 0-16,-2 0 0 0,0-1 0 15,0 1 0-15,0 0 0 0,0 4 0 0,1-2 0 0,1 2 0 16,-2 0 0-16,2 1 0 0,-1 2 0 0,1-1 0 16,0 0 0-16,-1 10 0 0,2-9 0 0,0 12 0 15,-1-13 0-15,-1 1 0 0,7 10 0 0,-8-10 0 16,4-2 0-16,-3 2 0 0,3-2 0 0,-3 13 0 16,1-12 0-16,-2 1 0 0,2 0 0 0,-1 14 0 15,2-1 0-15,-3-1 0 0,1-12 0 0,-2 11 0 16,6 1 0-16,-4-2 0 0,-1-9 0 0,3 10 0 15,-3-1 0-15,1-10 0 0,3-1 0 0,-1 2 0 16,-2 12 0-16,4-13 0 0,-4 13 0 0,3-15 0 16,-1 15 0-16,-1-3 0 0,-2 1 0 0,0 2 0 15,4-3 0-15,-4 2 0 0,4-3 0 0,-1 0 0 16,-1-8 0-16,-2 10 0 0,0 0 0 0,5-11 0 16,-1 11 0-16,-3-11 0 0,-1 0 0 0,4 9 0 15,-4-9 0-15,3-1 0 0,-2 1 0 0,0 12 0 16,-1-11 0-16,1 8 0 0,2-9 0 0,-3 0 0 15,4 9 0-15,0-10 0 0,-4 12 0 0,0-11 0 16,2 0 0-16,-4 0 0 0,2 2 0 0,-1 7 0 16,-2-11 0-16,3 2 0 0,0-1 0 0,-4 0 0 15,4-2 0-15,0 2 0 0,-1-1 0 0,2 0 0 16,-2 1 0-16,2 0 0 0,-1 1 0 0,3-1 0 16,-3 1 0-16,0-5 0 0,-3 2 0 0,3 0 0 15,0-2 0-15,-1 1 0 0,2 0 0 0,-1-3 0 16,0 0 0-16,-3 1 0 0,3-4 0 0,0-1 0 15,0-7 0-15,-1 2 0 0,1-2 0 0,0 0 0 16,-1-2 0-16,-3-1 0 0,7-1 0 0,-6-3 0 0,3 1 0 16,0-1 0-16,0-2 0 0,0-9 0 15,0 13 0-15,0-7 0 0,0-6 0 0,0 11 0 16,0-11 0-16,0 7 0 0,0-7 0 0,0 0 0 16,0 0 0-16,0 8 0 0,0-8 0 0,0 0 0 0,0 0 0 15,0 0 0-15,0 0 0 0,-4 9 0 0,4-9 0 16,0 0 0-16,0 0 0 0,0 0 0 15,0 0 0-15,0 0 0 0,0 0 0 0,0 0 0 16,0 0 0-16,0 0 0 0,0 0 0 0,0 0 0 0,0 0 0 16,0 0 0-16,0 0 0 0,0 0 0 0,7 6 0 15,-7-6 0-15,0 0 0 0,10 0 0 16,-10 0 0-16,23-2 0 0,-10 2 0 0,6 0 0 0,2-1 0 16,8 1 0-16,1 0 0 0,2 0 0 0,4 0 0 15,1-1 0-15,14 1 0 0,-12 0 0 0,14 0 0 16,-2-1 0-16,2 0 0 0,-1 2 0 0,-12-2 0 15,12 1 0-15,-1 0 0 0,0 0 0 0,-11 0 0 16,1-2 0-16,-1 2 0 0,-2 0 0 0,3-3 0 16,10 1 0-16,-14 2 0 0,3-2 0 0,-3 0 0 15,0 2 0-15,-1 0 0 0,3-1 0 0,-6-1 0 16,3 0 0-16,1 1 0 0,-2 0 0 0,-1 0 0 16,3 1 0-16,0 1 0 0,-1-1 0 0,2 2 0 15,0-3 0-15,-4 1 0 0,3 0 0 0,0 0 0 16,0 0 0-16,0 0 0 0,0 1 0 0,0-3 0 15,0 3 0-15,-1-1 0 0,-3 0 0 0,2 0 0 16,2-2 0-16,1 2 0 0,-1 0 0 0,3-1 0 16,-1-2 0-16,1 1 0 0,-3 0 0 0,16-3 0 15,-15 3 0-15,-1-1 0 0,-1 1 0 0,1-2 0 16,1-1 0-16,-1 3 0 0,2 0 0 0,-2 0 0 0,0 1 0 16,4-1 0-16,-5-2 0 0,-1 2 0 15,4 0 0-15,-6 0 0 0,4-2 0 0,-3 2 0 16,2 0 0-16,-4-2 0 0,3-1 0 0,-2 2 0 15,-1-1 0-15,-1-1 0 0,-5 0 0 0,5 0 0 0,-3-1 0 16,-1 4 0-16,-4 0 0 0,-2-1 0 0,8-4 0 16,-1 2 0-16,-1 2 0 0,0-2 0 15,-6 2 0-15,10-2 0 0,-5 2 0 0,3-1 0 16,-1 3 0-16,2-5 0 0,-2 2 0 0,2 3 0 0,1 0 0 16,-3-1 0-16,3 0 0 0,-3 0 0 0,0 2 0 15,-1-2 0-15,-7 0 0 0,3 0 0 0,4 2 0 16,-6 0 0-16,2 0 0 0,-3 0 0 15,3 0 0-15,-1-1 0 0,-3 2 0 0,3-2 0 0,-2 1 0 16,1 0 0-16,0 1 0 0,-2-1 0 0,2 0 0 16,1 0 0-16,1 1 0 0,-4-2 0 0,1 1 0 15,2 0 0-15,-1 0 0 0,0 0 0 0,-2 0 0 16,-1-1 0-16,4-1 0 0,-3 1 0 0,2 0 0 16,-2 1 0-16,-1 0 0 0,1-2 0 0,0 1 0 15,-1 0 0-15,2 1 0 0,1-1 0 0,4 1 0 16,-2 1 0-16,4-2 0 0,3 1 0 15,-9 1 0-15,1-2 0 0,-2 1 0 0,3 0 0 0,-3 0 0 16,0 0 0-16,-6 0 0 0,0 0 0 0,-2 0 0 16,-1 0 0-16,-2-3 0 0,-9 3 0 0,17 1 0 15,-17-1 0-15,9 0 0 0,-9 0 0 0,7-1 0 16,-7 1 0-16,0 0 0 0,0 0 0 0,11 1 0 16,-11-1 0-16,0 0 0 0,0 0 0 0,0 0 0 15,0 0 0-15,-18-11 0 0,4 8-1 0</inkml:trace>
  <inkml:trace contextRef="#ctx0" brushRef="#br0" timeOffset="4357.46">2864 3982 284 0,'-3'3'429'0,"3"-3"-11"0,0 0-6 16,0 0-21-16,0 0-15 0,0 0-26 0,12 2-31 0,-4-2-28 15,1 0-28-15,2 0-18 0,2 0-23 16,6 0-22-16,-2-2-15 0,3 0-24 0,2 1-16 15,0 0-16-15,7 1-12 0,-1-2-12 0,3 2-11 0,1-4-13 16,0 3-10-16,0 1-18 0,2-4-26 0,2 1-15 16,1 0-24-16,-1 1-18 0,1 0-21 0,0 1 9 15,3 0-31-15,12-2-10 0,-14 1-14 0,15-2-5 16,-2 0 3-16,-13 2 1 0,16-3 3 0,-3 1 0 16,-14 1 4-16,3-1 2 0,-2 2 1 0,13-6 10 15,-11 5 3-15,1-2 10 0,11 1 6 0,-2-1 3 16,-9 0 2-16,10-1-2 0,-13 0 0 0,13 1-6 15,-13-2 7-15,1 1-8 0,1 3-3 0,-3-2-7 16,-1 0-10-16,1-1-4 0,-1 0-2 0,-2-1-6 16,-2 4 1-16,1 0-5 0,-1-2-6 0,-5 5 3 15,2-4 12-15,0 0 1 0,0 2 6 0,-2-1 10 16,1-1 10-16,-1 1 4 0,-4 1 11 0,-3-1-1 16,2 1 6-16,5 1 3 0,-6 0 5 0,5 0 12 0,-3 0 12 15,0 0 9-15,4-2 2 0,-7 3 5 0,3-1 5 16,-1 1 5-16,6-1 4 0,0-1-3 0,0 2-1 15,0-3-1-15,3 1-2 0,-4 1 2 16,4 0-5-16,-2 1-1 0,0 1-11 0,1-2 11 0,-2-2 1 16,0 3-6-16,4-5-4 0,-3 5-4 0,1-1 3 15,-1 1-7-15,-1-4-2 0,4 4-6 0,-2-3-3 16,-1 3-8-16,5 0-16 0,-3-1-8 0,1 0-33 16,-2 0-19-16,0 1-31 0,-2-2-131 0,2 0-289 15,-9 1 128-15</inkml:trace>
  <inkml:trace contextRef="#ctx0" brushRef="#br0" timeOffset="5149.03">7261 3734 45 0,'23'-1'70'16,"0"1"-5"-16,3-1-8 0,1 2-8 0,3-2-5 0,-3 0-1 15,3 2 0-15,1-2-1 0,1 0-6 0,0 2-2 16,-1-1-2-16,2 1 8 0,1 0-2 0,2-1-10 16,-4 0 8-16,1 0 5 0,0 1-3 15,2-1-2-15,-2 3 12 0,0-2-4 0,2 0 0 0,-2-1-5 16,-1-1 8-16,1 2 0 0,0 1 10 0,-2-3 3 15,1 3-2-15,-1-3 3 0,-4 0 7 0,2 0 10 16,-2 0 2-16,-4-3-2 0,6 4-12 0,-2-1 1 16,1 0 1-16,3-1-1 0,-3-1-7 0,0 3-4 15,-1-2-8-15,1 1-4 0,0-1-4 0,0-2-5 16,-5 3-5-16,4 0-3 0,2 1-2 0,1-1-8 16,-2 0 2-16,0 1 0 0,-1 0-1 0,1 0 0 15,0 0-6-15,-5 0-1 0,4 0 3 0,2 0-4 16,-6 0 0-16,4 1-1 0,1-1-2 0,3 0-3 15,-3 0-2-15,-1-1 6 0,4 1-1 0,-11 1-3 16,1 0-2-16,7 0 2 0,-1-1-3 0,2 0 2 16,-1 1-1-16,-6 2 3 0,-3-3-8 0,4 1 4 15,0-1 2-15,-1 1 1 0,-2 0 0 0,3-1-3 0,0 1 4 16,-4-1-3-16,3 0 0 0,1-1-1 0,0 0 0 16,3-1 2-16,-6-1 0 0,0 1-1 15,0 1 1-15,0 0-1 0,0-1 1 0,-1-1-1 0,2 0 0 16,-2 0 9-16,1 0 1 0,-1 1 8 0,-1 0 6 15,2 1 0-15,-1-1 0 0,-1 1 0 0,3 0 2 16,0-2-6-16,-3 2-1 0,4 1-3 0,-2 0-1 16,0-2 0-16,0 0 0 0,0 4 0 0,-2-4 2 15,3 2 0-15,-3-1 5 0,-2 0 7 0,-2 0-3 16,0 1 0-16,3-1 3 0,2 1 3 0,-10-1 0 16,8 1-6-16,-6 0-3 0,7-1-3 0,-5 1 1 15,6-3-3-15,-1 3-1 0,1 0-4 0,0 0-1 16,-1 0-1-16,5 0-2 0,0-3 2 0,4 3-4 15,-5 0-1-15,6 0 0 0,-1-1-1 0,-6 1-3 16,9 1 1-16,-1 2-3 0,-10-6 7 0,3 3-5 16,1-1 1-16,-1 1 4 0,-3 0 4 0,0 0 9 15,-2-1 13-15,1 1-10 0,-5-2-2 0,2 0-1 0,-2 1-7 16,-1 0 4-16,1-1-5 0,0 0-1 16,-2 1 0-16,2-2 1 0,-3 1-7 0,3 1 1 15,-1-1-2-15,-1 1 0 0,2-1-14 0,0 1-7 16,-3 0-31-16,0 2-18 0,3-2-33 0,-2 2-43 0,0-2-27 15,1 1-54-15,-3-1-251 0,3 0-510 0,-6 1 225 16</inkml:trace>
  <inkml:trace contextRef="#ctx0" brushRef="#br0" timeOffset="6186.21">11042 3640 177 0,'4'-4'394'0,"1"-1"14"0,-1 2 21 16,2 0 16-16,-2 0 8 0,1-1-9 0,-1-1-9 16,-1 4-16-16,1-2-11 0,-4 3-17 0,3-5-18 15,-3 5-34-15,4-4-8 0,-4 4-16 0,0 0-14 16,0 0-12-16,10 7-22 0,-6-4-18 0,0 2-23 16,-3 2-20-16,3 1-5 0,0 2-22 0,1 0-17 0,-1 5-16 15,-2-2-16-15,6 2-56 0,-4 1-74 16,0 2 0-16,-3-2 0 0,3 3 0 0,1-3 0 15,-4 3 0-15,3 1 0 0,-4 0 0 0,3-2 0 0,-1 2 0 16,2 0 0-16,-4 1 0 0,3-3 0 0,-2 2 0 16,3-2 0-16,-3 0 0 0,-1 0 0 15,4 0 0-15,-4-2 0 0,6 0 0 0,-6 0 0 16,2-3 0-16,-2-1 0 0,1 1 0 0,0-1 0 0,-1 1 0 16,4-2 0-16,-3 1 0 0,2-1 0 0,-2 1 0 15,2-2 0-15,-2-1 0 0,2 3 0 0,-2-2 0 16,0-3 0-16,2 3 0 0,0-2 0 0,0-1 0 15,-2 0 0-15,0 0 0 0,2 1 0 0,0-3 0 16,-2 5 0-16,2-4 0 0,-2 1 0 0,1 2 0 16,1 0 0-16,0 1 0 0,-1-2 0 0,3 1 0 15,-2 1 0-15,-1-1 0 0,1 1 0 0,-1 0 0 16,1 0 0-16,-1 1 0 0,1-2 0 0,-2 3 0 16,2 1 0-16,-1-2 0 0,1 1 0 0,-3 2 0 15,4-3 0-15,-2 4 0 0,-2-3 0 0,0-1 0 16,0 0 0-16,0 1 0 0,2-2 0 0,-4 0 0 15,4 1 0-15,-4 0 0 0,2-1 0 0,0 4 0 0,0-3 0 16,0 0 0-16,3 2 0 0,-2-1 0 16,2 3 0-16,-3-1 0 0,2-2 0 0,2 2 0 15,-1 2 0-15,-1-4 0 0,2-1 0 0,-1 6 0 0,2-3 0 16,-2 1 0-16,0-2 0 0,0 1 0 0,-1-2 0 16,2 0 0-16,-3 0 0 0,2-1 0 0,-2 0 0 15,-1-1 0-15,2-1 0 0,0 3 0 0,-1-3 0 16,-1 1 0-16,4 1 0 0,-4-1 0 0,0 0 0 15,1-2 0-15,2 1 0 0,-2 3 0 0,-1-1 0 16,0-1 0-16,0 1 0 0,1-1 0 0,-1-1 0 16,0-1 0-16,3 2 0 0,-2 0 0 0,2 1 0 15,-3 0 0-15,1-2 0 0,-1 0 0 0,-1 1 0 16,2 0 0-16,-1-1 0 0,1 2 0 0,2-1 0 0,-3 0 0 16,1-1 0-16,3 1 0 0,-4-2 0 15,3 2 0-15,-2 0 0 0,4-1 0 0,-4 2 0 16,2-3 0-16,1 0 0 0,-4 0 0 0,1-1 0 0,-1 4 0 15,1-7 0-15,-1 5 0 0,3-4 0 0,-3 3 0 16,0 0 0-16,0 0 0 0,0-1 0 0,-3 3 0 16,2-3 0-16,1 1 0 0,-1 2 0 15,1-3 0-15,-3 3 0 0,3-3 0 0,0 2 0 0,-1 0 0 16,-2-2 0-16,3 4 0 0,-1-2 0 0,-3-2 0 16,4 3 0-16,-1 1 0 0,0-3 0 0,-2 3 0 15,3-1 0-15,-1 1 0 0,1-2 0 0,-3 0 0 16,3 0 0-16,0 1 0 0,0-3 0 0,0 3 0 15,0-3 0-15,3 2 0 0,-3 1 0 0,0-3 0 16,1 3 0-16,-1-2 0 0,3 1 0 0,-2-2 0 16,-1 2 0-16,0-4 0 0,0 2 0 0,1 1 0 15,3-3 0-15,-3-2 0 0,-1 2 0 0,0 0 0 16,4-1 0-16,-4 0 0 0,0 0 0 0,0-1 0 16,0 2 0-16,4-1 0 0,-4-4 0 0,0 4 0 15,0-1 0-15,0-3 0 0,0 6 0 0,0-6 0 16,1 4 0-16,-1-4 0 0,0 0 0 0,0 0 0 0,0 5 0 15,0-5 0-15,0 0 0 0,0 0 0 0,-1 4 0 16,1-4 0-16,0 0 0 0,0 0 0 0,0 0 0 16,0 0 0-16,5 2 0 0,-5-2-252 0,0 0-1072 15,0 0-1433-15,0 0 634 0</inkml:trace>
  <inkml:trace contextRef="#ctx0" brushRef="#br0" timeOffset="20933.55">14892 2181 541 0,'3'-4'755'0,"0"1"13"16,-3 3-21-16,3-5-38 0,-1 2-69 0,-2 3-60 16,3-4-58-16,-3 4-49 0,0 0-57 0,-3-9-30 15,1 7-37-15,-1-2-33 0,-1 1-33 0,0-2-29 16,-2 4-26-16,-7 1-24 0,2 0-184 0,-7 0-20 16,-2 1 0-16,0 6 0 0,-2-2 0 0,-1 5 0 15,-2 2 0-15,-1-2 0 0,11 1 0 0,1 2 0 16,2 0 0-16,3 3 0 0,6-1 0 0,0 3 0 15,6 0 0-15,2 0 0 0,2 1 0 0,5 2 0 16,1 1 0-16,-1-7 0 0,0 2 0 0,8 1 0 16,-8-4 0-16,2-3 0 0,-3 4 0 0,1-3 0 15,-2-4 0-15,-1 1 0 0,-4-4 0 0,4 2 0 16,-4-3 0-16,-1 1 0 0,-3-1 0 0,3-2 0 0,-1 2 0 16,-3-4 0-16,1 3 0 0,-1-3 0 15,1 3 0-15,-1-3 0 0,0 0 0 0,-1 6 0 16,-4-4 0-16,-2-2 0 0,1 4 0 0,-7-3 0 15,3 1 0-15,-4-2 0 0,-4 4 0 0,0-1 0 0,0 1 0 16,-1-1 0-16,0 1 0 0,1 0 0 16,3 0 0-16,5-1 0 0,-1-1-391 0,1 0-909 15,4-1-1409-15,6-1 623 0</inkml:trace>
  <inkml:trace contextRef="#ctx0" brushRef="#br0" timeOffset="21154.19">14973 2297 114 0,'9'-8'598'0,"-2"2"45"0,-1-5 31 0,-2 9 8 0,2-2-19 16,-2-2-37-16,-1 5-48 0,1-1-58 0,-4 2-50 16,7 8-41-16,-3-3-41 0,2 4-36 0,-3 1-31 15,2 6-31-15,-1 0-30 0,0 1-25 0,-3-1-23 16,4 1-76-16,-2 1-136 0,-2-1 0 0,5-1 0 16,-6 1 0-16,4 0 0 0,-4-4 0 0,3-2 0 15,-1 0 0-15,-2-1 0 0,0 0 0 0,3-3 0 16,-2-1 0-16,-1 1 0 0,0-3 0 0,-1 0 0 15,1-4 0-15,-3 6-313 0,1-2-352 0,-2-4-538 16,4 0-1302-16,0 0 577 0</inkml:trace>
  <inkml:trace contextRef="#ctx0" brushRef="#br0" timeOffset="21327.84">15086 2217 199 0,'0'-6'706'0,"1"-2"25"16,-1 3-2-16,0-2-12 0,-1 2-40 0,1 2-68 15,0 3-58-15,0-8-56 0,1 6-57 0,-1 2-37 16,0-4-41-16,0 4-37 0,0 0-34 0,0-5-35 16,0 5-33-16,0 0-75 0,8-1-103 0,-8 1-130 0,0 0-130 15,9 3-150-15,-9-3-131 0,10 4-137 0,-4-3-380 16,1 3-1098-16,-2 0 486 0</inkml:trace>
  <inkml:trace contextRef="#ctx0" brushRef="#br0" timeOffset="21740.96">15270 2209 636 0,'0'0'710'0,"0"-6"5"16,0 6-39-16,0 0-30 0,-3-3-42 0,3 3-42 15,0 0-41-15,13 1-50 0,-13-1-46 0,17 8-41 16,-2-1-35-16,-1 3-36 0,0 2-32 0,0 2-25 16,-2 1-25-16,2 1-24 0,-3-1-22 0,-1 1-166 15,-1-3-19-15,-1 4 0 0,-3-2 0 0,-1-3 0 16,-3 1 0-16,-1-2 0 0,2-1 0 0,-2 2 0 15,-2-6 0-15,1 2 0 0,-1-4 0 0,-2 0 0 16,1 1 0-16,1 0 0 0,2-5 0 0,-6 3 0 16,4 0 0-16,2-3 0 0,0 0 0 0,0 0 0 15,-10-6 0-15,7-1 0 0,3-1 0 0,1-5 0 16,-1-1 0-16,7-4 0 0,-1-1 0 0,4-3 0 16,4-1 0-16,4 0 0 0,1 1 0 0,3 1 0 15,5 3 0-15,1 3 0 0,-1 0 0 0,0 5 0 16,-6 4 0-16,8 2 0 0,0 4 0 0,-10 3 0 0,3 2 0 15,-2 2 0-15,-3 3 0 0,0 1 0 16,-2 4 0-16,-5 0 0 0,0 2 0 0,-3 3 0 0,-3-3 0 16,0 1 0-16,-3-2 0 0,-1 0 0 0,0 0 0 15,-1-4 0-15,-2 1 0 0,0 2 0 0,-2-5 0 16,0 2 0-16,0 0 0 0,-1-6 0 0,1 2 0 16,-1 1 0-16,3-3 0 0,-4 1-497 0,3-1-168 15,-1-1-507-15,2-1-1269 0,-1 0 562 0</inkml:trace>
  <inkml:trace contextRef="#ctx0" brushRef="#br0" timeOffset="22040.66">16177 1938 340 0,'8'-19'737'0,"-3"2"9"16,-1 6-17-16,-2 2-22 0,0-1-53 0,-1 4-64 15,0 1-59-15,2 1-52 0,-2-1-48 0,-1 5-46 16,0 0-38-16,-14 22-34 0,-1 3-32 0,-3 7-23 15,-4 10-27-15,5 8-25 0,2-4-16 0,2 4-154 16,4-2-36-16,1 2 0 0,2-6 0 0,6-8 0 16,-2-4 0-16,4 0 0 0,7 1 0 0,0-3 0 0,5 3 0 15,-1-3 0-15,5-2 0 0,0-1 0 16,1 1 0-16,3-4 0 0,-1 1 0 0,-3-5 0 16,3 0 0-16,-3 0 0 0,-6-7 0 0,4 0 0 0,-7-3 0 15,2 0 0-15,-3 0 0 0,-1-4 0 0,-3 0 0 16,3 0 0-16,-5-2 0 0,2-2 0 15,-1 1 0-15,-2-1 0 0,-1-2 0 0,0 0 0 16,0 0-71-16,0 0-665 0,0 0-495 0,-4-14-1333 0,-1 6 589 16</inkml:trace>
  <inkml:trace contextRef="#ctx0" brushRef="#br0" timeOffset="22557.95">16195 2256 167 0,'0'-19'711'0,"3"2"-1"15,4 0-2-15,1 0-23 0,2 4-33 0,3 1-37 16,2-2-60-16,2 5-56 0,2 0-49 0,0 4-46 16,4 3-47-16,-2 2-28 0,-1 5-34 0,-1-1-29 15,-1 4-26-15,-1 6-22 0,-3 0-25 0,1 12-56 16,-3-3-137-16,-7 0 0 0,-1-3 0 0,-4 6 0 16,-3 0 0-16,-2-10 0 0,-3 4 0 0,1-4 0 15,-3 0 0-15,-1-1 0 0,2-3 0 0,-1-1 0 16,1-4 0-16,3 1 0 0,1-2 0 0,1-5 0 15,-4 4 0-15,6-2 0 0,-1 1 0 0,3-4 0 16,0 0 0-16,0 0 0 0,-5-12 0 0,6 1 0 16,3 2 0-16,1-8 0 0,9-8 0 0,-2-2 0 15,3-2 0-15,0-4 0 0,10-8 0 0,-9 11 0 0,2-1 0 16,1 4 0-16,-2 5 0 0,-2 0 0 0,-4 8 0 16,-4-1 0-16,3 8 0 0,-6-2 0 0,0 3 0 15,-3 3 0-15,3 0 0 0,-4 1 0 0,0 2 0 16,0 0 0-16,0 0 0 0,-4 13 0 0,-1 0 0 15,0 6 0-15,-4 0 0 0,4 9 0 0,-4 0 0 16,5-2 0-16,0 1 0 0,2-2 0 16,2-6 0-16,2-1 0 0,3 3 0 0,2-3 0 0,-1 0 0 15,3-3 0-15,5 3 0 0,-2-4 0 0,1-2 0 16,1 2 0-16,0-2 0 0,1-1 0 0,-1-2 0 16,-1 1 0-16,-1-3 0 0,-1 0 0 0,0 0 0 15,-2 0 0-15,4-3 0 0,-8 1 0 0,3-3 0 16,-3 2 0-16,1-1 0 0,-2-1 0 0,0 0 0 15,-4-2 0-15,5 4 0 0,-5-4 0 0,4 1 0 16,-4-1 0-16,0 0 0 0,0 0 0 0,0 0 0 16,0-9 0-16,0 3-260 0,-4 2-1063 0,-1-4-1431 15,1-2 633-15</inkml:trace>
  <inkml:trace contextRef="#ctx0" brushRef="#br0" timeOffset="23136.3">16736 1895 435 0,'2'-18'685'16,"0"6"-10"-16,1 1-7 0,5 1-20 0,-2 0-21 0,2 4-51 16,5 2-57-16,2 0-52 0,7 7-44 15,12 8-42-15,14 9-33 0,0 10-34 0,2 5-30 16,20 19-27-16,-29-13-27 0,0-1-19 0,-5 7-21 16,-4 0-16-16,-4-1-95 0,-6-1-79 0,-7-11 0 0,-2 0 0 15,-8 1 0-15,-2-6 0 0,-3 4 0 0,-3 0 0 16,-3-5 0-16,-1 2 0 0,-2-4 0 15,-1 2 0-15,1-3 0 0,-5 2 0 0,1-3 0 0,4-6 0 16,-1-2 0-16,1-1 0 0,0-1 0 0,-1 0 0 16,1-3 0-16,1-1 0 0,-1 1 0 0,3-4 0 15,2 3 0-15,-3-4 0 0,1 1 0 0,3-1 0 16,0-2 0-16,-2 2 0 0,1-4 0 0,2 2 0 16,0-2 0-16,2-2 0 0,-4 4 0 0,4-4 0 15,-2 3 0-15,1 0 0 0,1-3 0 0,-3 2 0 16,3-2 0-16,0 0 0 0,-3 4 0 0,3-4 0 15,0 0 0-15,0 0 0 0,0 0 0 0,0 0 0 16,0 0 0-16,-2 2 0 0,2-2 0 0,0 0 0 16,0 0 0-16,0 0 0 0,0 0 0 0,0 0 0 15,0 0 0-15,0 0 0 0,0 0 0 0,0 0 0 16,0 0 0-16,0 0 0 0,0 0 0 0,0 0 0 16,0 0 0-16,0 0 0 0,0 0 0 0,0 0 0 15,0 0 0-15,0 0 0 0,0 0 0 0,0 0 0 16,0 0 0-16,0 0 0 0,0 0 0 0,0 0 0 15,0 0 0-15,0 0 0 0,0 0 0 0,0 0 0 16,0 0 0-16,0 0 0 0,0 0 0 0,0 0 0 16,0 0 0-16,0 0 0 0,0 0 0 0,0 0 0 0,0 0 0 15,0 0 0-15,0 0 0 0,0 0 0 0,0 0 0 16,0 0 0-16,0 0 0 0,0 0 0 0,0 0 0 16,0 0 0-16,0 0 0 0,0 0 0 0,-4 3 0 15,4-3 0-15,0 0 0 0,0 0 0 0,0 0 0 16,0 0 0-16,0 0-344 0,0 0-965 0,0 0-1416 15,0 0 627-15</inkml:trace>
  <inkml:trace contextRef="#ctx0" brushRef="#br0" timeOffset="28042.25">17724 2256 147 0,'0'0'328'16,"0"0"7"-16,0 0 17 0,-3 3 28 0,3-3 17 16,0 0 12-16,0 0 10 0,0 0 12 0,0 0 4 15,0 0 6-15,0 0 7 0,0 0-3 0,0 0-7 16,-5 1-18-16,5-1-37 0,0 0-40 0,0 0-32 15,0 0-30-15,0 0-28 0,0 0-27 0,0 0-21 16,0 0-21-16,0 0-17 0,0 0-154 0,34-5-13 16,-13 3 0-16,13 0 0 0,-2-2 0 0,5 2 0 15,3-5 0-15,12 6 0 0,-13-1 0 0,13-1 0 16,-16 2 0-16,0-1 0 0,-3 2 0 0,-1 0 0 16,-10 0 0-16,-3-2 0 0,-3 2 0 0,-2-1 0 15,-5 2 0-15,-1-1 0 0,0-1 0 0,-1-1 0 0,-7 2 0 16,8-2 0-16,-8 2 0 0,0 0 0 0,8 2 0 15,-8-2 0-15,0 0 0 0,0 0 0 16,0 0-457-16,-27 0-246 0,8-2-470 0,3 1-1269 0,4 0 563 16</inkml:trace>
  <inkml:trace contextRef="#ctx0" brushRef="#br0" timeOffset="28332.95">18005 2087 130 0,'-4'-6'635'0,"1"1"24"0,-1 0 9 0,2 2-10 15,-1 1-17-15,2-1-34 0,1 3-48 0,-5-6-55 16,5 6-34-16,0 0-49 0,0 0-38 0,0 0-35 16,0 19-32-16,3-4-31 0,0 6-24 0,1 5-28 15,-1 7-19-15,1-4-23 0,-2 2-183 0,2-1-8 16,1-2 0-16,-2 3 0 0,2-4 0 0,1-2 0 16,-1-5 0-16,-1-2 0 0,1 0 0 0,-3-4 0 15,1 0 0-15,1-4 0 0,1-1 0 0,-5-2 0 16,2 0 0-16,0-2 0 0,2 1 0 0,-7-1 0 15,6-1 0-15,-2-2 0 0,-1 2 0 0,2-1 0 16,0-1 0-16,-2-2 0 0,0 6 0 0,0-6 0 16,0 0 0-16,1 1 0 0,-1-1 0 0,0 0 0 15,0 0 0-15,0 0 0 0,0 0 0 0,0 0 0 0,7-7-743 16,-7 7-499-16,2-9-1345 0,3 0 595 16</inkml:trace>
  <inkml:trace contextRef="#ctx0" brushRef="#br0" timeOffset="28787.6">18829 2015 154 0,'0'-12'696'16,"1"2"13"-16,2-3 3 0,-3 3-7 0,1 1-24 15,-2-1-54-15,1 1-63 0,-1 5-52 0,1-2-50 16,-2 5-42-16,1-4-45 0,1 5-35 15,-1-5-36-15,-4 4-35 0,5 1-28 0,-13 11-25 0,0 0-21 16,-5 8-186-16,0 2-9 0,2 4 0 0,0 1 0 16,1 4 0-16,2-1 0 0,4 6 0 15,4-5 0-15,0 4 0 0,3-4 0 0,0 1 0 0,6-1 0 16,1-3 0-16,3-3 0 0,2-7 0 0,4 4 0 16,-1-6 0-16,2 0 0 0,3-7 0 0,6 5 0 15,-4-4 0-15,8-3 0 0,0-4 0 0,-1-2 0 16,-6 0 0-16,1-1 0 0,-3 1 0 0,3-6 0 15,-5-3 0-15,0 3 0 0,0-6 0 0,0 1 0 16,-3-6 0-16,4-4 0 0,-4-3 0 0,0-2 0 16,-3-4 0-16,-3 1 0 0,2-1 0 0,-5 2 0 15,-3 0 0-15,0 2 0 0,-4 6 0 0,-1-7 0 16,-3 9 0-16,-2 0 0 0,-1 0 0 0,-1 1 0 16,-2 2 0-16,-2 0 0 0,3 0 0 0,-3 4 0 0,0 1 0 15,-2-2 0-15,6 5 0 0,-1 1 0 0,-1 0 0 16,2 2 0-16,1 1 0 0,1-2 0 15,2 3 0-15,-2-2 0 0,4 2 0 0,-2 0 0 0,6 2 0 16,-9 0-417-16,9 0-879 0,0 0-1404 0,0 0 621 16</inkml:trace>
  <inkml:trace contextRef="#ctx0" brushRef="#br0" timeOffset="29167.1">20038 1937 3930 0,'0'0'699'0,"0"0"-220"0,0 0-23 0,0 0 3 15,0 0-7-15,-4-10-17 0,4 10-51 0,-4-5-84 16,4 5-59-16,-4-4-23 0,2 2-80 0,-7-1-138 16,5-1 0-16,-7 3 0 0,-2-3 0 0,-4 4 0 0,-2 0 0 15,-1 2 0-15,-6 5 0 0,6-1 0 0,2 1 0 16,-1 3 0-16,2 3 0 0,7-2 0 15,-1 2 0-15,1 3 0 0,5 2 0 0,5-1 0 0,2 0 0 16,0 3 0-16,8 3 0 0,-2-5 0 0,2 4 0 16,0-2 0-16,6 1 0 0,0 0 0 0,-5-5 0 15,-1-2 0-15,-4-4 0 0,4 0 0 0,-3-1 0 16,-2-2 0-16,-1 0 0 0,0 0 0 0,1-3 0 16,-3 0 0-16,-2 2 0 0,0-2 0 0,0 1 0 15,-1 1 0-15,-2 0 0 0,-3-2 0 0,1 0 0 16,-4 1 0-16,0 0 0 0,-5 0 0 0,1-2 0 15,-3 1 0-15,0-3 0 0,-2-2 0 0,4 0 0 16,2 0-150-16,1-2-565 0,0 2-506 0,3 0-1323 16,0-4 585-16</inkml:trace>
  <inkml:trace contextRef="#ctx0" brushRef="#br0" timeOffset="29377.95">20172 2036 4651 0,'9'-4'1015'16,"-4"1"-279"-16,-1-3-150 0,1 3-101 0,-1 0-94 15,-4 3-110-15,5-2-235 0,-5 2-46 0,5 8 0 16,-5-1 0-16,0 4 0 0,0-1 0 0,0 3 0 16,0 4 0-16,0 3 0 0,0-4 0 0,0 4 0 15,0-2 0-15,0 0 0 0,0-2 0 0,2-2 0 0,-2 0 0 16,3-2 0-16,-1 0 0 0,0-1 0 0,0 2 0 16,0-6 0-16,-2 4 0 0,1-6 0 15,2 1 0-15,-3-3 0 0,0-3 0 0,-3 5-604 16,3-5-124-16,0 0-416 0,0 0-1238 0,0 0 548 0</inkml:trace>
  <inkml:trace contextRef="#ctx0" brushRef="#br0" timeOffset="29542.4">20314 1922 676 0,'-4'-5'774'0,"2"-1"6"16,-1 1-12-16,-1 1-73 0,2 2-68 0,-2 0-65 15,0-1-55-15,4 3-55 0,-1-5-45 0,1 5-45 16,-3-5-43-16,3 5-33 0,0 0-54 0,0 0-80 15,0 0-107-15,0 0-112 0,0 0-108 0,0 0-142 16,9 10-131-16,-1-6-133 0,-4 1-429 0,2 4-1093 16,2-2 483-16</inkml:trace>
  <inkml:trace contextRef="#ctx0" brushRef="#br0" timeOffset="29969.92">20519 1988 4195 0,'0'0'906'0,"-8"-1"-297"0,8 1-69 0,0 0-82 15,0 0-62-15,-4 1-69 0,4-1-60 0,0 0-45 16,0 0-45-16,0 0-83 0,0 0-94 0,0 6 0 16,4-2 0-16,4 3 0 0,-1 2 0 0,-3 1 0 15,6 4 0-15,0 1 0 0,-2 0 0 0,-3-1 0 16,-2 3 0-16,2-1 0 0,-1-3 0 0,-3-2 0 16,2 6 0-16,-3-2 0 0,1-3 0 0,-2 0 0 15,-2-3 0-15,-2 1 0 0,5-4 0 0,-1 1 0 16,0-3 0-16,1 0 0 0,0-1 0 0,0-3 0 15,-2 7 0-15,2-7 0 0,0 0 0 0,2 4 0 16,-2-4 0-16,0 0 0 0,0 0 0 0,6-20 0 16,-2 10 0-16,2-6 0 0,2-1 0 0,1 0 0 0,5-6 0 15,1 0 0-15,4 3 0 0,0-1 0 0,-1 3 0 16,-1 4 0-16,-3 3 0 0,1 2 0 0,2-1 0 16,-4 6 0-16,-2 1 0 0,1 1 0 0,2 3 0 15,-3 1 0-15,2 4 0 0,4 4 0 0,-5 1 0 16,1 5 0-16,-4 3 0 0,1-4 0 0,-2 4 0 15,-3 8 0-15,0-3 0 0,2-1 0 0,-5-5 0 16,-2-1 0-16,4-1 0 0,-3-4 0 0,-1-3 0 16,0 4 0-16,3-5 0 0,-3 0 0 0,0-2 0 15,0 0 0-15,-3-1 0 0,3 0 0 0,0-1 0 16,0-4 0-16,0 4 0 0,0-4-431 0,0 4-236 16,0-4-516-16,0 0-1280 0,0 0 566 0</inkml:trace>
  <inkml:trace contextRef="#ctx0" brushRef="#br0" timeOffset="30280.64">21232 1911 3578 0,'10'-29'817'0,"-6"11"-189"15,3 0-51-15,-3 1-56 0,-1 0-40 0,1 8-41 16,-2 0-84-16,-2 2-79 0,2 3-51 0,-2-1-23 0,1 1-116 16,-1 0-87-16,0 4 0 0,1-3 0 15,-1 3 0-15,0 0 0 0,-12 27 0 0,1 0 0 16,3 4 0-16,-2 1 0 0,-3 15 0 0,6-12 0 0,3 0 0 15,0 0 0-15,1 11 0 0,5-9 0 0,-4-3 0 16,8-1 0-16,1-1 0 0,1-3 0 16,1-3 0-16,-1 0 0 0,2-4 0 0,1-4 0 15,-2-1 0-15,2-2 0 0,1 2 0 0,-3-3 0 0,0 1 0 16,3-1 0-16,0-4 0 0,-4 1 0 0,2 0 0 16,-5-4 0-16,3 2 0 0,0-4 0 0,-4 0 0 15,2 0 0-15,-2-1 0 0,0-1 0 0,-2-1 0 16,1 2 0-16,-1-2 0 0,-2-2 0 0,4 4 0 15,-4-4 0-15,0 0-320 0,0 0-428 0,0 0-440 16,4-8-1286-16,0 3 570 0</inkml:trace>
  <inkml:trace contextRef="#ctx0" brushRef="#br0" timeOffset="30608.56">21521 2029 4666 0,'-2'-20'816'0,"4"0"-346"0,-2 4-35 0,2 0-15 0,-2 8-47 15,4-5-52-15,-3 3-61 0,4 3-56 0,-1 1-39 16,5-1-104-16,0 1-61 0,4 3 0 0,0 1 0 16,1 2 0-16,-3 0 0 0,2 3 0 0,1 1 0 15,1 7 0-15,-5-4 0 0,2 5 0 0,-3 5 0 16,-4-6 0-16,0 5 0 0,-2 1 0 0,-5-3 0 16,-1 4 0-16,-4-2 0 0,0-3 0 0,0 1 0 15,-1 0 0-15,0-3 0 0,4-2 0 0,-1-1 0 0,1 1 0 16,0-5 0-16,3 3 0 0,-2-2 0 15,2-2 0-15,-2 2 0 0,2-2 0 0,1-3 0 16,-1 6 0-16,1-6 0 0,1 4 0 0,-1-4 0 16,5 3 0-16,-1 1 0 0,4-2 0 0,-2 0 0 0,3 2 0 15,0 0 0-15,0-2 0 0,2 2 0 0,0-1 0 16,0 1 0-16,3 3 0 0,-4-5 0 0,6-4 0 16,-5 1 0-16,2 1 0 0,6-3-723 0,-2 1-522 15,-2-2-1349-15,6 1 597 0</inkml:trace>
  <inkml:trace contextRef="#ctx0" brushRef="#br0" timeOffset="31075.45">22057 1941 563 0,'-1'-6'671'0,"2"-2"-16"0,2 2-20 0,1 2-19 15,0-2-42-15,1 3-35 0,4-2-43 0,8 4-45 16,1 1-41-16,2 6-40 0,-1-1-37 0,-3 2-31 15,2 4-28-15,-4 0-28 0,0 1-21 0,-5 4-18 16,0-1-19-16,-5-1-20 0,-3 2-16 0,-2-2-36 16,-3-2-116-16,-1 3 0 0,-1 0 0 0,-5-1 0 15,0 0 0-15,3-7 0 0,2 3 0 0,-4-4 0 16,2 1 0-16,2-2 0 0,1-2 0 0,1-1 0 0,0 2 0 16,1-2 0-16,3-2 0 0,-7 2 0 15,7-2 0-15,0 0 0 0,-5 0 0 0,5 0 0 0,0 0 0 16,0 0 0-16,12-17 0 0,-7 8 0 0,3-5 0 15,7-2 0-15,-3 1 0 0,8-10 0 0,1 1 0 16,-1 0 0-16,3-2 0 0,-1 1 0 0,0 0 0 16,-3 6 0-16,-6 6 0 0,-1 0 0 0,-3 3 0 15,-1 2 0-15,-3 3 0 0,-1 2 0 0,2-1 0 16,-2 1 0-16,0 0 0 0,-3 1 0 0,-1 2 0 16,0 0 0-16,0 0 0 0,-1 13 0 0,-2-2 0 15,0 3 0-15,1 4 0 0,-3 6 0 0,4-6 0 16,-3 9 0-16,2-9 0 0,0 1 0 0,2 5 0 15,2-6 0-15,0-3 0 0,-2 3 0 0,0-7 0 16,4 1 0-16,-3 0 0 0,4-1 0 0,-1 0 0 16,-3-3 0-16,6-2 0 0,-6 1 0 0,4-2 0 15,3 1-254-15,2-1-447 0,-5 0-505 0,7-3-1307 0,-1-1 578 16</inkml:trace>
  <inkml:trace contextRef="#ctx0" brushRef="#br0" timeOffset="31465.33">22636 1686 151 0,'-6'-18'607'16,"-1"0"38"-16,2 9 17 0,1-2 1 0,1 1-29 15,1 4-31-15,2 2-55 0,-1-2-56 0,1 6-47 0,3-3-40 16,-3 3-44-16,22 9-35 0,4 7-26 0,5 3-30 16,10 13-29-16,-2 5-20 0,-2 3-20 0,-2 1-21 15,-3 7-18-15,-4 0-88 0,-4 0-74 0,-8 1 0 16,-4-4 0-16,-4 3 0 0,-5-2 0 0,-6-12 0 15,-5-1 0-15,-2 0 0 0,-1-4 0 0,-3-1 0 16,-3-5 0-16,2 3 0 0,-2-6 0 0,3-4 0 16,1-3 0-16,-1 0 0 0,4-4 0 0,2 1 0 15,-1-2 0-15,0-2 0 0,2 1 0 0,2-3 0 16,1-2 0-16,-1 4 0 0,2-2 0 0,-1 0 0 16,2-2 0-16,-3-2 0 0,5 0 0 0,-4 6 0 15,4-6 0-15,-4 2 0 0,4-2 0 0,0 0 0 16,-5 4 0-16,5-4 0 0,-1 2 0 0,1-2 0 15,0 0 0-15,0 0 0 0,0 0 0 0,0 0 0 0,0 0 0 16,0 0 0-16,0 0 0 0,0 0 0 16,0 0 0-16,0 0 0 0,0 0 0 0,0 0 0 15,0 0 0-15,0 0 0 0,0 0 0 0,0 0 0 16,0 0 0-16,2-14-193 0,2 8-1140 0,4-4-1445 0,1 2 639 16</inkml:trace>
  <inkml:trace contextRef="#ctx0" brushRef="#br0" timeOffset="32068.59">23366 2092 4931 0,'-19'2'1202'0,"6"3"-350"16,3-5-229-16,-3 2-162 0,5-1-339 0,2-1-122 16,1 1 0-16,-2 0 0 0,7-1 0 0,-6 1 0 15,6-1 0-15,0 0 0 0,0 0 0 0,0 0 0 16,18 2 0-16,1 0 0 0,13-2 0 0,3 1 0 15,0-1 0-15,2-1 0 0,-1 2 0 0,0-1 0 16,-4 2 0-16,0-1 0 0,-3 2 0 0,-8-3 0 16,-2 1 0-16,-2-1 0 0,-5 2 0 0,1-2 0 15,-4 0-347-15,0-2-961 0,1-2-1416 0,-5 1 627 0</inkml:trace>
  <inkml:trace contextRef="#ctx0" brushRef="#br0" timeOffset="32409.81">23683 1963 567 0,'-17'-10'740'0,"3"3"62"0,5-1-42 16,0 4-73-16,3 1-71 0,-2-1-64 16,5 3-60-16,3 1-51 0,-9 0-43 0,6 5-39 15,3 5-35-15,-1 2-29 0,1 5-32 0,-3 1-23 0,3 3-23 16,0 5-22-16,-1 5-15 0,1-8-117 0,1 7-63 16,2-2 0-16,-2 1 0 0,3-4 0 0,-2-6 0 15,1-2 0-15,2 1 0 0,-2-1 0 0,2-5 0 16,-3 0 0-16,2-1 0 0,-1-3 0 0,0 2 0 15,-1-4 0-15,0-1 0 0,0 2 0 0,0-2 0 16,0-1 0-16,1 0 0 0,-3 1 0 0,3 0 0 16,-3-5 0-16,2 4 0 0,-2-4 0 0,0 0 0 15,0 6 0-15,0-6 0 0,0 1 0 0,0-1 0 16,0 0 0-16,0 0 0 0,0 0 0 0,2 4 0 16,-2-4 0-16,0 0 0 0,0 0 0 0,0 0 0 15,0 0 0-15,0 0 0 0,0 0 0 0,0 0 0 16,0 0 0-16,0 0 0 0,0 0 0 0,0 0 0 15,0 0 0-15,0 0 0 0,0 0 0 0,-4-14-108 16,-2 8-1240-16,3 2-1459 0,0 0 646 0</inkml:trace>
  <inkml:trace contextRef="#ctx0" brushRef="#br0" timeOffset="33357.61">16449 4382 4630 0,'-6'-10'770'0,"1"2"-184"0,-1-3-40 0,2 2-25 16,-2-2-66-16,4-2-123 0,-4 3-78 0,1 0-157 16,1 2-97-16,1 1 0 0,1 1 0 0,-1 1 0 15,-1 1 0-15,4 4 0 0,-1-5 0 0,1 5 0 16,0 0 0-16,-3 13 0 0,2 2 0 0,-4 10 0 16,5 3 0-16,0 4 0 0,0 13 0 0,0 0 0 0,0 3 0 15,6-3 0-15,-3-11 0 0,2 1 0 0,0-1 0 16,0-2 0-16,2 0 0 0,0-4 0 15,-3-2 0-15,3-1 0 0,-4-8 0 0,1-5 0 0,-1 1 0 16,-1-2 0-16,2-5 0 0,-4 1 0 0,3 0 0 16,-2-2 0-16,0-2 0 0,2 1 0 0,-2 0 0 15,0 0 0-15,-1-4 0 0,2 3 0 0,-2-3 0 16,5 2 0-16,-5-2 0 0,9-5 0 0,0-3 0 16,-2 1-217-16,2-1-492 0,-1-2-503 0,2-1-1311 15,-1-4 581-15</inkml:trace>
  <inkml:trace contextRef="#ctx0" brushRef="#br0" timeOffset="33665.97">16715 4364 166 0,'4'-32'496'0,"0"-1"50"15,-3 6 42-15,4 3 37 0,-1 6 32 0,-4 5-8 16,1 1-46-16,1 5-58 0,0-1-56 0,-4 2-47 0,2 3-48 16,0 0-42-16,0 3-33 0,0 0-24 0,0 22-33 15,0 5-21-15,0 8-26 0,-7 13-18 16,5 5-87-16,-3 2-110 0,0 5 0 0,-1 0 0 0,1-1 0 15,1 24 0-15,1-34 0 0,1 0 0 0,2-2 0 16,2 0 0-16,-1-13 0 0,0 0 0 0,4-2 0 16,-2-4 0-16,1 1 0 0,-2-2 0 0,2-7 0 15,-1-4 0-15,2 2 0 0,-3-7 0 0,-1-1 0 16,2 0 0-16,-2 1 0 0,1-5 0 0,0 2 0 16,0-4 0-16,-2 2 0 0,2-3 0 0,-2 2 0 15,0-1 0-15,0-4 0 0,1 4 0 0,2-1 0 16,-3-3 0-16,1 4 0 0,-1-4 0 0,0 0 0 15,0 0 0-15,0 0 0 0,0 0 0 0,14-7 0 0,-9 1-125 16,3-1-627-16,-3-1-467 0,4-3-1322 0,-1 3 585 16</inkml:trace>
  <inkml:trace contextRef="#ctx0" brushRef="#br0" timeOffset="34082.21">16959 4616 3998 0,'-1'-28'726'0,"-3"2"-171"0,4 7-53 0,2 0-15 15,1 2-43-15,1 6-41 0,1-3-68 0,4 2-76 16,4 2-53-16,1-1-16 0,0 5-104 0,4 1-86 16,-1 3 0-16,0 2 0 0,2 4 0 0,-3-1 0 15,-1 4 0-15,1 4 0 0,-3 4 0 0,0 9 0 16,-5-7 0-16,-3 7 0 0,-3 1 0 0,-4 1 0 16,-3-1 0-16,-4 1 0 0,-3-1 0 0,-1-3 0 15,-4-1 0-15,3 0 0 0,0-7 0 0,1 0 0 16,4-6 0-16,0 0 0 0,3-1 0 0,2-1 0 15,0-2 0-15,-1-1 0 0,5 2 0 0,0-1 0 0,4-1 0 16,0 3 0-16,5-1 0 0,3-1 0 0,7 4 0 16,-2-3 0-16,10 5 0 0,-1-2 0 15,-2 2 0-15,-4-2 0 0,1 0 0 0,-6-2 0 0,-1 0 0 16,-2 2 0-16,-2-2 0 0,-1-1 0 0,-5 2 0 16,1-1 0-16,-3 0 0 0,0 0 0 15,-4 0 0-15,0 0 0 0,-1 0 0 0,-2-2 0 0,0 2 0 16,-5 0 0-16,2 0 0 0,-2 0 0 0,0 0 0 15,-2-2 0-15,2 2 0 0,-4-2 0 0,-3 2 0 16,3-4 0-16,-4 4 0 0,4-4 0 0,3 2 0 16,-3-2 0-16,0 1 0 0,1-2 0 0,-1 0 0 15,2-1 0-15,1-1 0 0,3 0 0 0,-1-2-251 16,3 0-1073-16,2-3-1433 0,4-1 633 0</inkml:trace>
  <inkml:trace contextRef="#ctx0" brushRef="#br0" timeOffset="34492.31">18032 4279 129 0,'2'-5'703'0,"-2"1"24"0,0-3 11 16,0 3-11-16,-6 0-44 0,3-1-67 0,-6 1-59 15,0 0-57-15,-4 2-51 0,-4 3-45 0,-10 1-45 0,-1 5-33 16,-3-1-31-16,5 5-29 0,7-2-32 0,4 1-27 16,0 3-20-16,4 2-103 0,4 3-84 15,4 1 0-15,-1 0 0 0,10 5 0 0,2 0 0 0,5 1 0 16,4 0 0-16,-2 0 0 0,4-2 0 0,-1-1 0 15,3-2 0-15,-7-5 0 0,0-2 0 0,-3 0 0 16,3 1 0-16,-6-4 0 0,0 0 0 0,-3-4 0 16,1 4 0-16,-2-4 0 0,-3 0 0 0,0 1 0 15,-1-1 0-15,-2 1 0 0,-6 0 0 0,3 1 0 16,-4-2 0-16,-2-2 0 0,-3 3 0 0,1-4 0 16,-6 2 0-16,0-3 0 0,-1-1 0 0,1 1 0 15,3-4 0-15,0 0-468 0,2 0-820 0,5-2-1394 0,4 1 617 16</inkml:trace>
  <inkml:trace contextRef="#ctx0" brushRef="#br0" timeOffset="34705.83">18209 4385 5246 0,'8'-9'873'16,"-3"3"-206"-16,0 2-110 0,-1 0-102 0,2-2-127 16,-4 1-263-16,0 5-65 0,-2 0 0 0,0 0 0 15,9 9 0-15,-4-1 0 0,-3 4 0 0,6 1 0 16,-4 3 0-16,0 1 0 0,1 0 0 0,-1 0 0 15,0 7 0-15,0-6 0 0,-2 0 0 0,3 0 0 16,-2-2 0-16,-2-4 0 0,3 0 0 0,0-2 0 16,-3 0 0-16,2-2 0 0,-2-1 0 0,0 0 0 15,2-3 0-15,-3 3 0 0,-3-4 0 0,6-1-703 16,-3-2-545-16,0 0-1352 0,0 0 598 0</inkml:trace>
  <inkml:trace contextRef="#ctx0" brushRef="#br0" timeOffset="34884.78">18439 4283 5639 0,'-7'-15'708'16,"-1"0"-58"-16,3 4-26 0,0 3-177 0,1 1-324 0,1 0-123 15,1 4 0-15,-2-1 0 0,3 0 0 0,-2 0 0 16,3 0 0-16,0 4 0 0,-3-3 0 0,3 3 0 16,-1-4 0-16,1 4 0 0,0 0 0 0,1-6 0 15,-1 6 0-15,0 0 0 0,0 0 0 0,11 13 0 16,-3-7 0-16,-2 1-385 0,-1-1-916 0,4 4-1410 15,-1-2 623-15</inkml:trace>
  <inkml:trace contextRef="#ctx0" brushRef="#br0" timeOffset="35296.53">18599 4296 549 0,'0'0'649'0,"-1"-4"40"0,1 4 11 15,1-6-29-15,-1 6-49 0,0 0-56 0,3-4-60 16,-3 4-49-16,0 0-41 0,12 6-42 0,-3 1-33 15,5 3-36-15,-1 5-25 0,6 5-24 0,-1 2-25 16,-4-6-21-16,0 5-19 0,-6-2-19 0,2-1-166 16,-5 2-6-16,-1-2 0 0,-4-2 0 0,3 1 0 0,-6-1 0 15,2-3 0-15,-2-3 0 0,-1 0 0 0,-1-1 0 16,4-2 0-16,-4-2 0 0,3 1 0 0,0-3 0 16,2 1 0-16,-4-2 0 0,4-2 0 0,0 0 0 15,0 0 0-15,0 0 0 0,-9-7 0 0,11 2 0 16,-2-2 0-16,2-4 0 0,2 2 0 0,-3-3 0 15,7-6 0-15,2 0 0 0,4-4 0 0,3-1 0 16,2 1 0-16,2 0 0 0,1 4 0 0,0 0 0 16,3 2 0-16,0 3 0 0,-6 6 0 0,3-2 0 15,-3 7 0-15,0 1 0 0,1 2 0 0,-1 1 0 16,-3 7 0-16,9 3 0 0,-10 2 0 0,-4 2 0 16,5 8 0-16,-5 0 0 0,-2 2 0 0,-4-3 0 0,0-5 0 15,-1 2 0-15,-4 0 0 0,0-3 0 0,0 1 0 16,-2-2 0-16,-3-2 0 0,2-1 0 15,-1-2 0-15,2-1 0 0,-1-1 0 0,1-5 0 0,-4 1 0 16,4 1 0-16,-1-3-306 0,1-2-397 0,2-1-494 16,-5 3-1297-16,5-3 573 0</inkml:trace>
  <inkml:trace contextRef="#ctx0" brushRef="#br0" timeOffset="35601.15">19772 4001 191 0,'5'-24'701'0,"-3"6"45"16,-2 5 20-16,0 4-22 0,2-1-73 0,-2 5-68 16,-2-1-62-16,-2 3-56 0,4 3-51 0,-17 9-44 15,-2 11-38-15,-5 5-33 0,-12 16-34 0,8 8-29 16,-3 2-25-16,4 3-20 0,6 0-23 0,4 4-111 16,5-2-77-16,9-2 0 0,3-3 0 0,2 0 0 15,5 1 0-15,5-7 0 0,-3-11 0 0,8 10 0 16,-2-14 0-16,4-3 0 0,-2-2 0 0,7 1 0 15,-3-3 0-15,-1-4 0 0,2 0 0 0,-7-8 0 16,3 2 0-16,-4-3 0 0,4-2 0 0,-9-3 0 0,1 1 0 16,-1-1 0-16,-4-1 0 0,3-2 0 0,-2-1 0 15,-2 2 0-15,0-2 0 0,0 0 0 0,-4-1 0 16,0 0 0-16,8-6 0 0,-7 0-158 0,0 1-558 16,-1-1-504-16,3-1-1321 0,2-5 585 0</inkml:trace>
  <inkml:trace contextRef="#ctx0" brushRef="#br0" timeOffset="36018.75">19928 4296 574 0,'-9'-28'648'0,"4"2"33"16,3 1 19-16,2 7-11 0,3 1-39 0,0-1-70 16,3 2-60-16,4 3-50 0,2 2-49 0,3 0-42 15,3 6-37-15,0 0-33 0,0 2-35 0,1 3-27 0,-1 2-24 16,-4 1-19-16,-1 3-23 0,2 3-82 15,-6 1-99-15,3 3 0 0,-7 0 0 0,-1 3 0 16,-3 2 0-16,-1 1 0 0,-3-1 0 0,-1-2 0 0,-1 0 0 16,-1-1 0-16,0-4 0 0,2-1 0 0,0-4 0 15,0 3 0-15,2-3 0 0,-1-1 0 16,2 0 0-16,-3-1 0 0,4-2 0 0,0-2 0 0,4 6 0 16,-2-2 0-16,2-1 0 0,4 1 0 0,2-2 0 15,1 2 0-15,5 5 0 0,0-3 0 0,0 4 0 16,0-2 0-16,1 2 0 0,-2 1 0 0,2 0 0 15,-3-1 0-15,-4 2 0 0,-2-4 0 0,-2 0 0 16,-2 0 0-16,1 2 0 0,-5-2 0 0,3 2 0 16,-6-2 0-16,2 3 0 0,-3-4 0 0,-1 1 0 15,-4-1 0-15,4-4 0 0,-3 5 0 0,-1-2 0 16,-1 0 0-16,1-3 0 0,-5 3 0 0,3-3 0 16,-5 3 0-16,2-2 0 0,1-1 0 0,-2-1 0 0,4 1 0 15,-3-3 0-15,1 4 0 0,1-4 0 16,0 0 0-16,1 0 0 0,5 0 0 0,-3-2-25 15,9 2-714-15,-4-2-500 0,4 2-1340 0,0 0 593 0</inkml:trace>
  <inkml:trace contextRef="#ctx0" brushRef="#br0" timeOffset="36424.43">20314 4370 405 0,'8'-14'563'0,"-3"4"43"0,1-1 21 0,-1 2 14 15,-1 3-26-15,-1 0-19 0,1 2-46 0,-2 0-55 16,2-1-47-16,1 4-39 0,-5 1-40 0,9 1-35 15,-4 4-35-15,0-1-28 0,-1 2-28 0,4 2-24 16,-4 1-19-16,-2 0-19 0,-1 1-61 0,1 2-120 16,-2-1 0-16,-2 0 0 0,0 1 0 0,-1-4 0 15,3 2 0-15,-2-4 0 0,-1 1 0 0,1-2 0 16,0-1 0-16,0 0 0 0,2 0 0 0,-1-1 0 16,1-3 0-16,1 6 0 0,-1-6 0 0,0 0 0 0,0 0 0 15,14-5 0-15,-8 1 0 0,-1-4 0 0,3-1 0 16,2 0 0-16,-1-3 0 0,2-2 0 0,1 1 0 15,-2-2 0-15,-2-1 0 0,6 0 0 0,-6 3 0 16,2 0 0-16,-5 4 0 0,2 2 0 0,-5 0 0 16,2 2 0-16,0 2 0 0,-3 0 0 0,2-1 0 15,-3 4 0-15,0 0 0 0,0 0 0 0,0 0 0 16,0 0 0-16,-12 18 0 0,7-5 0 0,-1 3 0 16,1 2 0-16,2 2 0 0,-1 0 0 0,4-1 0 15,3 7 0-15,-3-10 0 0,4 3 0 0,1-3 0 16,0-4 0-16,1 5 0 0,2-4 0 0,0-3 0 15,2 1 0-15,-1-3 0 0,2-1 0 0,1-2 0 16,-1-3 0-16,3 1 0 0,0 0-231 0,-1-1-552 0,1-1-414 16,-1-2-1295-16,2-3 573 0</inkml:trace>
  <inkml:trace contextRef="#ctx0" brushRef="#br0" timeOffset="36718.08">20862 4020 152 0,'-9'-15'644'0,"3"6"15"0,2 0-13 16,-1 3-27-16,3 0-45 0,2 1-31 0,0 5 5 16,7 2-28-16,12 4-48 0,8 8-46 0,8 8-32 15,8 10-46-15,2 4-34 0,-5 2-28 0,-1 6-32 16,-2-5-23-16,-7 1-22 0,-13-7-22 0,3 8-22 16,-11-7-165-16,-4 0 0 0,-3 1 0 0,-4-3 0 15,-5-1 0-15,-3 2 0 0,-5-4 0 0,-2-2 0 16,-5-2 0-16,2-3 0 0,-3-1 0 0,1-1 0 15,-1-2 0-15,4-8 0 0,5 4 0 0,-3-7 0 16,7 0 0-16,0 0 0 0,-3-2 0 0,7-1 0 0,-1 0 0 16,1 0 0-16,1-2 0 0,0-1 0 15,1 1 0-15,4-2 0 0,-8 4 0 0,3-4 0 16,5 0 0-16,-10-3 0 0,6 0 0 0,4 3-513 0,-8-3-767 16,8-2-1387-16,0 5 614 0</inkml:trace>
  <inkml:trace contextRef="#ctx0" brushRef="#br0" timeOffset="37259.56">21587 4261 488 0,'-9'2'803'0,"1"-1"-14"16,3 0-26-16,-1 2-73 0,6-3-63 0,-9 2-60 16,5-2-59-16,4 0-47 0,0 0-48 0,0 0-41 15,0 0-34-15,0 0-34 0,19 4-31 0,-1-2-27 0,3-1-24 16,2-1-20-16,6-1-77 0,2 4-125 16,-1-3 0-16,0 1 0 0,-1 0 0 0,-2 0 0 15,1 0 0-15,-7-1 0 0,-1 0 0 0,-2-2-37 16,-5 1-497-16,-1-1-122 0,-1-2-505 0,0 0-1258 0,-2-1 557 15</inkml:trace>
  <inkml:trace contextRef="#ctx0" brushRef="#br0" timeOffset="37467.92">21850 4140 145 0,'-20'-9'621'0,"3"4"63"0,3-1 62 16,4 1 3-16,-2 3-61 0,5 2-70 0,-1-1-63 15,4 0-60-15,4 1-49 0,-8 6-41 0,7 3-39 16,-1-3-34-16,4 5-31 0,-2 6-30 0,1-3-27 15,3 5-24-15,-1-4-19 0,-2 2-97 0,3 0-104 16,0 0 0-16,0 0 0 0,-3-3 0 0,4 2 0 16,-1-5 0-16,1 3 0 0,-4-5 0 0,6 2 0 15,-3 0 0-15,-2-1 0 0,6-1 0 0,-3 0 0 16,-1-4 0-16,2 0 0 0,-2 0-442 0,2 0-850 16,3-3-1399-16,2-1 619 0</inkml:trace>
  <inkml:trace contextRef="#ctx0" brushRef="#br0" timeOffset="37696.6">22574 4201 7478 0,'0'0'713'0,"-7"2"-713"16,7-2 0-16,-6 4 0 0,6-4 0 0,-4 2 0 15,4-2 0-15,0 0 0 0,0 0 0 0,-5 2 0 16,5-2 0-16,0 0 0 0,0 0 0 0,0 0 0 15,0 0 0-15,0 0 0 0,0 0 0 0,0 0 0 16,-5 2 0-16,5-2 0 0,0 0 0 0,0 0 0 16,0 0 0-16,0 0 0 0,0 0 0 0,0 0 0 15,13 4 0-15,-4-4-503 0,3 0-779 0,1 0-1388 16,7-1 615-16</inkml:trace>
  <inkml:trace contextRef="#ctx0" brushRef="#br0" timeOffset="37910.57">23294 4182 5358 0,'0'0'996'0,"-6"2"-148"16,3 1-200-16,3-3-307 0,-6 2-341 15,5 2 0-15,1-4 0 0,0 0 0 0,-4 2 0 0,4-2 0 16,-4 3 0-16,4-3 0 0,0 0 0 0,0 0 0 16,0 0 0-16,0 0 0 0,0 0 0 0,0 0 0 15,0 0 0-15,-2 2 0 0,2-2 0 0,0 0 0 16,0 0 0-16,0 0 0 0,0 0 0 0,0 0 0 15,0 0 0-15,0 0 0 0,0 0 0 0,0 0 0 16,0 0-378-16,21-2-925 0,-9 0-1410 0,8 0 624 0</inkml:trace>
  <inkml:trace contextRef="#ctx0" brushRef="#br0" timeOffset="38166.68">24130 4151 88 0,'5'-2'902'0,"1"0"-17"0,-3 1-86 0,2-2-76 15,-5 3-70-15,5-1-63 0,-5 1-58 0,0 0-50 0,8-2-49 16,-8 2-40-16,0 0-38 0,5-2-40 0,-5 2-23 16,0 0-31-16,0 0-24 0,0 0-23 0,0 0-177 15,0 0-37-15,0 0 0 0,0 0 0 0,0 0 0 16,0 0 0-16,0 0 0 0,7 4 0 0,-7-4 0 16,0 0 0-16,0 0 0 0,0 0 0 0,0 0 0 15,0 0 0-15,0 0 0 0,0 0 0 0,0 0 0 16,0 0 0-16,0 0 0 0,0 0 0 0,0 0 0 15,0 0 0-15,0 0 0 0,0 0 0 0,0 0 0 16,0 0 0-16,0 0 0 0,-12 7-1366 0,11-5-1478 0,1-2 654 16</inkml:trace>
  <inkml:trace contextRef="#ctx0" brushRef="#br0" timeOffset="73698.7">10810 8536 394 0,'2'-4'752'16,"-1"-3"27"-16,-1 0-20 0,-1-1-25 0,-4-2-72 16,-1 0-54-16,-2-2-64 0,-5 0-56 15,-1 1-48-15,-1 2-43 0,-12-2-43 0,-4 1-32 0,-7 3-34 16,-13 5-30-16,-2 2-15 0,0 8-74 0,0 1-169 16,4 6 0-16,14-2 0 0,0 4 0 0,2 2 0 15,6 4 0-15,3 3 0 0,5 1 0 0,7 3 0 16,5 3 0-16,8 1 0 0,7 0 0 0,8 8 0 15,10-2 0-15,11-1 0 0,3-2 0 0,7-5 0 16,4 0 0-16,4 0 0 0,0-2 0 0,-3-4 0 16,-1 0 0-16,-2-5 0 0,-17-4 0 0,-5-2 0 0,-5-1 0 15,-6-5 0-15,-6-1 0 0,-1 1 0 0,0 0 0 16,-4-2 0-16,-5 0 0 0,0 2 0 16,-5 0 0-16,-7 3 0 0,-4-2 0 0,-3 1 0 0,-9 0 0 15,-4 0 0-15,0 1 0 0,-6-3 0 0,0 1 0 16,-1-1 0-16,-11 4 0 0,14-6 0 0,-2 4 0 15,4-3 0-15,0-1 0 0,5-1 0 0,2-1 0 16,9 1 0-16,-1-3 0 0,7 1 0 0,2-1 0 16,4-2 0-16,-1 0 0 0,6 1 0 0,1-2-326 0,0 0-292 15,0 0-72-15,32-8-404 0,-4-1-1183 0,7-3 524 16</inkml:trace>
  <inkml:trace contextRef="#ctx0" brushRef="#br0" timeOffset="74066.06">10976 9077 61 0,'32'-17'353'0,"-3"0"89"0,-5 4 70 15,-10 4 67-15,-3 1 72 0,0 1 32 0,-6 4-8 0,0-2-62 16,1 1-61-16,-4 3-56 0,-2 1-54 0,0 0-34 16,0 0-48-16,-13 13-38 0,-1 0-29 0,-5 6-29 15,3-6-25-15,-3 7-27 0,6-5-178 0,0 1-34 16,2 0 0-16,0-2 0 0,6-3 0 0,1-1 0 0,-1 1 0 16,2-2 0-16,3 1 0 0,4-4 0 15,1-3 0-15,6 1 0 0,2-4 0 0,6-2 0 16,7-2 0-16,2-5 0 0,-1-1 0 0,0-4 0 0,1-1 0 15,2-5 0-15,-4 1 0 0,-1 0 0 0,-1-4 0 16,-2 1 0-16,-3-3 0 0,-4 4 0 16,-4 4 0-16,0 4 0 0,-6 2 0 0,0 4 0 0,-1 0 0 15,-3 1 0-15,3 1 0 0,-4 3 0 0,0 2 0 16,0 0 0-16,0 0 0 0,-13 11 0 0,8-2 0 16,-5 4 0-16,6 1 0 0,-1 4 0 0,1-2 0 15,4 1 0-15,-2 1 0 0,4-1 0 0,0 0 0 0,0 0 0 16,3-2 0-16,0-3 0 0,4 1 0 0,-4-2 0 15,7 0 0-15,-2-1 0 0,-1-3 0 16,4 0 0-16,1-1 0 0,-3-2 0 0,2-1 0 0,1-3 0 16,-1 0-533-16,1-1-98 0,3-1-59 0,-1-5-367 15,3-1-1143-15,2-3 506 0</inkml:trace>
  <inkml:trace contextRef="#ctx0" brushRef="#br0" timeOffset="74535.03">11769 8940 233 0,'4'-16'403'0,"0"1"74"0,-3 2 51 16,-1 5 55-16,3 0 68 0,-3 1 13 0,0 2-15 15,0 0-63-15,0 2-58 0,0 3-55 0,0 0-54 16,0 0-38-16,-13 12-33 0,4-2-35 0,0 6-34 16,4 2-28-16,-6 0-23 0,4 1-31 0,0-1-197 15,3 3 0-15,0-3 0 0,4 0 0 0,0-2 0 16,2-1 0-16,4 2 0 0,-1-5 0 0,2-2 0 0,3 1 0 16,3-2 0-16,1-5 0 0,3 5 0 0,2-7 0 15,-1-1 0-15,1-1 0 0,2-1 0 0,-3-2 0 16,2-5 0-16,0 1 0 0,-2-2 0 0,0 0 0 15,0-2 0-15,-3 0 0 0,-2 0 0 0,-4 4 0 16,0 0 0-16,0 0 0 0,-4 4 0 0,-1-1 0 16,1 0 0-16,-2 2 0 0,-3 2 0 0,0 0 0 15,0 0 0-15,0 0 0 0,-3 11 0 0,1-6 0 0,-1 4 0 16,2 0 0-16,-2 2 0 0,6-2 0 16,-2 2 0-16,4-2 0 0,0 2 0 0,2-1 0 15,2-2 0-15,3 1 0 0,4-2 0 0,4-3 0 0,9 3 0 16,2-5 0-16,5 2 0 0,-3-4 0 0,6-2 0 15,-4-5 0-15,2 0 0 0,-1-4 0 0,-3 2 0 16,-1-6 0-16,2-2 0 0,-6-2 0 0,-3-1 0 16,-3-1 0-16,-3-1 0 0,0 0 0 0,-10 7 0 15,-1-2 0-15,-3-2 0 0,-4 2 0 0,2 2 0 16,-6 4 0-16,0-5 0 0,-3 5 0 0,-1 1 0 16,-5 2 0-16,2-1 0 0,-4 2 0 0,0 2 0 0,-2 1 0 15,-1-1 0-15,0-1 0 0,3 3 0 0,1 2 0 16,3 1 0-16,1-1 0 0,0 2 0 15,5-2 0-15,-5 2 0 0,7 2 0 0,-2-1-211 0,4-2-485 16,0 0-518-16,0 0-1316 0,9 5 583 0</inkml:trace>
  <inkml:trace contextRef="#ctx0" brushRef="#br0" timeOffset="74749.03">12778 8712 78 0,'20'-20'369'16,"-6"-2"79"-16,0 5 62 0,0-8 60 0,-1 3 56 0,-4 8 63 15,-4 4-18-15,-1 1-62 0,1 3-60 16,-4 0-54-16,3 2-49 0,-4 1-47 0,4 0-43 15,-4 3-36-15,0 0-30 0,5 9-27 0,-2 4-25 0,-2 10-23 16,-1 8-165-16,3 0-50 0,-6 3 0 16,6 0 0-16,-2 3 0 0,0-3 0 0,-1 2 0 15,3-1 0-15,-2-3 0 0,5 0 0 0,-2-1 0 0,0-6 0 16,0-6 0-16,0-1 0 0,0-2 0 0,-2-4 0 16,1-2 0-16,-2-2 0 0,3 0 0 0,-2-3 0 15,1 2-490-15,-3-3-137 0,1-2-552 0,-1-2-1278 16,1 3 565-16</inkml:trace>
  <inkml:trace contextRef="#ctx0" brushRef="#br0" timeOffset="75158.67">12810 8990 393 0,'-25'-8'541'0,"4"2"-14"15,2 0 13-15,3 1 50 0,5 4 23 0,3-1-42 0,2-2-60 16,2 2-45-16,4 2-28 0,0 0-22 0,19-5-39 16,10 2-36-16,10-2-32 0,13 4-32 15,6-5-27-15,4-2-25 0,2 1-20 0,-4-1-23 0,3 0-17 16,-7-4-16-16,0 1-44 0,-5 1-105 0,-11 2 0 15,-4 1 0-15,-4 0 0 0,0 1 0 0,-13 1 0 16,-4 0 0-16,-1 4 0 0,-5-1 0 0,-1-1 0 16,-3 1 0-16,0 2 0 0,-5 0 0 0,0 0 0 15,0 0 0-15,-14 13 0 0,5-4 0 0,-7 1 0 16,0 4 0-16,-2-2 0 0,3 0 0 0,0 2 0 16,0-1 0-16,4-2 0 0,3 1 0 0,2-2 0 0,2-1 0 15,0 1 0-15,4-1 0 0,3 1 0 0,-2-3 0 16,8 0 0-16,1 1 0 0,6-1 0 0,-1 0 0 15,5-2 0-15,7 1 0 0,0-3 0 0,1-3 0 16,0-1 0-16,-7-1 0 0,0-3 0 0,0 0 0 16,-2-3 0-16,-1-2 0 0,-3 0 0 0,1-3 0 15,-5 2 0-15,-1-3 0 0,-5 2 0 0,-1 1 0 16,0-2 0-16,-4 2 0 0,-4 2 0 0,-1-4 0 16,-5 5 0-16,-3-5 0 0,-2 2 0 0,0 2 0 15,-5 2 0-15,1-2 0 0,-1 3 0 0,-2 3 0 16,4-3 0-16,0 1 0 0,4 2 0 0,4 3 0 0,1-1 0 15,4 1 0-15,5 0 0 0,0 0-221 0,0 0-437 16,0 0-561-16,32 4-1320 0,-3-3 583 16</inkml:trace>
  <inkml:trace contextRef="#ctx0" brushRef="#br0" timeOffset="75452">14125 8834 177 0,'20'-3'352'16,"-7"-2"94"-16,-4 0 47 0,0 3 54 0,-7-2 39 15,2 1 32-15,-4 3 0 0,-5-6-7 0,5 6-50 16,-14-3-51-16,3 4-56 0,-2 3-44 0,-4 1-40 15,-4 1-36-15,1 1-33 0,-4 6-26 0,5-4-34 16,3-1-23-16,3 3-149 0,2-3-69 0,2 2 0 16,5-1 0-16,2 3 0 0,7-2 0 0,0 0 0 0,4-2 0 15,8 4 0-15,1-5 0 0,2 2 0 0,7-3 0 16,0-2 0-16,-7 0 0 0,3 0 0 0,4-4 0 16,-7-1 0-16,1-2 0 0,-1 2 0 0,-3-5 0 15,-3 2 0-15,-2 1 0 0,-1-6 0 0,-2 2 0 16,-1-3 0-16,-4 2 0 0,-1-2 0 0,2 0 0 15,-7 0 0-15,-3 1 0 0,-3-2 0 0,0 2 0 16,-4-3 0-16,-1 3 0 0,-4 0 0 0,2 0 0 0,1 3 0 16,0 0 0-16,-2 0 0 0,1 2 0 15,5-1 0-15,-3 3 0 0,8-1 0 0,-3 2-141 16,7 0-1201-16,1 1-1453 0,0 0 642 0</inkml:trace>
  <inkml:trace contextRef="#ctx0" brushRef="#br0" timeOffset="75659.62">14548 8698 4256 0,'11'-16'552'0,"-3"-1"-50"0,-2-1 35 16,-2 0 92-16,1 3-42 0,-3 4-155 0,0-1-109 16,-1 3-70-16,-1 3-133 0,3 1-120 0,-3 0 0 15,1 0 0-15,-1 5 0 0,0 0 0 0,0 0 0 16,0 0 0-16,-5 17 0 0,5-2 0 0,-4 3 0 16,3 1 0-16,-3 9 0 0,4-2 0 0,0 3 0 0,1-1 0 15,2-1 0-15,0 2 0 0,3-1 0 0,-3 0 0 16,5-3 0-16,-4 2 0 0,1-8 0 0,2-3 0 15,-5 0 0-15,6-2 0 0,-4-2 0 0,-2-1-704 16,2-3-545-16,-4-2-1351 0,0-2 598 0</inkml:trace>
  <inkml:trace contextRef="#ctx0" brushRef="#br0" timeOffset="76424.89">14584 8924 172 0,'-13'-11'434'0,"-1"-1"34"0,-2 3 19 0,1 1 47 15,6 0 52-15,0 3 24 0,3 0-30 0,2 0-56 16,3 1-51-16,3 0-51 0,7-5-38 0,3 5-38 0,16-3-44 15,5 2-27-15,4 2-24 0,17-4-26 16,1 3-22-16,-3-1-20 0,4-1-21 0,-6 1-17 0,-10 3-18 16,-4-6-7-16,-2 2-10 0,-1-3-42 0,-2 2-68 15,-4-3 0-15,-12 0 0 0,3-2 0 0,-4 1 0 16,-2-4 0-16,-2 0 0 0,-4-2 0 0,2-8 0 16,-2 1 0-16,-3-3 0 0,-2 7 0 0,0 1 0 15,-2 0 0-15,0 1 0 0,1 5 0 0,0 0 0 16,-1 5 0-16,-1 0 0 0,2 1 0 0,-1 2 0 15,1 1 0-15,-1 1 0 0,1 3 0 0,0 0 0 16,-4 15 0-16,1 3 0 0,2 7 0 0,0 7 0 0,-1 1 0 16,2 3 0-16,2-1 0 0,0 0 0 15,-2-2 0-15,0-1 0 0,2-5 0 0,-1-2 0 0,-2-8 0 16,2 0 0-16,-1-5 0 0,0-3 0 0,0-1 0 16,1-4 0-16,-1 2 0 0,0-2 0 0,0 1 0 15,1-3 0-15,-1-2 0 0,0 0 0 0,0 0 0 16,11-8 0-16,-4-1 0 0,2 0 0 0,4-5 0 15,6-7 0-15,0 1 0 0,2-3 0 0,3 2 0 16,-1 1 0-16,1 2 0 0,1 2 0 0,0 6 0 16,-6 1 0-16,-1 4 0 0,4 3 0 0,-3-2 0 15,-2 8 0-15,2-2 0 0,-5 4 0 0,0 2 0 0,-5 0 0 16,5 4 0-16,-5 2 0 0,-1-2 0 16,-1 4 0-16,1-2 0 0,-4 0 0 0,0-4 0 0,-3 1 0 15,2 2 0-15,-2-3 0 0,0-4 0 0,2 3 0 16,-2-4 0-16,0 1 0 0,-1-2 0 0,2 1 0 15,-2 0 0-15,1-3 0 0,-1 2 0 0,0-4 0 16,1 5 0-16,-1-2 0 0,0-3 0 0,0 0 0 16,0 0 0-16,0 4 0 0,0-4 0 0,1 4 0 15,-1-4 0-15,0 0 0 0,0 0 0 0,0 0 0 16,0 0 0-16,0 0 0 0,0 0 0 0,0 0 0 16,0 0 0-16,0 0 0 0,0 0 0 0,0 0 0 0,0 0 0 15,0 5 0-15,0-5 0 0,0 0 0 16,0 0 0-16,0 0 0 0,0 0 0 0,0 0 0 0,0 0 0 15,0 0 0-15,0 0 0 0,0 0 0 0,0 0 0 16,0 0 0-16,0 0 0 0,0 0 0 0,0 0 0 16,0 0 0-16,0 0 0 0,0 0 0 0,0 0 0 15,0 0 0-15,0 0 0 0,0 0 0 0,0 0 0 16,0 0 0-16,0 0 0 0,0 0 0 0,0 0 0 0,0 0 0 16,0 0 0-16,0 0 0 0,0 0 0 15,0 0 0-15,0 0 0 0,0 0 0 0,0 0 0 16,0 0 0-16,0 0 0 0,0 0 0 0,0 0 0 0,0 0 0 15,0 0 0-15,0 0 0 0,0 0 0 0,0 0 0 16,0 0 0-16,0 0 0 0,0 0 0 0,0 0 0 16,0 0-1366-16,0 0-1478 0,-12-9 654 0</inkml:trace>
  <inkml:trace contextRef="#ctx0" brushRef="#br0" timeOffset="78582.59">18035 8528 460 0,'4'-2'525'0,"4"-2"18"0,-2 0 6 0,-2 1 11 16,3-1 26-16,-1 0 6 0,-1-3 5 0,-1 3-38 15,2-2-54-15,-2-1-47 0,-3 2-43 0,3-1-39 16,-1 0-34-16,-3 1-31 0,-3 0-32 0,-1-1-26 16,-1 1-29-16,-6-2-167 0,-8 4-57 0,-2 0 0 15,-13 3 0-15,-1 1 0 0,-1 4 0 0,1 3 0 16,4 2 0-16,-4 4 0 0,6 0 0 0,3 3 0 15,3 2 0-15,4 3 0 0,6-1 0 0,6 3 0 16,2 3 0-16,11 1 0 0,3 0 0 0,8-2 0 0,2 2 0 16,4-2 0-16,6-1 0 0,8 6 0 0,-5-7 0 15,-4-4 0-15,3 1 0 0,-3-4 0 0,-2-2 0 16,-4 0 0-16,-7-5 0 0,-6-4 0 0,1 2 0 16,-2-3 0-16,-5-1 0 0,3 1 0 0,0-3 0 15,-2 3 0-15,-3-3 0 0,0 1 0 0,-2 1 0 16,-3 0 0-16,-1 2 0 0,-4-2 0 0,-1 3 0 15,-3-2 0-15,-5 0 0 0,2 4 0 0,-3-5 0 16,-1 2 0-16,0-3 0 0,0 0 0 0,-7 3 0 16,5-1 0-16,1-2 0 0,2 1 0 0,1 0 0 0,4-4 0 15,3 1 0-15,0 1 0 0,3-2 0 16,1 0-492-16,7 0-792 0,-2-5-1390 0,4-1 616 0</inkml:trace>
  <inkml:trace contextRef="#ctx0" brushRef="#br0" timeOffset="78785.95">18200 8743 291 0,'23'-20'492'0,"-9"5"73"0,-1 5 43 16,-4 1 49-16,-3 2 15 0,-1 1-23 0,-1 2-47 16,0 2-61-16,0 2-49 0,-4 0-48 0,9 8-40 0,-3 4-42 15,-2 4-32-15,0 10-30 0,0 0-25 16,-3 0-28-16,2 2-27 0,-6-1-180 0,3 1-40 0,-4-2 0 16,3-1 0-16,-3-4 0 0,4-4 0 0,-4-1 0 15,4 0 0-15,0-3 0 0,0-4 0 0,0-2 0 16,-1-2 0-16,1-1 0 0,-4 1 0 0,4-1 0 15,0 0 0-15,0-4 0 0,0 0 0 0,0 0-109 16,0 0-627-16,0 0-489 0,-2-16-1326 0,3 6 587 16</inkml:trace>
  <inkml:trace contextRef="#ctx0" brushRef="#br0" timeOffset="78966.86">18464 8507 531 0,'-9'-10'753'0,"0"3"24"0,2-1 10 0,1 1-70 0,3 3-68 15,-2-1-65-15,3 3-58 0,-2-2-53 0,0 3-50 16,4 1-42-16,-2-5-39 0,2 5-38 0,-3-4-29 16,3 4-30-16,0 0-24 0,0 0-21 0,0 0-197 15,11 11-3-15,-6-6 0 0,-1 1 0 0,1 0 0 16,2 0-80-16,-1 5-337 0,2 0-126 0,-2-3-650 16,-2 2-1290-16,3 0 571 0</inkml:trace>
  <inkml:trace contextRef="#ctx0" brushRef="#br0" timeOffset="79375.98">18632 8590 564 0,'-2'-8'628'0,"1"2"42"0,-1-2 33 15,1 3-6-15,1 0-38 0,0 0-54 0,3 0-58 16,3 2-56-16,1 2-55 0,6 2-38 16,5 5-37-16,8 6-35 0,-1 3-34 0,1 5-25 0,-2 3-24 15,-2 2-21-15,-5-3-140 0,-2 5-82 0,-5-2 0 16,-2-2 0-16,-1-5 0 0,-4 3 0 0,-3-3 0 15,0 0 0-15,-1-2 0 0,-3-2 0 0,-1 0 0 16,0-4 0-16,-1-2 0 0,1 1 0 0,-1-5 0 16,0-1 0-16,2 1 0 0,-1 1 0 0,0-4 0 15,5-1 0-15,-8-1 0 0,8 1 0 0,-5-5 0 16,1-1 0-16,3 0 0 0,-2-6 0 0,3 0 0 0,4-3 0 16,2-3 0-16,1-1 0 0,0-5 0 0,7 0 0 15,0 2 0-15,6 2 0 0,0 2 0 0,8 2 0 16,0 2 0-16,4 3 0 0,-1 5 0 0,1 1 0 15,-1 5 0-15,-1 5 0 0,-3 2 0 0,1 3 0 16,-9-1 0-16,3 7 0 0,-8-3 0 0,-2 1 0 16,-1 0 0-16,-2 0 0 0,-1 2 0 0,-4 0 0 15,1-2 0-15,-3 1 0 0,1 0 0 0,-3-3 0 16,0-1 0-16,0-1 0 0,-3 0 0 0,1-1 0 16,-1-1 0-16,2-2 0 0,-2-1 0 0,-1 2 0 15,1-1 0-15,-1-2 0 0,1 3-263 0,1-4-427 16,-3-1-517-16,2 0-1307 0,3-2 579 0</inkml:trace>
  <inkml:trace contextRef="#ctx0" brushRef="#br0" timeOffset="79658.69">19771 8358 395 0,'10'-32'636'0,"-5"2"45"16,-3 12 52-16,0 2 16 0,2 0-64 0,-7 8-69 15,6 0-61-15,-3 2-55 0,-4 2-55 0,0 4-43 16,-5 6-42-16,-14 11-36 0,-2 6-32 0,-6 16-27 15,-2 9-25-15,6 3-27 0,0 1-113 0,4 5-100 16,7-2 0-16,3 0 0 0,5-2 0 0,4-1 0 0,6-2 0 16,8-4 0-16,1-14 0 0,3-2 0 0,8 2 0 15,10 3 0-15,-5-8 0 0,1-1 0 16,3-4 0-16,10 6 0 0,-9-8 0 0,-2-1 0 0,2 0 0 16,-4-2 0-16,-1 0 0 0,-3-4 0 0,-7-7 0 15,0 3 0-15,-6-2 0 0,-1-4 0 0,-3 2 0 16,-1-2 0-16,-1-1 0 0,-1 2 0 0,2-3 0 15,-6-1 0-15,0 0 0 0,5-10-131 0,-6 5-530 16,1-2-573-16,-4-4-1335 0,-2 0 591 0</inkml:trace>
  <inkml:trace contextRef="#ctx0" brushRef="#br0" timeOffset="80092.05">19910 8698 169 0,'-1'-33'538'15,"4"-2"37"-15,2 5 29 0,6 3 32 0,1 3 11 16,-1 1-15-16,8 4-27 0,-5 5-51 0,12-1-60 15,-2 7-46-15,4 2-44 0,-1 6-39 0,-5 4-34 16,0 2-35-16,-3 3-30 0,4 6-27 0,-7 5-20 16,2 4-50-16,-7-2-169 0,-4 5 0 0,-2 2 0 15,0-2 0-15,-6 1 0 0,-4 0 0 0,0-5 0 16,-3 1 0-16,1-6 0 0,-4-2 0 0,2 0 0 0,2-4 0 16,0-5 0-16,0 2 0 0,3-3 0 15,1-1 0-15,-2 0 0 0,1-1 0 0,0 1 0 16,4-5 0-16,0 0 0 0,0 0 0 0,0 0 0 15,3-17 0-15,1 7 0 0,4-8 0 0,4-8 0 16,-3 0 0-16,4-4 0 0,1 0 0 0,0-2 0 16,0-3 0-16,-1 2 0 0,2 4 0 0,1 1 0 15,-6 4 0-15,-1 10 0 0,-4 5 0 0,0 0 0 16,-1 1 0-16,-1 3 0 0,-1-1 0 0,1 3 0 16,-3 3 0-16,0 0 0 0,0 13 0 0,-2-1 0 15,1 8 0-15,-3-1 0 0,3 7 0 0,0 5 0 0,1-4 0 16,-2 2 0-16,5-2 0 0,1 2 0 15,-2-1 0-15,3-2 0 0,2-1 0 0,-2-1 0 16,0-5 0-16,-1-1 0 0,2-2 0 0,3 0 0 0,-1-2 0 16,-2 0 0-16,-2-1 0 0,1-2 0 0,-1-1 0 15,0 0 0-15,-2 0 0 0,2-4 0 0,-2 3 0 16,0-6 0-16,1 1-557 0,-1-2-139 0,0 2-461 16,-2-4-1252-16,0 0 554 0</inkml:trace>
  <inkml:trace contextRef="#ctx0" brushRef="#br0" timeOffset="80459.36">20425 8553 217 0,'0'-49'428'0,"-4"1"39"0,4 16 37 0,2-2 46 16,4 7 54-16,-1 2 28 0,-1 5-21 15,1 5-27-15,4 0-52 0,0 5-51 0,1-1-50 0,8 4-40 16,13 2-40-16,-1 6-34 0,8 3-29 0,13 9-29 16,0 6-28-16,0 7-24 0,-1 10-101 0,-4 5-106 15,11 25 0-15,-21-17 0 0,-5 4 0 0,-6 4 0 16,-4-1 0-16,-7 3 0 0,-4-6 0 0,-2-1 0 15,-6-2 0-15,-6-4 0 0,-3-11 0 0,-2 0 0 16,-3-2 0-16,-2-1 0 0,-2-3 0 0,-1 1 0 16,0-6 0-16,-2 0 0 0,3-2 0 0,0-8 0 15,1 0 0-15,0 1 0 0,-2-2 0 0,4-4 0 0,3 0 0 16,-1-1 0-16,2-2 0 0,0 0 0 0,1-1 0 16,2-2 0-16,2 1 0 0,-1 0 0 0,1-1 0 15,0-1 0-15,1 0 0 0,3-2 0 0,0 0 0 16,-8 1 0-16,8-1 0 0,-3 3 0 0,3-3 0 15,0 0 0-15,-4 1 0 0,4-1 0 0,0 0 0 16,0 0 0-16,-4 2 0 0,4-2 0 0,0 0 0 16,0 0 0-16,0 0 0 0,0 0 0 0,0 0 0 15,-2-7 0-15,2 7 0 0,-2-11 0 0,1 7-105 16,2-2-664-16,2-4-451 0,2-1-1321 0,3-3 585 16</inkml:trace>
  <inkml:trace contextRef="#ctx0" brushRef="#br0" timeOffset="84424.26">21596 8782 275 0,'-13'-3'636'0,"4"3"23"15,0-1 26-15,0-1 21 0,4-2-6 0,-2 3-63 16,1 0-59-16,3-1-54 0,3 2-54 0,-7-2-44 15,7 2-43-15,0 0-37 0,0 0-35 0,0 0-33 16,16-9-26-16,4 3-25 0,11 1-129 0,1 1-98 16,3 0 0-16,6 0 0 0,10-2 0 0,2 3 0 15,-15-1 0-15,1 1 0 0,-2 2 0 0,-2 2 0 0,5 1 0 16,-7-2 0-16,-4 2 0 0,0-1 0 16,-11 0 0-16,-4 0 0 0,-3-2 0 0,-2 1 0 0,1 1 0 15,-5-1 0-15,1 0 0 0,-6 0 0 0,7 1 0 16,-3 1 0-16,-4-2 0 0,0 0 0 0,0 0 0 15,0 0 0-15,0 0 0 0,6 0 0 0,-6 0 0 16,0 0 0-16,0 0 0 0,0 0 0 0,-21-4-696 16,18 0-554-16,-1-2-1353 0,4 0 599 0</inkml:trace>
  <inkml:trace contextRef="#ctx0" brushRef="#br0" timeOffset="84748.01">22689 8164 346 0,'0'-34'697'0,"1"2"33"0,0 4 31 0,-2 0-20 16,1 9-66-16,0 1-67 0,-1 6-57 0,1 1-56 15,0 4-49-15,-3 1-45 0,3 1-40 0,0 1-37 16,0-1-34-16,0 5-31 0,0 0-25 0,0 18-22 16,0 0-152-16,0 11-60 0,0 2 0 0,0 3 0 15,0 1 0-15,5 13 0 0,-1-13 0 0,-1 0 0 16,4-3 0-16,0 1 0 0,-1 3 0 0,2-3 0 0,2-3 0 15,-2-2 0-15,-1-2 0 0,0-2 0 0,-1-6 0 16,-1-1 0-16,0-1 0 0,-2-4 0 0,-1-1 0 16,2-1 0-16,-1-1 0 0,-3-2 0 0,2 0 0 15,0-1 0-15,1-1 0 0,-3 1 0 0,0-1 0 16,2 0 0-16,-2-1 0 0,0 0 0 0,2 1 0 16,-4-2 0-16,2-3 0 0,0 6 0 0,0-1 0 15,0-5 0-15,2 4-168 0,-2-4-551 0,0 0-499 16,-9 2-1319-16,9-2 584 0</inkml:trace>
  <inkml:trace contextRef="#ctx0" brushRef="#br0" timeOffset="85006.95">22603 8657 299 0,'-26'2'515'0,"-4"-1"38"0,0-1 11 15,9 1 25-15,2-1 60 0,7 2 22 0,2-2-54 16,1 0-60-16,1 0-59 0,8 0-49 0,-9 1-46 16,9-1-38-16,0 0-36 0,22-3-30 0,9 5-29 15,8-4-27-15,17 1-23 0,0 1-119 0,5 0-101 16,-2 0 0-16,-1 0 0 0,-4 3 0 0,2-5 0 15,-19 4 0-15,-2-1 0 0,-1 0 0 0,-3 0 0 16,-11 3 0-16,-3-3 0 0,-2 0 0 0,-3 1 0 16,-2-2 0-16,-4 0 0 0,0 1 0 0,0-1 0 0,-1 1 0 15,-5-1 0-15,8 0 0 0,-8 0 0 16,6 0 0-16,-6 0 0 0,4 2 0 0,-4-2 0 0,0 0 0 16,0 0 0-16,0 0 0 0,0 0 0 0,0 0 0 15,0 0 0-15,-14 10 0 0,8-6 0 0,-6-1-235 16,2 3-544-16,-8 0-418 0,0 1-1295 0,1 1 573 15</inkml:trace>
  <inkml:trace contextRef="#ctx0" brushRef="#br0" timeOffset="85382.84">22754 8856 542 0,'-13'2'579'16,"0"0"19"-16,3-1 28 0,4 0 34 0,-1-1 6 0,2 0-30 16,5 0-64-16,0 0-56 0,0 0-50 15,0 0-47-15,27-7-42 0,-7 7-37 0,9 3-35 16,2 0-30-16,0 4-27 0,0 1-24 0,-3 5-82 0,-3-2-142 15,0 3 0-15,-3 1 0 0,-9 1 0 0,-2 0 0 16,-2 6 0-16,-8-5 0 0,-2 8 0 0,-8-2 0 16,-4 4 0-16,-6-4 0 0,-1 3 0 0,-5 1 0 15,-3-5 0-15,0-1 0 0,-2-2 0 0,2-3 0 16,3 1 0-16,2-3 0 0,9-5 0 0,5-3 0 16,-1 1 0-16,3-3 0 0,3-1 0 0,0 2 0 15,3-1 0-15,5 0 0 0,2 0 0 0,7 3 0 0,5 1 0 16,10-1 0-16,0 0 0 0,6-1 0 15,3-1 0-15,-1 3 0 0,2-2 0 0,1 0 0 16,-3-1 0-16,-4-1 0 0,-1-1 0 0,-11 1 0 0,0-4 0 16,-7 0 0-16,-4 0 0 0,0 2 0 0,0-2 0 15,-2 2 0-15,-2-2 0 0,-5 0 0 0,9 1 0 16,-9-1 0-16,7 0 0 0,-7 0 0 0,0 0 0 16,7-1 0-16,-7 1 0 0,2-4 0 0,-2 4 0 15,2-6 0-15,-2-1 0 0,-2 1 0 0,0-3 0 16,-2-2-1366-16,3 2-1478 0,1-3 654 0</inkml:trace>
  <inkml:trace contextRef="#ctx0" brushRef="#br0" timeOffset="85765.93">23702 8684 3813 0,'4'-18'412'0,"-3"0"-87"0,3 0-48 0,2 1 21 16,-2-1 33-16,0 1 11 0,0 1 0 0,0 4-2 16,-2 1-17-16,1 0-6 0,-3 3-26 0,0-1-22 0,1 4-23 15,-1-4-32-15,-1 0-163 0,-2 3-51 0,-6-2 0 16,-1 2 0-16,-6 1 0 0,-4 1 0 0,4 1 0 16,1 6 0-16,-2 1 0 0,2 8 0 0,0 1 0 15,4 5 0-15,1-2 0 0,5 8 0 0,2 2 0 16,4 0 0-16,3-1 0 0,5 3 0 0,4 1 0 15,1-3 0-15,4 0 0 0,-3-1 0 0,4-2 0 16,-2 0 0-16,-2-2 0 0,-2-6 0 0,-3-1 0 16,-1-4 0-16,-1 1 0 0,-4-3 0 0,2 2 0 15,-5-1 0-15,-1 1 0 0,0 0 0 0,-2 1 0 16,-6-4 0-16,-1 1 0 0,-1-2 0 0,-8 3 0 0,3-5 0 16,-4 2 0-16,1 1 0 0,0-4 0 15,-1-1 0-15,1-2 0 0,0 2 0 0,4-4 0 16,-3 1 0-16,8-2 0 0,-2-1 0 0,-1-2-634 0,8 1-626 15,-1 1-1364-15,5-5 603 0</inkml:trace>
  <inkml:trace contextRef="#ctx0" brushRef="#br0" timeOffset="85971.88">23880 8692 94 0,'7'-14'624'0,"-1"6"54"16,0-1 43-16,0 0 16 0,-5 4-24 0,3 3-70 15,-4-2-64-15,4 1-57 0,-4 3-54 0,0 0-42 16,0 0-43-16,0 12-35 0,0-2-33 0,-2 1-30 0,0 2-28 15,2 3-26-15,-4 2-64 0,1 0-167 0,1-1 0 16,0-2 0-16,-1 3 0 0,3-4 0 0,0-1 0 16,-1 0 0-16,1-1 0 0,0-1 0 0,0 0 0 15,0-2 0-15,0 0 0 0,0-1 0 0,0-2 0 16,0 0 0-16,0-1 0 0,0 0-142 0,0-2-502 16,0-3-591-16,0 0-1337 0,0 0 592 0</inkml:trace>
  <inkml:trace contextRef="#ctx0" brushRef="#br0" timeOffset="86143.86">24043 8618 111 0,'-7'-25'573'16,"1"8"46"-16,0 2 38 0,-1-1 49 0,1 7 17 0,3-1-57 15,-3 0-65-15,3 7-61 0,-1-2-54 0,1 1-50 16,1 0-45-16,-1 0-33 0,1 1-44 0,2 3-34 16,-3-5-36-16,3 5-22 0,0 0-23 0,0 0-134 15,-4 9-65-15,7-2 0 0,1 3 0 0,-2 0 0 16,3 6-283-16,3 1-133 0,1 0-116 0,0-1-158 15,5 0-355-15,-3-1-1133 0,3-2 501 0</inkml:trace>
  <inkml:trace contextRef="#ctx0" brushRef="#br0" timeOffset="86559.59">24152 8676 163 0,'-8'-10'383'16,"5"4"58"-16,0-2 45 0,-5 0 50 0,4 0 33 0,0 0 34 16,1-2 11-16,1 2-3 0,-3-1-46 0,5 4-65 15,-1 1-42-15,2-2-60 0,1 2-35 16,3 2-39-16,2 0-34 0,-7 2-28 0,17 8-25 0,2 2-24 15,-5 2-38-15,4 7-175 0,0 1 0 0,-6 3 0 16,-3 2 0-16,-1 0 0 0,-5-5 0 0,-1-1 0 16,-2 0 0-16,-1 0 0 0,-3-1 0 0,-1 0 0 15,2-7 0-15,-1 0 0 0,0-3 0 0,0 0 0 16,1-3 0-16,1 1 0 0,-1-2 0 0,1 0 0 16,-2-2 0-16,4-2 0 0,0 0 0 0,0 0 0 15,0 0 0-15,0 0 0 0,-6-11 0 0,6 4 0 0,1 0 0 16,0-3 0-16,7-1 0 0,-2-5 0 0,2 0 0 15,1-2 0-15,2 0 0 0,5-4 0 0,0 0 0 16,1 2 0-16,-1 6 0 0,-3 2 0 0,5-1 0 16,-4 2 0-16,1 1 0 0,-2 4 0 0,-4 3 0 15,3 0 0-15,-3 2 0 0,-3 2 0 0,5 4 0 16,-3 2 0-16,0 9 0 0,0 2 0 0,0 7 0 16,-2 2 0-16,-4-1 0 0,1 2 0 0,-2-6 0 15,-1 0 0-15,0-4 0 0,0 0 0 0,-1-1 0 0,1-5 0 16,-2-1 0-16,1 0 0 0,0-2 0 15,1-1 0-15,-1-2 0 0,-1 0 0 0,1 1 0 16,1-3 0-16,-1-1 0 0,1-3 0 0,-2 8 0 0,1-5 0 16,1-3 0-16,0 5-289 0,0-5-488 0,0 0-411 15,0 0-1286-15,0 0 568 0</inkml:trace>
  <inkml:trace contextRef="#ctx0" brushRef="#br0" timeOffset="86828.35">24859 8471 622 0,'-5'-18'657'0,"2"4"42"0,-1 3 22 16,0 2-8-16,-1 3-57 0,0-2-62 0,-3 2-62 15,-2 2-56-15,0 3-49 0,-4 5-41 0,-3 4-31 16,-4 10-42-16,1 8-32 0,0 6-29 0,-2 12-26 0,11 3-20 16,3-2-131-16,2 2-75 0,6-12 0 0,1 1 0 15,5 0 0-15,2 0 0 0,4-4 0 0,2-1 0 16,0-2 0-16,2-3 0 0,2-2 0 0,-4-3 0 15,2 1 0-15,-4-8 0 0,1 1 0 0,0-2 0 16,-4-2 0-16,0-4 0 0,-3 0 0 0,3 1 0 16,-4-1 0-16,2-3 0 0,-4-1 0 0,0 1 0 15,1-1 0-15,-3 0 0 0,3-1 0 0,-4-2-537 0,0 0-739 16,0 0-1382-16,0 0 612 0</inkml:trace>
  <inkml:trace contextRef="#ctx0" brushRef="#br0" timeOffset="87126.8">24843 8718 123 0,'-5'-19'654'0,"1"2"22"0,2 1 4 15,3 1-9-15,0 6-40 0,2-1-21 0,3 2-38 16,2 2-45-16,2 4-54 0,2 0-44 0,2 2-43 16,1 4-40-16,-2 0-32 0,1 2-32 0,-2 0-29 15,-1 4-25-15,-1-2-23 0,-3 5-74 0,0 4-131 16,-4 0 0-16,-1 0 0 0,-7-1 0 0,2 0 0 15,-3-1 0-15,-1 0 0 0,-2-2 0 0,-4-1 0 16,5-2 0-16,1-3 0 0,-2 3 0 0,4-6 0 0,-1 1 0 16,1 0 0-16,1-1 0 0,2-1 0 0,1 0 0 15,-2-1 0-15,3-2 0 0,-4 4 0 0,2-2 0 16,2-2 0-16,0 0 0 0,2 9 0 0,3-5 0 16,0-1 0-16,3 0 0 0,2 0 0 0,3-1 0 15,-1 1 0-15,7-2 0 0,1-1 0 0,-1 0-167 16,4-1-1171-16,-3-3-1449 0,-1 4 641 0</inkml:trace>
  <inkml:trace contextRef="#ctx0" brushRef="#br0" timeOffset="87496.62">25084 8670 491 0,'-7'-13'563'0,"0"3"22"16,3 4 0-16,1 1-9 0,1-2-10 0,0 2-6 15,2 3-35-15,0 2-33 0,7-1-29 0,-7 1-38 16,18 11-36-16,-9-2-29 0,3 2-33 0,0 2-31 15,-3 3-29-15,-2 1-23 0,-3-1-23 0,-1 2-20 16,-5 0-146-16,1-2-55 0,-5 0 0 0,0-1 0 16,0-3 0-16,-3 3 0 0,3-6 0 0,-2 0 0 15,3-3 0-15,0 0 0 0,0-2 0 0,0 1 0 16,2-1 0-16,0-2 0 0,0 2 0 0,-1-2 0 0,4-2 0 16,-1 3 0-16,1-3 0 0,0 0 0 15,0 0 0-15,0 0 0 0,4-14 0 0,-3 8 0 16,7-2 0-16,-2 0 0 0,0-2 0 0,1-1 0 0,2 2 0 15,0-6 0-15,-2 6 0 0,0 1 0 0,-2 4 0 16,0-1 0-16,-1 2 0 0,-2-1 0 0,1 1 0 16,0 1 0-16,-3 2 0 0,0 0 0 0,0 0 0 15,7 5 0-15,-5 1 0 0,0 2 0 0,-1-2 0 16,1 5 0-16,-2-3 0 0,3 3 0 0,-6-1 0 16,3-1 0-16,0 0 0 0,0-1 0 0,0-2 0 15,3 0 0-15,-3 0-223 0,0-2-537 0,2-2-442 16,0 0-1301-16,-2-2 575 0</inkml:trace>
  <inkml:trace contextRef="#ctx0" brushRef="#br0" timeOffset="87723.84">25158 8508 342 0,'-5'-26'676'0,"1"10"40"16,3 5 5-16,-1 1-21 0,1 2-26 0,1 3-44 0,1-1-61 15,-1 6-59-15,11 2-48 0,0 5-43 0,4 6-38 16,8 10-37-16,9 14-31 0,-4 4-32 0,-3 1-27 15,-5 5-55-15,-3-1-199 0,-7 2 0 0,-5-14 0 16,-2 2 0-16,-5-2 0 0,-4 1 0 0,-2-6 0 16,-3 0 0-16,-5 0 0 0,0-3 0 0,-5 1 0 15,-3-7 0-15,1-1 0 0,1 0 0 0,-5-2 0 16,2-2 0-16,-2-2 0 0,0 1 0 0,-1-4 0 16,0 2 0-16,1-6-1366 0,7-1-1478 0,-8-1 654 0</inkml:trace>
  <inkml:trace contextRef="#ctx0" brushRef="#br0" timeOffset="88362.29">17572 11055 66 0,'-7'-4'775'0,"2"2"31"15,-1 1-5-15,1-2-42 0,1 2-75 0,4 1-59 16,-5-3-72-16,5 3-56 0,-4-3-46 0,4 3-48 16,0 0-37-16,0 0-36 0,16-2-30 0,0 4-32 15,5-2-27-15,-1 3-24 0,10-2-168 0,1 0-49 16,1 1 0-16,2 0 0 0,0-1 0 0,3 2 0 0,-3-1 0 16,3-4 0-16,-6 2 0 0,-3-2-77 0,-8 2-542 15,-2-2-631-15,0 0-1353 0,0-2 599 16</inkml:trace>
  <inkml:trace contextRef="#ctx0" brushRef="#br0" timeOffset="88563.43">17938 10837 298 0,'-28'-13'684'16,"12"6"51"-16,0 1 33 0,6 2-16 0,0 0-76 16,2 3-68-16,4 2-62 0,-1 3-52 0,1 7-47 15,4 3-43-15,0 3-39 0,2 9-36 0,0-2-32 16,-1 3-28-16,3-1-29 0,0 1-21 0,0 0-159 15,-3 0-60-15,3 0 0 0,0-3 0 0,-2-5 0 16,6-1 0-16,-3 0 0 0,3 0 0 0,0-1 0 0,-1-3 0 16,0-4 0-16,-1 2-40 0,2-4-569 0,-1 2-648 15,1-4-1362-15,2-1 602 0</inkml:trace>
  <inkml:trace contextRef="#ctx0" brushRef="#br0" timeOffset="89299">18589 10469 494 0,'5'-10'692'0,"0"0"39"0,1-2 8 0,-3 5-16 0,1 2-58 16,-2 0-64-16,1-2-54 0,-2 3-57 0,2 3-49 15,1-2-43-15,-4 3-41 0,0 0-38 0,4 7-30 16,-4 11-29-16,-2 12-28 0,2 17-19 0,-1 2-213 15,-3 4 0-15,0-1 0 0,-1 4 0 0,0 0 0 16,-3 3 0-16,6 1 0 0,-2-1 0 0,1-2 0 16,2 2 0-16,0-3 0 0,2-2 0 0,0-3 0 15,1-4 0-15,2-1 0 0,-3-13 0 0,0-2 0 0,2 1 0 16,-1-3 0-16,1-3 0 0,-2-7 0 0,-1-2 0 16,1 1 0-16,-1-8 0 0,-1 5 0 0,2-5 0 15,-1 0 0-15,1-1 0 0,-1-3 0 0,0 0 0 16,-1 0 0-16,2 1 0 0,-1-2 0 0,0-1 0 15,-1-1 0-15,1-3 0 0,0 0 0 0,0 6 0 16,0-6 0-16,1 2 0 0,-1-2 0 0,0 0 0 16,0 0 0-16,0 0 0 0,0 0 0 0,0 0 0 0,-2 4 0 15,2-4 0-15,0 0 0 0,0 0 0 16,0 0 0-16,0 0 0 0,0 0 0 0,0 0 0 16,0 0 0-16,0 0 0 0,0 0 0 0,0 0 0 0,0 0 0 15,0 0 0-15,0 0 0 0,0 0 0 0,0 0 0 16,0 0 0-16,0 0 0 0,0 0 0 0,0 0 0 15,0 0 0-15,0 0 0 0,0 0 0 0,0 0 0 16,0 0 0-16,0 0 0 0,0 0-208 0,0 0-1123 16,6-15-1441-16,-2 8 638 0</inkml:trace>
  <inkml:trace contextRef="#ctx0" brushRef="#br0" timeOffset="90040.85">18200 10637 56 0,'5'-5'563'16,"0"-2"42"-16,1 0 35 0,-1 1 33 0,1-1 22 0,-2 2-18 16,2 0-63-16,-3 2-58 0,-1-2-54 15,2 5-47-15,-4 0-45 0,4-5-40 0,-4 5-40 16,1-2-32-16,-1 2-33 0,0 0-26 0,0 0-22 0,6 15-191 16,-4-1-26-16,2 4 0 0,-2 7 0 0,0 2 0 15,0-2 0-15,-1 1 0 0,2 3 0 0,-2-2 0 16,3 1 0-16,-2 1 0 0,1 0 0 0,4-1 0 15,-1 4 0-15,0-7 0 0,2 6 0 0,1-4 0 16,0 3-490-16,3-7-794 0,-3-4-1390 0,2-3 614 16</inkml:trace>
  <inkml:trace contextRef="#ctx0" brushRef="#br0" timeOffset="90597.99">19090 11035 559 0,'0'-5'737'0,"0"5"36"0,-1-8 10 0,1 3-62 16,0-1-68-16,1 3-65 0,-1 3-58 0,-1-4-49 16,1 4-49-16,0-5-37 0,0 5-36 0,-2-6-39 15,2 6-41-15,2-3-29 0,-2 3-25 0,0 0-119 16,10 0-106-16,-10 0 0 0,15 3 0 0,-6 1 0 0,1 2 0 16,-3 0 0-16,0 5 0 0,-1-1 0 0,-3 3 0 15,5 2 0-15,-8 0 0 0,0 2 0 16,-8 0 0-16,3-2 0 0,0 1 0 0,-4 0 0 0,-2-2 0 15,4-2 0-15,1-3 0 0,-1 0 0 0,3-3 0 16,1 0 0-16,1-1 0 0,-3-1 0 0,5 4 0 16,2-2 0-16,1 1 0 0,2 1 0 0,3-1 0 15,1 2 0-15,9 2 0 0,-2 0 0 0,4 0 0 16,3 2 0-16,1 0 0 0,-7-2 0 0,1 0 0 16,-3 1 0-16,2-2 0 0,-6 1 0 0,-1-4 0 15,-2 4 0-15,-2-2 0 0,-4 1 0 0,0 1 0 0,-4-1 0 16,0 1 0-16,-4-1 0 0,-4 5 0 15,2-4 0-15,-3-2 0 0,-3 3 0 0,-1-1 0 16,0-3 0-16,0 1 0 0,-2-3 0 0,2 1 0 0,-2-4 0 16,7 1 0-16,-4-2 0 0,2 2 0 0,2-1 0 15,0-2 0-15,-1 0 0 0,3 0 0 0,-2-1 0 16,3-1 0-16,-2 0 0 0,5-3 0 0,1-1-190 16,0-1-1144-16,4-1-1445 0,6-7 640 0</inkml:trace>
  <inkml:trace contextRef="#ctx0" brushRef="#br0" timeOffset="90931.32">20277 10802 254 0,'4'-17'721'0,"-3"5"14"0,2-1 30 15,-2 2-5-15,-2 1-73 0,-2 0-67 0,-1 3-62 16,-1-2-55-16,-5 2-50 0,1 1-47 0,-3 3-39 15,2 1-38-15,0 2-34 0,-3 2-35 0,-1 0-27 16,5 5-22-16,0 0-177 0,3 3-34 0,2 0 0 16,2 8 0-16,4 2 0 0,6 5 0 0,3-1 0 15,0 1 0-15,5 1 0 0,-2-2 0 0,4 0 0 0,-1-1 0 16,-1 0 0-16,-3-6 0 0,-1-2 0 0,-3-1 0 16,-2-2 0-16,-2-3 0 0,2 2 0 0,-5-3 0 15,1 3 0-15,-3-2 0 0,-3 0 0 0,-4-2 0 16,-1 1 0-16,-6 1 0 0,-3-2 0 0,2-3 0 15,-3 2 0-15,1 0 0 0,0-3 0 0,-1 2 0 16,2-3 0-16,5-1 0 0,-3 0 0 0,5-2 0 16,-3 0 0-16,6-1-620 0,0-1-643 0,4 0-1366 15,4-4 604-15</inkml:trace>
  <inkml:trace contextRef="#ctx0" brushRef="#br0" timeOffset="91136.1">20558 10839 520 0,'9'-9'642'0,"0"4"42"15,-3-1 35-15,-2 1 9 0,1 2-57 0,-1-1-63 0,-1 4-59 16,-3 0-59-16,6-2-46 0,-6 2-41 0,4 7-40 16,-3 0-35-16,2 3-32 0,-2-1-30 0,-1 3-26 15,1 0-24-15,1 0-192 0,-2 0-24 0,0 6 0 16,2-5 0-16,-2 3 0 0,0-4 0 0,2 0 0 16,0 0 0-16,-1-2 0 0,1 1 0 0,0 1 0 15,2-3 0-15,-3 1 0 0,1-4 0 0,-2 0 0 16,3 2 0-16,-3-4-468 0,0 0-272 0,2-2-425 15,-2-2-1260-15,0 0 558 0</inkml:trace>
  <inkml:trace contextRef="#ctx0" brushRef="#br0" timeOffset="91316.67">20785 10807 80 0,'-7'-18'656'0,"-1"0"60"16,3 2 64-16,-2 0 4 0,-1 6-72 0,4 0-71 15,-1 4-65-15,1 1-53 0,0 1-54 0,2-3-45 16,-2 3-43-16,0 3-41 0,4-3-34 0,0 4-31 15,-4-3-28-15,4 3-27 0,-2-6-159 0,2 6-61 16,0 0 0-16,0 0 0 0,0 0 0 0,0 13 0 16,2-6 0-16,2 3 0 0,2 3 0 0,3 0-192 0,-1 1-380 15,-1 4-667-15,4-7-1340 0,-5-3 593 0</inkml:trace>
  <inkml:trace contextRef="#ctx0" brushRef="#br0" timeOffset="91697.88">20871 10819 298 0,'-9'-12'506'0,"4"8"44"15,1 0 32-15,4-3 51 0,-5 2 41 0,4 2-7 16,1-1-56-16,-2-1-62 0,2 5-55 0,-2-4-52 16,2 4-43-16,0 0-38 0,14-2-37 0,-5 7-31 15,9 3-29-15,-3 2-31 0,7 5-21 0,0 2-113 16,-5-5-99-16,-5 2 0 0,2 1 0 0,-3-1 0 16,-4 2 0-16,1-6 0 0,-3 6 0 0,-2-4 0 0,-2-2 0 15,0 0 0-15,-1 0 0 0,-2-2 0 16,0 0 0-16,0-3 0 0,-1-1 0 0,2 1 0 15,-2-1 0-15,-2-2 0 0,5-2 0 0,-4 3 0 0,4-3 0 16,0 0 0-16,0 0 0 0,-7-9 0 0,7 9 0 16,-2-7 0-16,2 0 0 0,2-2 0 0,0 0 0 15,2-3 0-15,0 0 0 0,2 1 0 0,2-5 0 16,1 0 0-16,4 2 0 0,0 1 0 0,4 1 0 16,0 0 0-16,2 5 0 0,2 0 0 0,2 2 0 15,5 0 0-15,-7 4 0 0,0 2 0 0,2 0 0 16,-3 4 0-16,-2 2 0 0,0 3 0 0,-5 2 0 0,1-1 0 15,-5 3 0-15,-4 1 0 0,1 1 0 0,-2-2 0 16,-4 3 0-16,0-5 0 0,-1 0 0 16,-2 0 0-16,1-1 0 0,-1 0 0 0,3-3 0 0,-1 2-71 15,-3-2-647-15,4-3-516 0,0 1-1336 0,-1-1 590 16</inkml:trace>
  <inkml:trace contextRef="#ctx0" brushRef="#br0" timeOffset="91973.01">21737 10751 573 0,'8'-26'624'0,"-4"0"34"16,1 7 54-16,-1 1 16 0,-2 6-50 0,0 1-67 15,-1 1-59-15,-1 3-54 0,3 2-48 0,-3-1-43 0,0 0-45 16,1 2-38-16,-1 2-34 0,0 2-28 0,0 0-30 16,-10 18-14-16,-2 4-206 0,1 9-12 0,-1 3 0 15,0 13 0-15,1 2 0 0,4-2 0 0,3 0 0 16,3 0 0-16,-1-13 0 0,6 2 0 0,3-3 0 15,0 0 0-15,2-5 0 0,5 1 0 0,-1-6 0 16,1-1 0-16,-5-6 0 0,6-1 0 0,-3-3 0 16,1 0 0-16,-3-3 0 0,-1-2 0 0,0 0 0 15,0-1 0-15,0-1 0 0,-4-2 0 0,1 1 0 0,-1-2 0 16,0 1 0-16,0 1 0 0,2-2-458 16,-3-1-832-16,4-1-1396 0,-1 0 619 0</inkml:trace>
  <inkml:trace contextRef="#ctx0" brushRef="#br0" timeOffset="92368.34">21979 10817 309 0,'-6'-28'675'16,"-1"-1"16"-16,6 1 33 0,1 11-3 0,1-1-35 16,6 1-70-16,-2 2-60 0,4 3-55 0,6 1-51 15,2 3-44-15,5 2-40 0,-1 3-36 0,9 5-34 16,-2-1-30-16,-8 3-27 0,7 5-23 0,-8-1-73 15,-2 0-143-15,-3 5 0 0,-1-3 0 0,-2 7 0 0,-4-2 0 16,-2 2 0-16,-4-2 0 0,-1 1 0 0,0-3 0 16,-1-1 0-16,-2-2 0 0,1-1 0 0,-1-1 0 15,2 0 0-15,-2-3 0 0,2 0 0 0,0 1 0 16,-2 0 0-16,3-3 0 0,0 1 0 0,0 2 0 16,4-2 0-16,0 5 0 0,2 0 0 0,1 0 0 15,2 0 0-15,-1 1 0 0,5 2 0 0,1 0 0 16,-1 0 0-16,-4-3 0 0,4 2 0 0,-5-3 0 15,-1-2 0-15,-3 4 0 0,2-5 0 0,-4 4 0 16,0-2 0-16,-2 2 0 0,-2-3 0 0,0-1 0 0,-6 1 0 16,1 3 0-16,-3-3 0 0,0-2 0 0,-2 4 0 15,-1-4 0-15,-4 0 0 0,4 1 0 0,-1-2 0 16,1-2 0-16,0 1 0 0,0-2 0 0,3 0 0 16,0 1 0-16,2-2 0 0,-1 0 0 0,5 0 0 15,4 1 0-15,-10-4-488 0,10 0-797 0,0 4-1390 16,5-6 615-16</inkml:trace>
  <inkml:trace contextRef="#ctx0" brushRef="#br0" timeOffset="92774.86">22497 10856 433 0,'5'-17'582'16,"-1"2"20"-16,0 3 21 0,1 2 34 0,-3 1-8 16,2-1-24-16,-1 5-49 0,1-1-49 0,2 2-60 0,-1 3-48 15,4 1-39-15,1 2-36 0,1 2-36 16,2 1-30-16,-1 1-30 0,-2 6-22 0,0-3-22 0,2 4-161 15,-7-2-43-15,0 0 0 0,-1 3 0 0,-3 1 0 16,-1-5 0-16,-5 3 0 0,4-5 0 0,-3 4 0 16,-1-3 0-16,-1-1 0 0,4-1 0 0,-3-2 0 15,3 0 0-15,0-1 0 0,-3-1 0 0,5-3 0 16,-1 4 0-16,-1-2 0 0,2-2 0 0,0 0 0 0,0 0 0 16,0 0 0-16,0 0 0 0,8-10 0 15,-4 4 0-15,3-1 0 0,0-1 0 0,2-2 0 16,1 0 0-16,3-3 0 0,-1-1 0 0,-1 1 0 0,1 1 0 15,0-1 0-15,-4 5 0 0,-1 0 0 0,-1 1 0 16,-1 2 0-16,-2 1 0 0,0 0 0 0,0 0 0 16,0 2 0-16,-3 2 0 0,2-2 0 0,-2 2 0 15,0 0 0-15,0 0 0 0,-6 16 0 0,2-6 0 16,0 1 0-16,-2 3 0 0,1 1 0 0,2 1 0 16,0 2 0-16,2-2 0 0,0 1 0 0,2-2 0 15,2 1 0-15,-1-4 0 0,1 0 0 0,1 0 0 0,2-2 0 16,2 1 0-16,-2-2 0 0,3-5 0 15,3 6 0-15,-3-5-691 0,1-2-559 0,2 3-1355 16,1-3 600-16</inkml:trace>
  <inkml:trace contextRef="#ctx0" brushRef="#br0" timeOffset="93031.86">22975 10732 452 0,'-8'-24'541'0,"3"5"40"0,1 1 26 0,2 6 57 16,-1 2-7-16,3 0-29 0,-1 3-51 0,1 0-53 15,0 3-55-15,2 1-43 0,2 2-45 0,-4 1-36 16,26 7-31-16,-9 3-33 0,5 9-27 0,5 3-24 16,-4 7-24-16,-1 0-152 0,-3 5-54 0,5 6 0 15,-7 6 0-15,-8-10 0 0,-5-2 0 0,-3 0 0 16,-5-2 0-16,-1-1 0 0,-4-2 0 0,-1-2 0 0,-4-3 0 16,-1 1 0-16,-2-3 0 0,3-10 0 0,-3 2 0 15,3-4 0-15,-3 1 0 0,2-2 0 0,-1-1 0 16,3-2 0-16,1-4 0 0,0 4 0 0,0-2 0 15,0-1 0-15,2-1 0 0,4-1 0 0,0-1-308 16,6 0-1007-16,0 0-1422 0,-2-6 629 0</inkml:trace>
  <inkml:trace contextRef="#ctx0" brushRef="#br0" timeOffset="93229.72">23550 10894 407 0,'-4'-3'763'0,"4"-2"-24"0,0 1-20 16,0 4-15-16,7-3-45 0,0-2-63 0,5 2-59 16,6 0-56-16,1 2-49 0,4 1-39 0,5 1-42 15,3 0-37-15,0 2-28 0,0 0-34 0,-1-1-47 16,-10-2-77-16,-1 2-117 0,0-1-120 0,-7 0-113 16,1 0-128-16,-3 2-111 0,0 1-104 0,-5-4-480 15,0 1-1133-15,-5-1 501 0</inkml:trace>
  <inkml:trace contextRef="#ctx0" brushRef="#br0" timeOffset="93457.9">23895 10799 4 0,'-9'-9'598'0,"-1"1"62"0,0-2 70 0,3 3 48 0,1 1-47 16,2 1-72-16,0 0-67 0,0 1-62 0,-1 3-46 16,3-1-57-16,-2-1-44 0,4 3-30 0,-9 8-42 15,5 0-29-15,1 4-30 0,0 4-23 0,1 2-41 16,0 2-188-16,-2 4 0 0,3-4 0 0,1 6 0 15,-1-6 0-15,-1-1 0 0,2-2 0 0,-1 0 0 0,0-1 0 16,-1-3 0-16,2-1 0 0,-2-2 0 0,1 1 0 16,1-5 0-16,-2 1 0 0,2-1 0 15,0-2 0-15,-1 0 0 0,1 2 0 0,1-3 0 0,3 0-606 16,1-1-659-16,8-1-1369 0,0-1 606 0</inkml:trace>
  <inkml:trace contextRef="#ctx0" brushRef="#br0" timeOffset="93666.89">24198 10868 430 0,'-8'-7'742'0,"3"2"47"0,4 1 6 15,-3-1-63-15,-1 1-75 0,4 1-68 0,-2 1-57 0,3 2-52 16,-4-4-48-16,4 4-39 0,0 0-40 0,-2-5-35 16,2 5-32-16,-3-2-28 0,3 2-25 0,0 0-61 15,0 0-172-15,0 0 0 0,-1-3 0 0,1 3 0 16,0 0 0-16,0 0 0 0,0 0 0 0,0 0 0 15,0 0 0-15,0 0 0 0,0 0 0 0,0 0 0 16,20 5 0-16,-4 3-592 0,3-3-675 0,0 0-1372 16,8 0 607-16</inkml:trace>
  <inkml:trace contextRef="#ctx0" brushRef="#br0" timeOffset="93844.92">24573 10853 351 0,'-3'-4'684'16,"-1"2"48"-16,4 2 11 0,-4-4 1 15,4 4-73-15,-4-5-60 0,4 5-57 0,-5-2-51 0,5 2-54 16,0 0-42-16,0 0-44 0,0 0-33 0,0 0-25 16,0-4-40-16,0 4-23 0,0 0-19 0,0 0-209 15,-4-3-14-15,4 3 0 0,0 0 0 0,0 0 0 16,0 0 0-16,0 0 0 0,0 0 0 0,0 0-470 16,9-4-818-16,-4 4-1393 0,3 0 617 0</inkml:trace>
  <inkml:trace contextRef="#ctx0" brushRef="#br0" timeOffset="94059.63">24759 10865 349 0,'-8'-3'781'0,"-1"2"92"0,0-1-66 0,-2 1-78 15,5-1-70-15,0 1-64 0,1 0-64 0,5 1-45 16,0 0-48-16,-10-1-46 0,10 1-36 0,0 0-37 16,-6-1-27-16,2-1-30 0,4 2-24 0,0 0-154 15,-8 0-84-15,8 0 0 0,-4-3 0 0,4 3 0 16,0 0 0-16,0 0 0 0,0 0 0 0,0 0 0 15,0 0 0-15,-10 0 0 0,10 0 0 0,0 0 0 16,0 0 0-16,0 0 0 0,0 0 0 0,-6 3 0 0,6-3 0 16,0 0 0-16,-8 3-233 0,3-2-1094 0,-1 3-1437 15,6-4 636-15</inkml:trace>
  <inkml:trace contextRef="#ctx0" brushRef="#br0" timeOffset="100048.38">2549 12245 374 0,'-23'15'436'0,"-1"1"-5"0,4-6 4 16,2 1-4-16,4 0-4 0,-5 0-9 0,4-2-6 15,2-1 5-15,0-1-17 0,4 0-18 0,3-3-1 0,-1 0-18 16,4-2-14-16,0-1-22 0,3-1-20 15,0 0-10-15,0 0-1 0,20-6-9 0,7-6-23 0,9-5-21 16,14-5-23-16,33-18-24 0,1 1-98 0,3 0-98 16,3-3 0-16,-1 2 0 0,2 0 0 0,7-6 0 15,6-2 0-15,4-1 0 0,6-3 0 0,5-2 0 16,6-6 0-16,6 1 0 0,13-3 0 0,6-2 0 16,11-2 0-16,6 0 0 0,0 4 0 0,16-4 0 15,8 1 0-15,5-3 0 0,-1 0 0 0,2 4 0 16,1 4 0-16,1 1 0 0,-5 2 0 0,-6 0 0 15,-9 9 0-15,-8-3 0 0,-7 8 0 0,-15-3 0 0,-12 3 0 16,-9 4 0-16,-17 1 0 0,-11 3 0 16,-39 11 0-16,-6 1 0 0,-9 0 0 0,-14 7 0 0,-6 3 0 15,-11 4 0-15,1-1 0 0,-5 2 0 0,-5 4 0 16,-1 0 0-16,0 2 0 0,-3-1 0 0,-2 3 0 16,0 0 0-16,0 0 0 0,0 0 0 0,-19 11 0 15,9-6 0-15,0 0 0 0,0-1 0 0,4 2 0 16,1-3 0-16,-4-1 0 0,4 2 0 0,-2 0 0 15,2-1 0-15,1-1 0 0,-1 2 0 0,1-2 0 16,4-2 0-16,-5 5 0 0,5-5 0 0,-4 1 0 16,4-1 0-16,-1 2 0 0,1-2 0 0,-4 4 0 0,4-4 0 15,0 0 0-15,0 0 0 0,0 0 0 0,0 0 0 16,0 0 0-16,0 0 0 0,0 6 0 0,0-6 0 16,4 9 0-16,-4 0 0 0,4 3 0 0,0 4 0 15,-3 3 0-15,4 9 0 0,0 3 0 0,-1 4 0 16,1 2 0-16,4 19 0 0,4 1 0 0,4 23 0 15,-6-20 0-15,6 24 0 0,0-3 0 0,-6-22 0 16,0 24 0-16,3 2 0 0,-3-4 0 0,-3 9 0 0,1 0 0 16,-1 5 0-16,-1 2 0 0,0 0 0 15,-4 2 0-15,-1-2 0 0,-4-1 0 0,-1 1 0 16,3-4 0-16,-5 1 0 0,1-3 0 0,-1-1 0 0,-3-1 0 16,4-5 0-16,1-25 0 0,-2 26 0 0,2-25 0 15,-2 26 0-15,1-1 0 0,0-26 0 0,2 21 0 16,-1-20 0-16,3-1 0 0,-1-3 0 0,1 4 0 15,-1-4 0-15,2-2 0 0,-1-5 0 0,-3-14 0 16,3 0 0-16,-1 1 0 0,0-5 0 0,-3-1 0 16,3-6 0-16,1-6 0 0,-2-2 0 0,1-3 0 15,1-2 0-15,0-3 0 0,0 2 0 0,-1-7 0 0,1 4 0 16,1-1 0-16,-1-4 0 0,0-2 0 0,1 4 0 16,-1-4 0-16,0 4 0 0,0-4 0 15,0 0 0-15,0 0 0 0,0 0 0 0,16-8 0 0,-6 1 0 16,16-7 0-16,4-5 0 0,15-7 0 0,10-7 0 15,25-10 0-15,1 1 0 0,6-1 0 0,2-3 0 16,7-4 0-16,6-1 0 0,7-6 0 0,6-5 0 16,8 2 0-16,7-1 0 0,3-6 0 0,10 6 0 15,8 1 0-15,2 1 0 0,-1 1 0 0,4 2 0 16,0 2 0-16,3 0 0 0,-1 3 0 0,-3 1 0 16,-2 1 0-16,-14 6 0 0,-2-1 0 0,-3 1 0 15,-7 5 0-15,-10 1 0 0,-10 2 0 0,-10 4 0 0,-9 1 0 16,-33 9 0-16,1 0 0 0,-9 0 0 15,-11 4 0-15,-5 2 0 0,-3 0 0 0,-10 6 0 16,-2-1 0-16,-2 4 0 0,-5 1 0 0,0 0 0 0,-1 1 0 16,-2 0 0-16,-2 2 0 0,1 0 0 0,-1-1 0 15,0 1 0-15,-1-1 0 0,-3 3 0 0,7-2 0 16,-7 2 0-16,0 0 0 0,4-4 0 0,-4 4 0 16,0 0 0-16,0 0 0 0,5-1 0 0,-5 1 0 15,0 0 0-15,0 0 0 0,0 0 0 0,0 0 0 16,0 0 0-16,0 0 0 0,0 0 0 0,0 0 0 15,0 0 0-15,0 0 0 0,4-1 0 0,-4 1 0 16,0 0 0-16,0 0 0 0,0 0 0 0,0 0 0 0,0 0 0 16,0 0 0-16,0 0 0 0,0 0 0 15,0 0 0-15,0 0 0 0,0 0 0 0,0 0 0 0,0 0 0 16,0 0 0-16,0 0 0 0,0 0 0 0,0 0 0 16,0 0 0-16,0 0 0 0,0 0 0 0,0 0 0 15,0 0 0-15,0 0 0 0,0 0 0 0,0 0 0 16,0 0 0-16,0 0 0 0,0 0 0 0,0 0 0 15,0 0 0-15,0 0 0 0,0 0 0 0,0 0 0 16,0 0 0-16,0 0 0 0,-17-4 0 0,5-1 0 16,-5-2-1366-16,-12-6-1478 0,-17-8 654 0</inkml:trace>
  <inkml:trace contextRef="#ctx0" brushRef="#br0" timeOffset="102311.9">2508 12594 70 0,'0'0'373'0,"-4"3"-27"0,4-3-18 16,0 0-25-16,0 0-29 0,0 0-23 15,0 0-17-15,0 0-29 0,0 0-2 0,17-6-23 16,-5 3-20-16,8-2-10 0,1 2-23 0,11-2-4 0,4-2-12 16,1 4-24-16,1-2 1 0,15-1-5 0,-2-1-15 15,1 3-7-15,-2-1 1 0,-9 0-9 0,13 0-9 16,3-5-4-16,-2 2 0 0,4-2 1 15,2 2-6-15,-2-2-11 0,5-2-4 0,25-4-12 0,-26 7 3 16,1-4-7-16,0 3-4 0,25-2-4 0,1-1 0 16,-29 4 3-16,-1 0-2 0,33-4 4 0,-30 7-2 15,28-11 0-15,-30 10-6 0,3-1-23 0,0 0-13 16,0-1-8-16,-3 2-4 0,-1 0-12 0,-1 0-9 0,-4 0-1 16,0-1 2-16,-1 1-1 0,2-4 4 0,-1 4 1 15,-2 0 3-15,-1-1 9 0,0 1 3 16,-15 2 5-16,17-2 6 0,-15 5 6 0,12-2 5 0,-11-2 3 15,-3 0 6-15,1 4 2 0,-2-3 6 0,0 1 0 16,-4 2 2-16,4-3 2 0,-7 0-1 0,4 3 3 16,-1-2-1-16,0-1 1 0,0-1-2 0,2 2-1 15,0 0-1-15,3-2 6 0,-3 2-3 0,2 0 1 16,0 0-2-16,0 0 8 0,1-1-2 16,0 2 2-16,0-2 7 0,0 0 7 0,0 2 4 0,-1-2 6 15,2 1 3-15,-2-1 5 0,1 0-4 0,-1 0 6 16,1 0-6-16,-4-2-1 0,4 2-3 0,-2-1-2 0,1-1-1 15,-4 2-4-15,1-1 0 0,0 2-1 16,-1-1-3-16,5 1-8 0,-1-3-11 0,0 3-6 16,-2 0-4-16,3-2 0 0,-1 2-3 0,1 2 0 0,0-2 4 15,-1 1 1-15,0 1 3 0,2-1 0 0,-2-1 3 16,1 1 1-16,-1-1 2 0,-1 2 2 16,1 0-3-16,0-1 2 0,2 1 0 0,2-2-8 0,-4 0-16 15,-1 1-19-15,5 0-12 0,-4-3-7 0,5 3-2 16,-3-1-1-16,1 2 7 0,10-4-1 0,-9 5 6 15,-2 0 12-15,15-2 5 0,-16 1 2 0,4-1 11 16,-2 2 14-16,1-1 12 0,-3 1 17 0,1 1 6 16,-3-1 6-16,-2-3 3 0,0 2 4 0,-1 0-4 15,0 0-8-15,0-1 3 0,-4 2-6 0,3-2-10 16,-2 0-15-16,3 1-12 0,-1-2-8 0,2 1-10 16,4 0-5-16,-1 0 0 0,5 0-8 0,11 0 2 0,2 2 3 15,-3-4 19-15,-10 5 3 0,11-3 19 16,3 3 13-16,-15 0 13 0,-3-2 10 0,1 0 8 0,1 4 5 15,-4-4 2-15,0 0 1 0,-3 1 1 0,-1 2 4 16,-1-1-2-16,-7-1-1 0,-1 1-6 0,6-1 4 16,-9 1-2-16,4-1 3 0,-5-2-1 0,5 3 3 15,-2 0 2-15,-1 0-1 0,0 0 1 0,2 0 4 16,-1 0 2-16,2 0 3 0,-3 0-1 0,9 0 4 16,-2 0 5-16,-1 3-5 0,-3-1 0 0,0-1-2 15,6 1-10-15,-1 0-3 0,3 0-2 0,-3 1-6 16,0-3-5-16,2 3-3 0,-1-1-1 0,2 0-6 15,-3-1-2-15,5 3 2 0,-1-2-4 0,0-1-3 0,-1 2-4 16,-1 0 2-16,1 0 1 0,-2-2-8 0,-2 3 6 16,2-3 3-16,-8 0 3 0,-2 0 5 0,2 0-5 15,-3 3 7-15,-2-4-1 0,-2 2 7 0,-1 1-5 16,1-2-1-16,-1-1-3 0,2 4-5 0,-3-2 1 16,6 0-5-16,-7 0-3 0,8 1 0 0,-1 1 3 15,4 1-6-15,0-1-1 0,3 1 13 0,-3-2 2 16,6 1 3-16,-6 0 7 0,1-1 3 0,-3-1-8 15,3 0 14-15,0-1 1 0,-2 1-1 0,-2 0 5 16,1 0-7-16,-2-2 7 0,0 0-2 0,-1 0-2 16,1 0-6-16,-3 0-4 0,4 0-6 0,-1 0 12 0,-5 0-17 15,6-2-11-15,-1 0 12 0,1 2-7 0,0 0 5 16,3 2-8-16,-2-2 4 0,11 2-2 0,-2 1 2 16,2-2 1-16,0 1 3 0,1 1-3 0,-2 1-2 15,2-3-3-15,-2 3 0 0,-1-3-4 0,-1 2-1 16,0 1 0-16,-8-1 2 0,0 0 1 0,0-3 15 15,-4 2-15-15,-5 0 7 0,1-2 2 0,-6 0-3 16,2 2 7-16,-2-2-4 0,2 2 2 0,-2-2 4 16,-6 0-9-16,13 0 1 0,-2 0-3 0,-3-2-2 15,3 2-6-15,1 0 4 0,1-2 0 0,1 2-3 16,3-2-4-16,2 2 12 0,1 2-10 0,1-2-11 0,-1 0-6 16,-3 0 0-16,3 0 4 0,-7 0-6 0,4 0 7 15,-6 2 7-15,3 0-5 0,-5-2-2 16,0 1 3-16,0-1-5 0,-4 0 2 0,0 1 3 0,2-1 0 15,-7 0-1-15,6 1 5 0,-6-1-1 0,11-1-10 16,-4 1 11-16,-2-1-2 0,3 1 1 0,-2-1 0 16,3-1 0-16,1 0-3 0,2 2-1 0,-2 0 2 15,-2-2-1-15,-1 2-1 0,1 0 0 0,0-2 3 16,-1 2-3-16,1 0-2 0,0 0 3 0,-8 0 0 0,11 0-8 16,-4 0 8-16,-7 0 1 0,11 0 6 15,-6 0-2-15,-5 0 6 0,8 0-3 0,-8 0 4 16,9 0-17-16,-4 0 13 0,4 0 2 0,-3 0-4 0,1 0 3 15,-1 2-2-15,2-2 4 0,-2 0 9 0,2 2 2 16,0-2-1-16,0 0 4 0,-1 0 3 16,-1 0 6-16,1 0 6 0,-7 0 8 0,12 0 4 0,-5 0 9 15,-1 2 1-15,-1-2 6 0,2 2-1 0,-7-2 11 16,14 1-1-16,-8 0 6 0,3 3 4 0,-1-4 3 16,3 4 5-16,-2-3-1 0,3 1 13 0,-1 3 1 15,-2-3 4-15,1 1 4 0,3 0-4 0,-4 2 4 16,1-2-8-16,-1-1-1 0,-1 2-15 0,-2-2-15 15,3 0-2-15,-4 0-8 0,-1 0-6 0,0-1-18 16,-4-1-35-16,5 3-42 0,-5-3-61 0,4 1-65 0,-4-1-85 16,5 1-75-16,-5-1-94 0,0 0-151 0,0 0-387 15,0 0-1033-15,0 0 457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43:14.891"/>
    </inkml:context>
    <inkml:brush xml:id="br0">
      <inkml:brushProperty name="width" value="0.05292" units="cm"/>
      <inkml:brushProperty name="height" value="0.05292" units="cm"/>
      <inkml:brushProperty name="color" value="#FF0000"/>
    </inkml:brush>
  </inkml:definitions>
  <inkml:trace contextRef="#ctx0" brushRef="#br0">1429 1334 498 0,'4'-14'622'0,"1"-2"6"0,-1 1 4 0,2-1 6 15,-2 1-28-15,1 3-32 0,-2 2-44 0,-1 1-47 16,0 2-46-16,0 1-44 0,-1 2-40 0,-1-1-34 16,0 5-34-16,0 0-29 0,2 13-25 0,-4 3-19 15,2 10-24-15,0 6-20 0,-2 3-90 0,3 15-82 16,0-4 0-16,-2 5 0 0,1-4 0 0,1 0 0 15,1-11 0-15,0 13 0 0,1-13 0 0,-1 1 0 16,3 9 0-16,-1-13 0 0,1-1 0 0,-2-3 0 16,2 0 0-16,2-4 0 0,0 0 0 0,-3-7 0 15,-2 0 0-15,0-6 0 0,2-2 0 0,-2 0 0 16,1-5 0-16,-3 2 0 0,1-1 0 0,0-2 0 16,1 0 0-16,-2-2 0 0,1 2 0 0,-1-4 0 15,0 5 0-15,0-5 0 0,0 0 0 0,1 3 0 16,-1-3 0-16,0 0 0 0,0 0 0 0,0 0 0 15,0 0 0-15,0 0 0 0,-4-19-212 0,6 5-477 16,-6-1-526-16,2-5-1317 0,4-10 582 0</inkml:trace>
  <inkml:trace contextRef="#ctx0" brushRef="#br0" timeOffset="325.02">1451 1153 285 0,'-13'-2'463'0,"4"-1"2"0,4 1-6 0,0 1-17 15,0 0-31-15,5 1-14 0,0 0 5 0,1-6 13 16,10 2-5-16,10-2-13 0,10 0-16 0,6-2-18 16,11 0-39-16,2-1 0 0,1 0-34 0,2 2-27 15,-1 1-23-15,0 1-17 0,1 0-11 0,-14 0-18 16,-3 4-11-16,1-4-11 0,-5 1-9 0,0 2-12 0,-5 0-9 15,-5 1-122-15,-7-2-20 0,0 2 0 16,-4 1 0-16,-5 1 0 0,0-1 0 0,1-1 0 16,-7 1 0-16,9 0 0 0,-9 0 0 0,0 0 0 15,6 0 0-15,-6 0 0 0,0 0 0 0,0 0 0 0,0 0 0 16,-18 7 0-16,8-3 0 0,0 0 0 0,-4 1-173 16,-3 2-341-16,-6 4-84 0,-2 1-553 15,-6-1-1248-15,2-1 553 0</inkml:trace>
  <inkml:trace contextRef="#ctx0" brushRef="#br0" timeOffset="531.39">1420 1494 523 0,'-10'6'525'0,"5"3"5"0,-3-5 12 16,4-1 12-16,3 1 19 0,1-1-22 0,0-3-11 15,9 7-36-15,-4-4-36 0,14 0-40 0,8-1-44 0,4-2-36 16,2 1-36-16,0-2-33 0,-1-1-25 0,5 0-28 15,-2 1-34-15,-2 1-55 0,2 0-58 16,-4 1-74-16,1-1-81 0,-2 4-75 0,-10-3-81 16,7 1-89-16,-4 5-96 0,-4 1-64 0,0-1-71 15,-2 1-402-15,2 0-1034 0,-6-1 457 0</inkml:trace>
  <inkml:trace contextRef="#ctx0" brushRef="#br0" timeOffset="841.23">2186 1612 322 0,'1'-4'493'15,"-1"-1"20"-15,0 5 23 0,-3-5 10 0,2 1 6 16,1 4-26-16,-4-5-32 0,4 5-47 0,-7 0-42 0,7 0-33 16,-16 6-18-16,3 5-17 0,-1 2-12 15,-3 5-18-15,-3 3-25 0,5 0-21 0,1 2-22 16,4 1-24-16,2-5-19 0,4-1-20 0,4 2-16 16,3-2-27-16,-2-3-133 0,4 2 0 0,2-6 0 15,4 1 0-15,1-1 0 0,-1-4 0 0,6 0 0 16,-2-5 0-16,3-1 0 0,1-1 0 0,-1-2 0 15,1-1 0-15,-5-4 0 0,4 1 0 0,-5-3 0 16,2-2 0-16,-2-1 0 0,1-2 0 0,-5-2 0 16,0 1 0-16,-4 0 0 0,0 4 0 0,-2-4 0 0,-2 2 0 15,-2 2 0-15,-2 0 0 0,1 0 0 0,-3 2 0 16,-2 0 0-16,-2 2 0 0,-1 0 0 16,1 3 0-16,-4-2 0 0,-1 0 0 0,0 4 0 15,-2 2 0-15,3-2 0 0,-1 4-502 0,2-1-205 16,1 2-457-16,0 0-1261 0,6-2 558 0</inkml:trace>
  <inkml:trace contextRef="#ctx0" brushRef="#br0" timeOffset="1181.46">2566 1595 101 0,'4'-4'673'0,"1"2"3"16,-1 1-3-16,0-2-24 0,-4 3-44 0,4-2-47 0,-4 2-62 15,0 0-45-15,0 0-42 0,-8 17-18 0,2-4-19 16,1 1-29-16,-2 2-33 0,2 2-32 15,2 1-27-15,1 0-23 0,1 0-23 0,2-1-20 16,2 0-17-16,2-3-19 0,0 3-129 0,0-6-20 0,1-1 0 16,2-1 0-16,1-3 0 0,1-3 0 0,-1-1 0 15,5-3 0-15,-4 0 0 0,8 0 0 0,0-5 0 16,0-4 0-16,0 0 0 0,5-6 0 16,-1-3 0-16,-6 6 0 0,5-7 0 0,-8 6 0 15,1 1 0-15,-7 3 0 0,1 0 0 0,0 1 0 0,-5 3 0 16,3 0 0-16,-4 2 0 0,2 0 0 0,-3 0 0 15,-1 3 0-15,0 0 0 0,0 0 0 0,0 0 0 16,6 12 0-16,-6-4 0 0,0-3 0 0,0 8 0 16,2-1 0-16,-2 3 0 0,0-1 0 0,5 0 0 15,-2 3 0-15,-1-3 0 0,2-3 0 0,1 1 0 16,-1-2-283-16,-3 2-366 0,6-2-562 0,-1-2-1309 16,-1-2 579-16</inkml:trace>
  <inkml:trace contextRef="#ctx0" brushRef="#br0" timeOffset="1523.81">3080 1677 4495 0,'-1'-11'423'16,"-3"-6"-67"-16,-1 5 60 0,5 3-14 0,-3-1-1 15,2 4-54-15,1-2-41 0,0 3-58 16,4 0-50-16,-1-1-16 0,8 1-10 0,-1 3-15 0,3 1-69 16,5 2-88-16,5 1 0 0,4 4 0 0,1 4 0 15,1 1 0-15,-2 3 0 0,1 0 0 0,0 2 0 16,-2 0 0-16,-2 0 0 0,-1 0 0 0,-7-2 0 15,-4 0 0-15,1-2 0 0,-5 2 0 0,-2-4 0 16,-2 0 0-16,-1-1 0 0,0-3 0 0,-1 2 0 16,-1-4 0-16,-1 3 0 0,0-5 0 0,0-2 0 15,-3 4 0-15,3-4 0 0,0 0 0 0,-7 0 0 16,7 0 0-16,-5-6 0 0,1 1 0 0,1-5 0 16,1 1 0-16,-1-3 0 0,0-4 0 0,2 0 0 15,2-2 0-15,3 2 0 0,-1-1 0 0,3-8 0 16,1 11 0-16,3 0 0 0,-1 2 0 0,0-1 0 15,1 4 0-15,0 1 0 0,3 1 0 0,1 2 0 16,0 1 0-16,8-2 0 0,-3 3 0 0,2 3 0 16,5 0-164-16,3 1-556 0,-9 1-499 0,0-2-1318 15,2 0 583-15</inkml:trace>
  <inkml:trace contextRef="#ctx0" brushRef="#br0" timeOffset="1726.34">4008 1564 183 0,'0'-6'577'0,"-1"2"53"15,1 4 50-15,0-7 17 0,1 5-8 0,-1 2-57 16,-1-6-64-16,1 6-59 0,0 0-51 0,0 0-47 16,0 0-45-16,0 0-34 0,0 0-35 0,5 13-26 15,-1-2-25-15,1 0-24 0,0 5-24 0,4 2-18 16,0-2-135-16,-4 3-45 0,4-1 0 0,-1 0 0 16,-1-1 0-16,1 0 0 0,-2 0 0 0,-2 0 0 15,1-6 0-15,2-1 0 0,-4-1 0 0,0-3-209 16,-2 0-371-16,2 0-144 0,-2-3-389 0,-1-3-1206 15,0 0 533-15</inkml:trace>
  <inkml:trace contextRef="#ctx0" brushRef="#br0" timeOffset="1884.94">4127 1470 5240 0,'-3'-10'484'0,"2"0"-34"16,-3 1 13-16,3 2-16 0,-2 3-47 0,2-2-83 15,0 0-77-15,0 4-90 0,-1-2-150 0,2 4 0 16,0-4 0-16,0 4 0 0,-1-6 0 0,1 6 0 15,0 0 0-15,0 0 0 0,0 0-2 0,17 12-392 16,-9-4-124-16,5 2-138 0,-5 2-448 0,6-3-1195 16,-4 4 528-16</inkml:trace>
  <inkml:trace contextRef="#ctx0" brushRef="#br0" timeOffset="2158.9">4426 1631 171 0,'0'0'581'0,"4"0"-9"0,-4 0-10 0,0 0 10 15,11-7-1-15,0 2-25 0,-2-1-44 0,4-4-37 16,3 1-24-16,4-3-24 0,-3 0-15 0,2 3-20 16,-2-1-26-16,-4-2-33 0,-4 4-29 0,1 0-21 15,-4-1-26-15,-1 3-26 0,-1-2-25 0,0 2-99 16,-7 1-97-16,2-3 0 0,-7 5 0 0,-1 1 0 16,-8 0 0-16,-4 4 0 0,1-1 0 0,-9 7 0 15,4 1 0-15,-2 1 0 0,12 0 0 0,-2 3 0 16,4-1 0-16,3 5 0 0,1-3 0 0,4 2 0 15,1 0 0-15,4 2 0 0,1-1 0 0,6 0 0 16,-1-1 0-16,7 0 0 0,0 0 0 0,0-3 0 16,10 2 0-16,2-5 0 0,2-1 0 0,2 0-527 15,-1-3-751-15,7-2-1384 0,-3-3 613 0</inkml:trace>
  <inkml:trace contextRef="#ctx0" brushRef="#br0" timeOffset="2508.48">4964 1588 4876 0,'-8'-11'378'0,"2"0"2"0,1 1 69 16,0 2-3-16,1 4-55 0,1-2-61 0,-2 1-62 16,5 1-70-16,0 4-33 0,9-3-10 0,-1 4-7 15,10 3-141-15,9 4-7 0,3 1 0 0,6 7 0 16,-3 0 0-16,-1 2 0 0,-2 0 0 0,-4-1 0 16,-4 2 0-16,1 2 0 0,-10-6 0 0,1-1 0 15,-5 1 0-15,-4 0 0 0,-1-6 0 0,-2 2 0 16,-2 0 0-16,-2-6 0 0,-1 1 0 0,1-2 0 15,-6-1 0-15,3-3 0 0,-5-1 0 0,0-3 0 16,-1-2 0-16,1-1 0 0,0-2 0 0,-3-4 0 16,5-4 0-16,1 4 0 0,2-7 0 0,3-5 0 0,2-3 0 15,4 0 0-15,4-5 0 0,2 4 0 16,7 2 0-16,6 2 0 0,1 0 0 0,5 6 0 16,16-4 0-16,-10 8 0 0,3 5 0 0,11-1 0 15,-11 6 0-15,-4 1 0 0,0 4 0 0,-4 2 0 0,-2 0 0 16,-10 4 0-16,3-2 0 0,-5 4 0 0,2-2 0 15,-5 4 0-15,-3 0 0 0,-1 3 0 16,-1-2-223-16,-7 2-428 0,2-1-569 0,-2 0-1321 16,-1-5 585-16</inkml:trace>
  <inkml:trace contextRef="#ctx0" brushRef="#br0" timeOffset="3550.34">7082 992 350 0,'5'-11'840'0,"-4"6"-13"16,0-1-65-16,3-1-75 0,-4 4-65 0,0-1-62 15,1 2-61-15,-1 2-49 0,0 0-50 0,0 0-45 16,0 0-30-16,-5 22-35 0,-2 3-28 0,-1 5-21 16,-1 1-23-16,0 3-23 0,3-1-20 0,-2 14-42 15,4-14-133-15,3 2 0 0,-2-3 0 0,7 1 0 16,0-1 0-16,4-3 0 0,2-2 0 0,0-4 0 15,3 1 0-15,1-2 0 0,-4-8 0 0,4-2 0 16,-1-4 0-16,2 4 0 0,-4-6 0 0,0 0 0 16,1 0 0-16,-1-2 0 0,-1-4 0 0,3 4 0 15,-4-4-38-15,-1 0-562 0,-2-2-117 0,-6 2-423 16,9-3-1234-16,-4-2 546 0</inkml:trace>
  <inkml:trace contextRef="#ctx0" brushRef="#br0" timeOffset="3703.82">7006 1401 50 0,'-30'-2'589'0,"9"-1"34"0,7 3 11 16,0-1 7-16,5 0-4 0,1 1-8 0,3-3-53 16,-2 3-56-16,7 0-55 0,-5-2-44 0,5 2-43 15,0 0-36-15,20-1-31 0,-3-3-35 0,6 3-29 16,9-1-25-16,2-1-46 0,3 1-70 0,1-1-106 16,-2-2-119-16,-1 3-126 0,1-1-148 0,-3 1-134 15,-6-1-567-15,1-3-1184 0,-9 2 524 0</inkml:trace>
  <inkml:trace contextRef="#ctx0" brushRef="#br0" timeOffset="4024.72">7446 1274 270 0,'-4'-4'614'0,"0"0"34"0,3 1-4 0,-3-1-7 16,4 1-26-16,0 3-26 0,0-7-47 0,0 7-38 16,13-1-48-16,1 2-47 0,5 2-33 0,8 8-38 0,2-1-32 15,2 5-31-15,-2 0-29 0,-2 2-23 16,-3 4-21-16,-2-1-24 0,-1 0-20 0,-5 1-133 15,-3 0-21-15,-5-4 0 0,-3-5 0 0,0 5 0 16,-4-5 0-16,-1-1 0 0,0-3 0 0,-2 1 0 0,-2-4 0 16,1 1 0-16,0 0 0 0,-4-4 0 0,2-1 0 15,5-1 0-15,-9 0 0 0,9 0 0 16,-14-5 0-16,5 1 0 0,5 0 0 0,-5-7 0 16,4 1 0-16,0 0 0 0,1-1 0 0,-1-4 0 15,2 2 0-15,3-4 0 0,3 1 0 0,-2 2 0 0,3 3 0 16,5-4 0-16,4 1 0 0,0 0 0 15,5 0 0-15,-3 2 0 0,7 6 0 0,4-5 0 16,3 5 0-16,-3 4 0 0,0-4 0 0,-6 4 0 16,2 0 0-16,0 2-213 0,6-1-520 0,-8 2-475 0,2 3-1308 15,5-3 579-15</inkml:trace>
  <inkml:trace contextRef="#ctx0" brushRef="#br0" timeOffset="4365.46">8426 1248 342 0,'-4'-4'648'0,"0"-2"42"0,-1 2 20 0,-1 0-4 16,0 2-43-16,-2 0-67 0,1 1-64 0,-4 2-53 16,2 0-45-16,-1 2-48 0,-4 1-38 15,1 7-35-15,-1-4-34 0,1 4-27 0,-1 0-25 16,1 1-22-16,4-2-24 0,0 4-25 0,2-4-112 16,0 1-44-16,5 0 0 0,-1-1 0 0,3 0 0 0,0-2 0 15,0-2 0-15,4 1 0 0,0-2 0 0,2 0 0 16,3-4 0-16,1 1 0 0,2-1 0 0,2-3 0 15,-1 0 0-15,1-5 0 0,0 0 0 0,5-2 0 16,-3-1 0-16,-1-2 0 0,-4 2 0 0,-2 3 0 16,0 1 0-16,-2 0 0 0,-2 1 0 0,-1 4 0 15,1-2 0-15,-2 1 0 0,-3 2 0 0,7-4 0 16,-7 4 0-16,0 0 0 0,5 8 0 0,-5-4 0 16,0 4 0-16,1-1 0 0,3 4 0 0,-3-1 0 15,3 2 0-15,1 5 0 0,2-5 0 0,-1-3 0 16,0 1 0-16,4-1 0 0,-2 0-443 0,1-3-289 15,3-1-438-15,-2 0-1267 0,0-1 561 0</inkml:trace>
  <inkml:trace contextRef="#ctx0" brushRef="#br0" timeOffset="4741.8">8643 1263 301 0,'-2'-11'631'0,"-1"4"30"0,2 0 7 15,0 2-12-15,-2-1-39 0,3 0-45 0,0 3-52 16,0 3-38-16,9-2-39 0,1 4-44 0,3 3-51 15,4 3-18-15,1 2-35 0,-2 1-29 0,2 1-27 16,0 0-26-16,-4 0-17 0,0 0-21 0,-5 1-27 16,-1-2-117-16,0-4-31 0,-1 6 0 0,-4-5 0 15,0 1 0-15,-1-4 0 0,-2 4 0 0,0-4 0 16,0-1 0-16,-3 0 0 0,1 1 0 0,-1-3 0 16,-2 0 0-16,5-2 0 0,-6 1 0 0,6-1 0 15,-8-3 0-15,8 3 0 0,-8-7 0 0,7 3 0 16,-3-2 0-16,4-2 0 0,3-3 0 0,-2 0 0 15,4-6 0-15,4-1 0 0,0 0 0 0,5 2 0 16,4-3 0-16,2 1 0 0,-2 7 0 0,8-2 0 16,-1 3 0-16,-3 4 0 0,1 2 0 0,-1 2 0 15,-3 4 0-15,3 2 0 0,4 0 0 0,-6 3 0 16,-1 5 0-16,-5-1 0 0,0 2 0 0,-4 2 0 16,-2 2 0-16,-2-4 0 0,-2 3 0 0,3-1 0 15,-7-2 0-15,-2-1 0 0,2-2 0 0,-4 1 0 16,3-1 0-16,-3-3 0 0,4 0 0 0,-2-4 0 15,2-3-468-15,-4 8-238 0,0-6-464 0,4-2-1267 16,0 0 561-16</inkml:trace>
  <inkml:trace contextRef="#ctx0" brushRef="#br0" timeOffset="5039.7">9855 1208 5507 0,'0'-8'645'0,"-1"-1"-96"16,-3-1 28-16,-4 3-94 0,-1-3-161 0,-5 2-214 15,-4 0-108-15,-5 4 0 0,-4 0 0 0,-1 2 0 16,-1 0 0-16,6 4 0 0,6 2 0 0,-2-2 0 16,9 4 0-16,-3 0 0 0,3 0 0 0,2 2 0 15,4 2 0-15,4 2 0 0,3 0 0 0,2 4 0 16,4 0 0-16,1 0 0 0,3-1 0 0,-4 1 0 16,5-3 0-16,-6 0 0 0,2 2 0 0,-3-2 0 15,0-2 0-15,-3 0 0 0,0 0 0 0,-3 3 0 16,-1-2 0-16,-1-2 0 0,-2-1 0 0,-6 0 0 15,-1 0 0-15,1-2 0 0,-4 2 0 0,-5-2 0 0,4 0 0 16,0-3 0-16,-4-1 0 0,4 3 0 16,3-6 0-16,-3 0 0 0,2 0 0 0,4-2 0 15,1-1-648-15,1 0-610 0,3-2-1361 0,6-2 602 16</inkml:trace>
  <inkml:trace contextRef="#ctx0" brushRef="#br0" timeOffset="5265.7">10146 954 676 0,'9'-24'754'16,"-4"6"34"-16,-2 8-47 0,-3 10-71 0,6-19-62 16,-6 19-69-16,3-13-50 0,-3 13-56 0,0 0-41 0,-5-4-43 15,5 4-34-15,-18 26-32 0,1 2-34 16,-2 15-18-16,5 6-25 0,0-2-17 0,0 2-17 16,5 2-65-16,1-4-107 0,3-11 0 0,1 11 0 15,-1-11 0-15,5 0 0 0,-1 14 0 0,1-17 0 16,1 3 0-16,3-5 0 0,-3 2 0 0,-1-5 0 0,0-1 0 15,0 1 0-15,0-9 0 0,3-3 0 16,-3-2 0-16,0-6 0 0,0 1-251 0,1-3-379 16,-1 1-589-16,0-7-1320 0,0 0 585 0</inkml:trace>
  <inkml:trace contextRef="#ctx0" brushRef="#br0" timeOffset="5658.67">9819 1415 605 0,'-14'-11'638'0,"0"4"6"0,5-1-25 0,1 2-63 0,6 0-42 15,2-1-32-15,8 3-34 0,8-4-41 16,9-2-42-16,9 5-38 0,22-6-32 0,0 6-30 16,7-2-20-16,1 0-30 0,2 2-22 0,1-2-23 15,-1 0-11-15,-4-4-22 0,-7 4-8 0,-15 1-16 16,-4 0-12-16,-5 0 8 0,-11 0 25 0,-3 3 34 16,-7 1-15-16,-1 1-153 0,-2-1 0 0,-2 0 0 0,-1 2 0 15,-4 0 0-15,0 0 0 0,0 0 0 0,-22 6 0 16,4-2 0-16,-1 4 0 0,2 0 0 15,-5 2 0-15,7-2 0 0,-3 1 0 0,0 4 0 16,4-7 0-16,5 4 0 0,2-3 0 0,0 0 0 0,3 0 0 16,3 0 0-16,1 0 0 0,3-2 0 0,2 1 0 15,5 0 0-15,1-1 0 0,7 2 0 0,-1-4 0 16,3 0 0-16,2-3 0 0,0-1 0 0,-3-3 0 16,3-1 0-16,-3 1 0 0,-3-5 0 0,0 1 0 15,-1-3 0-15,-3 0 0 0,-5 1 0 0,2-2 0 16,-7 1 0-16,0-1 0 0,-6 0 0 0,-2 1 0 15,-4-2 0-15,-4 0 0 0,-3 2 0 0,-3 2 0 16,-3-4 0-16,-3 7 0 0,-1 0 0 0,-2-1 0 16,7 5 0-16,0 1 0 0,3-3 0 0,5 5-406 15,0 1-892-15,8-1-1406 0,2 1 622 0</inkml:trace>
  <inkml:trace contextRef="#ctx0" brushRef="#br0" timeOffset="6007.33">10738 1260 4398 0,'13'-1'848'15,"-3"-2"-262"-15,-1-3-30 0,1 2-4 0,-2 0-102 16,0 0-122-16,-3 0-86 0,4-1-50 0,1 1-153 16,-1-3-39-16,1 3 0 0,4 1 0 0,0 2 0 15,5 0 0-15,9 4 0 0,-1 1 0 0,-5 5 0 16,0-3 0-16,2 7 0 0,0-1 0 0,-7-1 0 16,1 7 0-16,-5-4 0 0,-1 0 0 0,-3-2 0 15,-1 2 0-15,-5 2 0 0,-1-5 0 0,-1 0 0 16,-1-4 0-16,-1 2 0 0,1-4 0 0,-2 1 0 15,-1-1 0-15,0 0 0 0,-2-1 0 0,1-1 0 16,1 0 0-16,-4 0 0 0,2-1 0 0,5-2 0 16,-9-2 0-16,4-2 0 0,1 2 0 0,0-3 0 15,-1 0 0-15,2-4 0 0,0 1 0 0,0-3 0 16,1-1 0-16,2-4 0 0,0-1 0 0,1-2 0 16,4 0 0-16,3 1 0 0,-2 0 0 0,3 3 0 15,-2 0 0-15,0 7 0 0,3-2 0 0,-1 2 0 16,-3 0 0-16,5 2 0 0,-2 1 0 0,-4 4 0 15,5 0 0-15,3 1 0 0,0 1 0 0,0 2 0 16,-1 0 0-16,5 5-62 0,0-2-1294 0,3 0-1467 16,6 3 650-16</inkml:trace>
  <inkml:trace contextRef="#ctx0" brushRef="#br0" timeOffset="6669.39">11691 1262 3699 0,'-6'-10'811'0,"0"3"-225"15,-1 0-65-15,2-1-43 0,3-1-30 0,-1 4-34 16,2-2-93-16,2 2-64 0,0-1-60 0,2 2-15 16,2 1-22-16,3 0-43 0,-1 4-117 0,2-1 0 15,3 4 0-15,4-1 0 0,2 6 0 0,-5 2 0 16,2 1 0-16,-1 1 0 0,-3 4 0 0,-1-3 0 16,-4 2 0-16,-2-4 0 0,0 4 0 0,-1-2 0 15,-3 1 0-15,0 1 0 0,-3-7 0 0,-1 2 0 16,3-4 0-16,-2 0 0 0,1-3 0 0,-1-1 0 0,-1 1 0 15,-2 1 0-15,2-4 0 0,4-1 0 16,-9-1 0-16,9 1 0 0,-5-5 0 0,1 1 0 16,0 0 0-16,-1 0 0 0,4-2 0 0,1-2 0 15,0 1 0-15,1-6 0 0,4 1 0 0,-1-5 0 0,5-1 0 16,0 1 0-16,8-6 0 0,-7 8 0 0,5-1 0 16,1 3 0-16,0 0 0 0,0 6 0 15,1 0 0-15,-1 1 0 0,4 4 0 0,-4 2 0 16,1 2 0-16,1 4 0 0,-1 2 0 0,-2 2 0 0,1 1 0 15,-5 4 0-15,-2-1 0 0,0 0 0 16,-1 1 0-16,-6-3 0 0,2 0 0 0,-4-1 0 16,0-4 0-16,0 4 0 0,0-5 0 0,0 0 0 15,-1-1 0-15,1-5 0 0,-3 4 0 0,2-1 0 16,-3-1 0-16,4-2 0 0,0 0 0 0,0 0 0 0,0 0 0 16,-9-7 0-16,9 7 0 0,0-9 0 0,0 3 0 15,1-3 0-15,2 0 0 0,1-1 0 0,1 0 0 16,3-2 0-16,2-2 0 0,0-1 0 15,4 0 0-15,5 1 0 0,1 3 0 0,4 0 0 0,1 3 0 16,3 2 0-16,3 4 0 0,-3 2 0 0,0 5 0 16,2 3 0-16,-1 4 0 0,-2-3 0 0,-3 6 0 15,-1 1 0-15,-6-4 0 0,-3 3 0 0,-3 1 0 16,-2-1 0-16,-1 1 0 0,-3-5 0 0,-1 5 0 16,-1-5 0-16,-1 0 0 0,-1-3 0 0,-1 0 0 15,0 0 0-15,2-3 0 0,-2 2 0 0,1-2 0 16,0-1 0-16,-1-4 0 0,2 6 0 0,-2-1 0 15,0-5 0-15,0 4 0 0,0-4 0 0,0 4 0 16,0-4 0-16,0 6 0 0,0-6 0 0,0 0 0 16,1 2 0-16,-1-2 0 0,0 0 0 0,0 0 0 15,0 0 0-15,0 0 0 0,0 0 0 0,0 0-1366 16,0 0-1478-16,0 0 654 0</inkml:trace>
  <inkml:trace contextRef="#ctx0" brushRef="#br0" timeOffset="7166.95">14548 780 768 0,'2'-23'879'16,"-2"23"-86"-16,2-19-77 0,-2 19-66 0,0 0-70 16,2-17-54-16,-2 17-61 0,0 0-49 0,0 0-42 0,0 0-34 15,0 0-33-15,0 0-31 0,0 0-26 16,0 75-25-16,0-43-21 0,-2 0-21 0,0 15-12 15,-2-14-103-15,2 3-68 0,2-4 0 0,-3 2 0 16,-2-2 0-16,8-4 0 0,-1-1 0 0,0-8 0 0,0-3 0 16,3 1 0-16,-1-4 0 0,-3-2 0 15,3-3-233-15,0 0-340 0,-3-2-114 0,2-2-430 16,-2-2-1209-16,-1-2 535 0</inkml:trace>
  <inkml:trace contextRef="#ctx0" brushRef="#br0" timeOffset="7597.88">14253 1116 288 0,'-20'-4'619'16,"4"1"8"-16,4 0-11 0,5 3-30 0,0-4-29 16,3 4-10-16,4 0-20 0,0 0-35 0,31-4-49 0,2 3-40 15,21-1-38-15,7-1-36 0,3 2-33 0,29 0-30 16,-30-3-30-16,62-2 169 16,-66 0-232-16,-4 0-19 0,-18 1-13 0,0 1-20 15,-5-1-121-15,-5 1 0 0,-8 2 0 0,-3-2 0 0,-4 3 0 16,-3-1 0-16,-4-1 0 0,3 3 0 0,-2-1 0 15,-6 1 0-15,0 0 0 0,0 0 0 0,0 0 0 16,-15 11 0-16,2-7 0 0,-3 5 0 16,-2 0 0-16,0 1 0 0,-1 0 0 0,3 0 0 0,1 0 0 15,5-3 0-15,1 2 0 0,-1-3 0 0,5-2 0 16,-2 4 0-16,3-6 0 0,2 3 0 0,-1 2 0 16,6-3 0-16,-1-2 0 0,2 0 0 0,5 2 0 15,4-3 0-15,0-1 0 0,6-1 0 0,-2-3 0 16,3 1 0-16,0-4 0 0,-2-1 0 0,3 1 0 15,-5-2 0-15,2-1 0 0,-6 3 0 0,3-2 0 16,-7 2 0-16,-2 4 0 0,2-1 0 0,-3 2 0 16,-1 0 0-16,0 0 0 0,-4 2 0 0,6-2 0 15,-6 2 0-15,0 0 0 0,5 6 0 0,-5 0 0 16,0 0 0-16,1 3 0 0,-1 3 0 0,2-2 0 16,3 2 0-16,-3 1 0 0,1-1 0 0,2-1 0 0,1-3 0 15,6 1 0-15,-3-3-435 0,5 2-280 16,-1-4-459-16,-1 0-1272 0,7 1 564 0</inkml:trace>
  <inkml:trace contextRef="#ctx0" brushRef="#br0" timeOffset="7796.14">15583 991 69 0,'1'-31'626'16,"2"2"70"-16,-6 4 57 0,2 8 2 0,0 5-73 16,1 12-71-16,-2-19-59 0,2 19-58 0,0 0-53 15,-1-18-44-15,1 18-44 0,0 0-36 0,-4 2-43 16,4-2-14-16,-1 27-25 0,-2-8-24 0,3 13-22 15,-2-4-23-15,-1 2-56 0,2 2-110 0,1 1 0 16,-1-2 0-16,-1-3 0 0,4 2 0 0,-2 0 0 16,1-4 0-16,0-6 0 0,2-2 0 0,1-2 0 15,-3-6 0-15,0 2 0 0,4-3-433 0,-1-4-201 0,1 0-554 16,-1-3-1286-16,1-1 569 0</inkml:trace>
  <inkml:trace contextRef="#ctx0" brushRef="#br0" timeOffset="8057.04">15833 1086 310 0,'8'-15'593'0,"-3"6"56"16,-1 1 47-16,1-1-5 0,-3 4-26 0,0-1-66 0,-1 3-52 16,2-1-55-16,-3 4-56 0,0-3-38 0,0 3-40 15,0 0-32-15,0 0-32 0,-25 9-28 16,8-2-24-16,-1 1-25 0,-3-1-24 0,1-1-19 16,-7 3-129-16,4 2-45 0,5-4 0 0,5-2 0 0,-1 0 0 15,5-1 0-15,0 0 0 0,3-1 0 0,0 0 0 16,1 0 0-16,1-1 0 0,0 1 0 0,1 0 0 15,2 1 0-15,2 1 0 0,0 5 0 16,3-2 0-16,2 1 0 0,3 5 0 0,1-1 0 0,1 1 0 16,7 6 0-16,-4-7 0 0,4 1 0 0,1 2 0 15,4 0 0-15,-5-3 0 0,4-1 0 0,-2-2 0 16,-4-1-21-16,1-5-635 0,1 1-597 0,-4 0-1356 16,-1-3 600-16</inkml:trace>
  <inkml:trace contextRef="#ctx0" brushRef="#br0" timeOffset="8382.86">16012 1226 320 0,'-5'-3'648'15,"0"0"-14"-15,1 3-26 0,4 0-35 0,-6-4-19 16,6 4-29-16,0 0-43 0,11-2-43 0,3 4-53 0,4-2-28 16,3 0-36-16,9 0-27 0,1 2-34 0,0-4-21 15,-2 0-30-15,1 0-17 0,-1 1-12 0,-10-1-5 16,2-3 19-16,-5 3 9 0,2-4-22 0,-8 3-14 15,3-2-131-15,-4-2-37 0,-4 1 0 0,0-3 0 16,0 5 0-16,-1-7 0 0,-4 4 0 0,0-2 0 16,-4 0 0-16,-1-2 0 0,-1 2 0 0,-7-2 0 15,-3 2 0-15,-2 3 0 0,-4 3 0 0,-7 0 0 16,6 4 0-16,-8 5 0 0,0 1 0 0,8 7 0 16,-4 0 0-16,12-1 0 0,0 2 0 0,3 1 0 15,3-1 0-15,1 2 0 0,8-1 0 0,-1-4 0 16,2 4 0-16,3-2 0 0,3 2 0 0,4-3 0 15,3 2 0-15,3-1 0 0,7-4 0 0,3 3 0 16,4-3 0-16,-3-3-295 0,0-5-1021 0,1 3-1426 16,-1-4 630-16</inkml:trace>
  <inkml:trace contextRef="#ctx0" brushRef="#br0" timeOffset="8686.04">16642 1138 205 0,'0'-10'711'15,"0"2"35"-15,-1 3 12 0,0 0-36 0,-1 1-69 16,1 0-68-16,1 4-58 0,-6-3-52 0,6 3-52 16,-9 1-42-16,9-1-38 0,-13 6-38 0,7 0-31 15,-2 2-27-15,-1 1-28 0,5 3-20 0,2 5-21 16,2 1-16-16,2-1-84 0,9 2-78 0,1 3 0 16,1 0 0-16,-1-6 0 0,0 0 0 0,-1 4 0 15,-2-9 0-15,-2 0 0 0,-2-2 0 0,-1 0 0 16,-3-2 0-16,-1-1 0 0,-2 3 0 0,-5-1 0 15,-1-2 0-15,-4-1 0 0,-7 5 0 0,2-3 0 16,-11 2 0-16,0-3 0 0,-3-4 0 0,3 5 0 16,0-4 0-16,8-1 0 0,-1-1 0 0,2 1 0 15,1-1 0-15,4-1 0 0,4 5 0 0,-2-5 0 16,5 0 0-16,7 0 0 0,-13 0 0 0,13 0-225 16,-8 0-1103-16,8 0-1439 0,0 0 637 0</inkml:trace>
  <inkml:trace contextRef="#ctx0" brushRef="#br0" timeOffset="9324.57">18604 1126 558 0,'1'-9'858'0,"-4"0"-33"0,-1-1-79 0,-1 0-73 16,-3-1-64-16,-2-3-59 0,-7 3-57 0,-2 0-50 15,-7 0-46-15,-4 4-39 0,-5 0-38 0,-2 7-34 16,-1 5-31-16,1 1-20 0,1 3-33 0,3 1-18 15,3 3-22-15,7 2-125 0,2 3-37 0,8-4 0 0,1 2 0 16,6 0 0-16,3 2 0 0,2 0 0 0,6 0 0 16,3 0 0-16,5-3 0 0,3-4 0 0,9 2 0 15,5-2 0-15,-2-3 0 0,3-3 0 0,0-4 0 16,1-1 0-16,-4-1 0 0,1-2 0 0,-1-4 0 16,-9 0 0-16,-1-1 0 0,0-1 0 0,-5 0 0 15,2-1 0-15,-4 1 0 0,-5 2 0 0,2-2 0 16,0 3 0-16,-5 0 0 0,0 3 0 0,1 0 0 15,-3 0 0-15,-1 3 0 0,4-4 0 0,-4 4 0 16,2-2 0-16,-2 2 0 0,0 0 0 0,-4 13 0 16,4-5 0-16,-2 1 0 0,1 2 0 0,-2 0 0 15,4 2 0-15,-1-1 0 0,2 5 0 0,1-2 0 16,1-3 0-16,0 7 0 0,6-7 0 0,0 0 0 16,7 2 0-16,-3-5-485 0,5 2-227 0,-1-4-454 15,1 0-1263-15,9-6 558 0</inkml:trace>
  <inkml:trace contextRef="#ctx0" brushRef="#br0" timeOffset="9610.71">19288 1141 412 0,'4'-13'731'15,"-3"1"52"-15,-1 0-8 0,-1 4-75 0,-1-2-68 16,-3 3-62-16,-1 2-59 0,-2-1-53 0,-2 4-44 16,-5 2-45-16,-3 0-40 0,-4 4-34 0,3 1-28 15,-2 1-26-15,2 3-26 0,1-1-25 0,4 2-19 16,1 0-43-16,2 4-128 0,5 0 0 0,2 3 0 0,5-5 0 15,2 6 0-15,3 7 0 0,4-7 0 16,2 4 0-16,4 1 0 0,-5-8 0 0,0 2 0 16,-1-3 0-16,2 1 0 0,-7-7 0 0,0 1 0 15,-1-4 0-15,1 1 0 0,-4 1 0 0,3-5 0 0,-4 2 0 16,0 1 0-16,0-5 0 0,-4 6 0 0,-2-3 0 16,-2-2 0-16,-2 3 0 0,-3-2 0 0,0 0 0 15,3 0 0-15,-4-2 0 0,0 0 0 16,1 1 0-16,2-1 0 0,-1-1 0 0,2-1 0 0,2 2-426 15,2-2-869-15,6 2-1402 0,-3-3 621 0</inkml:trace>
  <inkml:trace contextRef="#ctx0" brushRef="#br0" timeOffset="9925.61">20620 1054 592 0,'0'-6'880'0,"2"1"-64"15,-2 2-81-15,0 3-76 0,0-4-67 0,0 4-61 16,0 0-54-16,-15 19-46 0,5-4-43 0,-2-1-33 15,4 4-38-15,-8 3-33 0,2 1-26 0,0 1-28 16,6-5-21-16,-1-2-20 0,-1 0-20 0,2 0-90 16,4-1-79-16,-1 1 0 0,1 0 0 0,4-3 0 0,0-3 0 15,3-1 0-15,-2 1-46 0,4-2-398 16,-2-2-149-16,2-1-592 0,0-2-1284 0,4 0 568 16</inkml:trace>
  <inkml:trace contextRef="#ctx0" brushRef="#br0" timeOffset="10102.51">20714 1031 4939 0,'-19'-25'818'0,"-2"2"-43"16,8 7-57-16,2 5-233 0,2-1-156 0,2 6-202 15,2-2-127-15,1 2 0 0,0 2 0 0,1-1 0 16,-1 2 0-16,2 1 0 0,2 2 0 0,-4-4 0 16,4 4 0-16,-4-4 0 0,4 4 0 0,0 0 0 15,0 0 0-15,3 13 0 0,1-7 0 0,-1 4 0 0,6 3 0 16,5 2-310-16,-5 2-360 0,8 3-533 15,-3-4-1301-15,-1-2 576 0</inkml:trace>
  <inkml:trace contextRef="#ctx0" brushRef="#br0" timeOffset="10514.44">20816 1063 205 0,'-6'-4'671'0,"-3"-1"36"0,5-1-2 0,-1 4-29 15,0-1-53-15,3 1-63 0,2 2-58 0,0 0-49 16,0 0-48-16,0 0-38 0,12 24-34 0,1-9-36 15,5 7-29-15,-1 2-26 0,0-2-12 16,-2 3-20-16,-3-3-20 0,-3-1-15 0,-4-3-21 0,3-2-15 16,-3 0-60-16,-4 1-79 0,2-5 0 0,-3 1 0 15,0-5 0-15,-3 1 0 0,3-3 0 0,0 0 0 16,-1-2 0-16,-3-1 0 0,3-1 0 0,1-2 0 16,-5 2 0-16,5-2 0 0,0 0 0 0,0 0 0 15,0 0 0-15,-12-6 0 0,12-2 0 0,-1 5 0 16,-2-3 0-16,3-3 0 0,3 1 0 0,-3-4 0 15,1 2 0-15,3 0 0 0,4-6 0 16,-2 1 0-16,3 1 0 0,3 1 0 0,2 1 0 0,-4 4 0 16,4-3 0-16,1 1 0 0,-1 8 0 0,3-2 0 15,3 3 0-15,-5 1 0 0,-3 3 0 0,6 0 0 16,-5 2 0-16,2 3 0 0,-2 3 0 0,-3-1 0 16,-1 3 0-16,0-2 0 0,-2 0 0 0,-1 0 0 15,-2-1 0-15,0 1 0 0,-1-2 0 0,-1 0 0 16,-1-1 0-16,0 1 0 0,1-5 0 0,-1 3 0 15,-1-2 0-15,0 0 0 0,1 0 0 0,-1-1 0 16,2 2 0-16,-2-6 0 0,1 4-520 0,-1-4-144 16,1 4-505-16,-1-4-1264 0,0 0 560 0</inkml:trace>
  <inkml:trace contextRef="#ctx0" brushRef="#br0" timeOffset="10767">21541 976 5210 0,'1'-29'691'0,"3"10"-90"0,-3 1-25 0,2 6-105 16,-3 12-136-16,1-16-94 0,-1 16-175 0,0 0-66 16,4-18 0-16,-4 18 0 0,0 0 0 0,-1-1 0 0,1 1 0 15,0 29 0-15,0 2 0 0,1 14 0 16,0 3 0-16,4 2 0 0,-2 0 0 0,-2-2 0 16,3-14 0-16,-3 14 0 0,-1-15 0 0,3 2 0 15,-3-1 0-15,0-2 0 0,0-4 0 0,-3 3 0 0,3-4 0 16,-2 0 0-16,2-8 0 0,-3-1 0 15,2-1 0-15,-2-1 0 0,1-5 0 0,-2 4 0 16,3-4 0-16,2-1-188 0,-5 0-432 0,3-3-114 16,1 0-375-16,-3 0-1200 0,2-4 531 0</inkml:trace>
  <inkml:trace contextRef="#ctx0" brushRef="#br0" timeOffset="11025.51">21650 1200 238 0,'-5'-25'733'0,"1"8"43"0,2 4-17 16,1 4-54-16,1 0-67 0,0 3-68 0,0-1-58 16,5 2-50-16,5 2-47 0,5 1-41 0,5 0-40 15,1 6-29-15,0 1-32 0,7 2-30 16,-2 4-25-16,-8-2-19 0,0-1-20 0,-2 5-18 0,-2-1-64 16,-5-2-97-16,1 0 0 0,-5-1 0 0,-1 1 0 15,0 0 0-15,-4-1 0 0,0 0 0 0,-4 1 0 16,-1-2 0-16,-4 1 0 0,0-3 0 0,-2 1 0 15,-2-1 0-15,-2 0 0 0,-3-1 0 0,5-1 0 16,-1-3 0-16,-3 3 0 0,3 0 0 0,5-4-85 16,-1 0-478-16,6 0-131 0,4 0-448 0,-8-4-1237 15,8 4 548-15</inkml:trace>
  <inkml:trace contextRef="#ctx0" brushRef="#br0" timeOffset="11355.64">22057 1163 111 0,'4'-10'598'0,"-3"3"22"15,2 3-1-15,0-2-22 0,-2 3 2 0,-1-1-34 16,0 4-48-16,0 0-44 0,0 0-40 0,0 0-30 16,-16 12-29-16,13-7-33 0,-2 2-32 0,1 3-32 15,0 1-27-15,1-2-23 0,2 3-20 0,1-1-20 16,0-1-21-16,0 2-15 0,1-4-15 0,3 3-105 16,0-2-31-16,1 0 0 0,-1-2 0 0,3-1 0 15,3-1 0-15,0 1 0 0,2-1 0 0,9-3 0 16,-6-2 0-16,-2 0 0 0,-1 0 0 0,6 0 0 15,-1-4 0-15,-4 0 0 0,1-1 0 0,-1-2 0 16,-3 2 0-16,-1 0 0 0,0 2 0 0,-1-1 0 16,-3 3 0-16,0-3 0 0,-1 2 0 0,0 0 0 15,-4 2 0-15,4-2 0 0,-4 2 0 0,0 0 0 16,0 0 0-16,0 0 0 0,5 4 0 0,-7 2 0 0,1 0 0 16,-1 0 0-16,0 2 0 0,0 2 0 15,0-2 0-15,1 5 0 0,0-2 0 0,1 0 0 16,1 0-554-16,2-3-133 0,-2 3-472 0,4-4-1255 15,2 2 556-15</inkml:trace>
  <inkml:trace contextRef="#ctx0" brushRef="#br0" timeOffset="11565.63">22581 1136 145 0,'0'-28'647'0,"1"-2"50"0,-1 11 35 15,4 0 4-15,-4 2-67 0,0 6-70 0,2 0-59 0,-2 4-60 16,0 3-55-16,0-3-37 0,0 2-45 0,2 3-36 15,-2 2-32-15,0 0-25 0,0 0-25 16,-2 24-21-16,0-4-19 0,2 8-17 0,2 1-17 16,-4 0-126-16,2 5-25 0,0-1 0 0,0-1 0 0,0-1 0 15,0 0 0-15,-2-2 0 0,-1 2 0 0,3-12 0 16,0 8 0-16,0-12-93 0,0 5-485 0,0-8-151 16,1-1-404-16,-1-3-1225 0,2-3 543 15</inkml:trace>
  <inkml:trace contextRef="#ctx0" brushRef="#br0" timeOffset="11843.7">22457 1288 169 0,'-16'-12'591'16,"0"0"37"-16,6 6 23 0,1 0 7 0,1-1-34 0,5 3-34 15,3 1-46-15,7-1-41 0,6 3-54 0,19 1-45 16,8 1-35-16,13 4-38 0,6 2-36 0,-1-1-29 16,-6 2-23-16,-14-4-27 0,-2 2-17 0,-4-4-20 15,-4 2-19-15,-5-3-38 0,-4 1-122 0,-6 1 0 16,-4-3 0-16,0 1 0 0,-3-1 0 0,2 1 0 15,-1 0 0-15,-1-1 0 0,-6 0 0 0,10 1 0 16,-6 1 0-16,-4-2 0 0,5 1 0 0,-5-1 0 16,0 0 0-16,8 1 0 0,-8-1 0 0,0 0 0 15,0 0 0-15,0 0 0 0,0 0 0 0,0 0 0 16,0 0 0-16,0 0 0 0,0 0 0 0,0 0 0 16,0 0 0-16,0 0 0 0,0 0 0 0,0 0 0 15,0 0 0-15,-19 4 0 0,7-4 0 0,-2 0-614 16,-6 0-650-16,-10-4-1367 0,2-1 605 0</inkml:trace>
  <inkml:trace contextRef="#ctx0" brushRef="#br0" timeOffset="12792.62">1814 3322 62 0,'-13'-12'926'0,"1"6"-42"15,2-3-84-15,5 5-81 0,0 0-72 16,1 0-67-16,-2 2-62 0,2-2-46 0,4 4-60 0,-8 6-38 16,6 6-37-16,-1 15-31 0,4 2-23 0,1 7-32 15,2 14-27-15,-2-2-20 0,2-1-21 0,-4 2-174 16,1-15-9-16,2 13 0 0,-2-14 0 0,2 2 0 15,0-7 0-15,0 1 0 0,2-4 0 0,-4-7 0 16,2-2 0-16,-2-2 0 0,1-7 0 0,1 4 0 16,0-6 0-16,-1 0 0 0,3-2 0 0,-1-2 0 15,-4-1 0-15,0 0-528 0,17-4-150 0,-12-1-487 16,-1 2-1260-16,1-4 557 0</inkml:trace>
  <inkml:trace contextRef="#ctx0" brushRef="#br0" timeOffset="13099.9">1649 3750 144 0,'-20'-1'580'16,"7"1"35"-16,-1 0 12 0,2 0-9 0,7 0-11 16,-3 0-31-16,8 0-36 0,-10 0-36 0,10 0-26 0,0 0-38 15,0 0-40-15,27-1-40 0,-5 1-36 16,7-5-33-16,3 2-28 0,4-3-26 0,1 3-26 16,2-4-26-16,0 0-14 0,-3 3-151 0,-1-4-20 0,-1 1 0 15,-4 1 0-15,-2-3 0 0,-9 4 0 0,-2-2 0 16,-3 3 0-16,-5-2 0 0,0 4 0 0,0-2 0 15,-4 1 0-15,2 2 0 0,-4 0 0 0,-3 1 0 16,7-3 0-16,-7 3 0 0,0 0 0 0,5 5 0 16,-3 2 0-16,-4-1 0 0,2 6 0 0,0 4 0 15,-1 0 0-15,-1 2 0 0,2 0 0 0,-1 3 0 16,0-6 0-16,0 1 0 0,-2 2 0 0,3-5 0 16,0-1 0-16,0-3 0 0,0 2 0 0,0-3 0 15,4 2 0-15,-3-6 0 0,2-3 0 0,-2 4 0 16,4-3 0-16,-3 0-651 0,-2-2-606 0,0 0-1362 15,12-9 603-15</inkml:trace>
  <inkml:trace contextRef="#ctx0" brushRef="#br0" timeOffset="13276.32">2163 3570 1 0,'-20'-6'721'0,"11"4"32"15,1-1 5-15,-1-1-21 0,4 1-59 0,-1 1-66 0,2 0-62 16,-3 1-56-16,7 1-52 0,-4-2-45 15,4 2-41-15,0 0-34 0,0 0-34 0,0 0-32 16,11 12-49-16,-1-5-95 0,-1-4-116 0,3 3-132 0,4 3-148 16,1-4-133-16,-4-1-153 0,5 0-476 0,0 1-1133 15,0-1 502-15</inkml:trace>
  <inkml:trace contextRef="#ctx0" brushRef="#br0" timeOffset="13842.26">2432 3650 46 0,'-6'-3'616'0,"2"2"36"0,-1-1 25 0,5 2-2 16,-8-2-25-16,8 2-44 0,0 0-50 0,-6-2-39 16,6 2-47-16,0 0-45 0,20 11-39 0,-2 0-38 15,-1 1-31-15,1-1-34 0,-3 2-29 0,6 10-23 16,-1-3-25-16,-5 1-21 0,-2-6-94 0,-3 1-91 16,-3-1 0-16,-1-1 0 0,-2-4 0 0,1 1 0 15,-2-2 0-15,-2-1 0 0,-1-2 0 0,-1 1 0 0,-1-2 0 16,1-2 0-16,-3-1 0 0,4-2 0 0,-6 1 0 15,6-1 0-15,-9 0 0 0,9 0 0 16,-10-4 0-16,6 2 0 0,-1-5 0 0,2 1 0 16,-1-2 0-16,2-3 0 0,-2 0 0 0,4 0 0 0,0-5 0 15,1 0 0-15,2-1 0 0,1-1 0 0,1 1 0 16,4 1 0-16,1 2 0 0,1-1 0 0,3 2 0 16,3 2 0-16,0 3 0 0,3 4 0 0,-2 0 0 15,1 2 0-15,-1 4 0 0,3 2 0 0,-5 1 0 16,-2 5 0-16,0-1 0 0,-4 1 0 0,-2 0 0 15,-1 1 0-15,-5 2 0 0,1 3 0 0,-2-4 0 16,-1-1 0-16,-1-3 0 0,-1-1 0 0,0 0 0 16,1-1 0-16,-1-1 0 0,0-3 0 0,0 2 0 15,2-4 0-15,-3 3 0 0,3-3 0 0,0 0 0 16,0 0 0-16,0 0 0 0,-6-11 0 0,5 6 0 16,4-1 0-16,-2-2 0 0,0-2 0 0,3-3 0 15,0-3 0-15,4 0 0 0,2 0 0 0,0 2 0 0,4-2 0 16,0 2 0-16,0 0 0 0,3 3 0 0,7-2 0 15,-3 6 0-15,-1 2 0 0,8 1 0 16,-10 5 0-16,1 2 0 0,2 2 0 0,-3 3 0 0,-2 3 0 16,-2 1 0-16,-1 1 0 0,-4 2 0 0,-1 1 0 15,-5 0 0-15,1-1 0 0,-4-1 0 0,3-3 0 16,-6 0 0-16,3 1 0 0,-4-3 0 0,2 1 0 16,1-1 0-16,1-3 0 0,0-2 0 0,0-1 0 15,0 1 0-15,0-4 0 0,0 0-158 0,0 0-517 16,0 0-552-16,0 0-1329 0,0 0 589 0</inkml:trace>
  <inkml:trace contextRef="#ctx0" brushRef="#br0" timeOffset="14240.27">3198 3750 117 0,'-14'-1'591'0,"14"1"31"0,0 0-7 16,0 0 10-16,0 0-1 0,0 0-19 0,7-7-37 15,5 3-48-15,8-2-46 0,10-4-44 0,3 1-39 0,4-2-37 16,0 0-36-16,-1-2-29 0,-2 0-29 0,0 0-24 15,-4-1-20-15,1 1-20 0,-7 0-56 16,-7 3-140-16,-2-1 0 0,-5 2 0 0,-3 0 0 0,-2 0 0 16,0 0 0-16,-1-1 0 0,-5 0 0 0,-3 2 0 15,-3 0 0-15,-2 1 0 0,-2 1 0 0,-3 3 0 16,-7 0 0-16,1 5 0 0,-7 2 0 0,-2 3 0 16,10 1 0-16,-7 6 0 0,0-1 0 0,5 3 0 15,4-1 0-15,7 1 0 0,1 1 0 0,5-2 0 16,3 2 0-16,2-5 0 0,4 3 0 0,4 2 0 15,9 4 0-15,0-9 0 0,6 0 0 0,4-4 0 16,-1 0 0-16,1-4 0 0,3 0 0 0,-3-2 0 16,0-2 0-16,-1-1 0 0,-6 1 0 0,-1-2 0 15,-1-1 0-15,-1 2 0 0,-4-1 0 0,-2 1 0 16,-6 1 0-16,3-1 0 0,-3 1 0 0,-1-3 0 16,-5 3 0-16,8 0 0 0,-8 0 0 0,9 0 0 15,-9 0 0-15,6-2 0 0,-6 2 0 0,0 0 0 0,8-1 0 16,-8 1 0-16,0-4 0 0,0 4 0 15,0 0-623-15,-4-11-639 0,7 8-1366 0,-2-4 604 16</inkml:trace>
  <inkml:trace contextRef="#ctx0" brushRef="#br0" timeOffset="14767.01">5625 3380 5054 0,'-2'-11'761'0,"0"0"-148"0,-1-2-49 16,-1 3-50-16,-2 0-125 0,0 0-109 0,-1 0-264 15,-2 0-16-15,-2 5 0 0,-7-2 0 0,-1 1 0 16,-2 6 0-16,1 0 0 0,-3 2 0 0,4 3 0 15,2 2 0-15,-2 1 0 0,6 3 0 0,2 4 0 16,1 2 0-16,3 1 0 0,6 1 0 0,1 9 0 16,6-2 0-16,4-2 0 0,2 4 0 0,1-4 0 15,1-1 0-15,1 1 0 0,-1-3 0 0,-5-6 0 16,0 1 0-16,1-1 0 0,-6-3 0 0,1-1 0 16,-2-1 0-16,-2 1 0 0,-2 0 0 0,-6 2 0 15,2-4 0-15,-10 4 0 0,2-4 0 0,-6 1 0 16,4-3 0-16,-6-1 0 0,0-1 0 0,0 2 0 15,1-4 0-15,-1 0 0 0,3 0 0 0,-1-6 0 16,6 3 0-16,3-3 0 0,1 3-488 0,4-3-262 0,-3-2-410 16,6 1-1254-16,3-3 554 0</inkml:trace>
  <inkml:trace contextRef="#ctx0" brushRef="#br0" timeOffset="15091.17">5489 3600 340 0,'5'-1'532'0,"3"-1"45"0,-4 2 43 16,1-2 42-16,4 0-10 0,-9 2-26 0,10 0-52 15,-2 0-53-15,5 0-53 0,2-1-46 0,8 0-43 16,-1 0-38-16,11-1-35 0,0-2-32 0,4 1-25 16,4-1-24-16,13 0-23 0,-17-2-23 0,0 4-137 15,-3-1-42-15,-2-5 0 0,0 0 0 0,-11 5 0 16,-2-1 0-16,0-3 0 0,-4 0 0 0,-4 0 0 16,-1 0 0-16,0-2 0 0,0-8 0 15,-5 9 0-15,-1-2 0 0,-4 1 0 0,-2 1 0 0,-1-1 0 16,-2 1 0-16,0 0 0 0,-3 3 0 15,-1-1 0-15,-6 2 0 0,-2 1 0 0,2 5 0 0,-2 3 0 16,-3 2 0-16,2 1 0 0,4 6 0 0,0-1 0 16,1 1 0-16,-5 7 0 0,12-4 0 0,-2 0 0 15,6 0 0-15,0 0 0 0,1-1 0 0,1 1 0 16,5 0 0-16,0-1 0 0,3-3 0 0,2 0 0 16,4 0 0-16,4 0 0 0,8-2 0 0,-1 0 0 15,5-3 0-15,3 0-30 0,5-1-697 0,-5-4-512 16,6 5-1343-16,13-3 594 0</inkml:trace>
  <inkml:trace contextRef="#ctx0" brushRef="#br0" timeOffset="15441.14">6436 3521 325 0,'-22'-16'612'0,"6"5"69"16,3 0 45-16,3 5-4 0,1 1-51 0,5 0-67 15,-1 1-61-15,0 0-58 0,2 1-47 0,3 3-46 16,12-4-38-16,-2 6-37 0,9 1-31 0,8 3-29 0,4 7-27 15,-1 2-18-15,2 2-24 0,-1 2-40 0,-2-1-148 16,2 1 0-16,-4 0 0 0,-6 0 0 16,-4-1 0-16,-4-1 0 0,-1-3 0 0,-6-4 0 0,2 3 0 15,-4-2 0-15,-4-1 0 0,0-6 0 0,-2 4 0 16,0-1 0-16,-2-5 0 0,-3 4 0 16,0-4 0-16,-3-2 0 0,2 1 0 0,0-1 0 0,8 0 0 15,-19-2 0-15,14 0 0 0,-4-4 0 0,0 4 0 16,4-4 0-16,1-3 0 0,-1 2 0 0,0-4 0 15,1 0 0-15,-1 1 0 0,5-4 0 0,0 2 0 16,0-3 0-16,6 1 0 0,-2-1 0 0,1 3 0 16,7-1 0-16,2-1 0 0,1 3 0 0,9 0 0 15,-3 4 0-15,7 1 0 0,1 2 0 0,2 2 0 16,-4-4 0-16,1 5 0 0,4 1 0 0,-9 1-347 16,5-1-393-16,-6 0-444 0,7 3-1283 0,-10-1 567 15</inkml:trace>
  <inkml:trace contextRef="#ctx0" brushRef="#br0" timeOffset="15653.72">7141 3458 414 0,'-3'-3'577'0,"-1"-3"46"15,2 2 35-15,0-1 18 0,0 3-6 0,0-2-58 0,2 4-60 16,-2-3-57-16,2 3-48 0,0 0-46 0,0 0-37 16,0 0-31-16,-3 10-37 0,4-2-28 15,2 3-24-15,0 3-24 0,-1 3-22 0,-2 2-55 0,3 0-143 16,-2 6 0-16,0-6 0 0,1 0 0 0,0 1 0 15,1-4 0-15,-2 1 0 0,4 0 0 0,-2-5 0 16,-1-5 0-16,2 4 0 0,-1-6 0 0,0 0 0 16,3 0 0-16,-3-3-189 0,1-1-443 0,-4-1-597 15,10-3-1330-15,-6 1 588 0</inkml:trace>
  <inkml:trace contextRef="#ctx0" brushRef="#br0" timeOffset="15836.61">7290 3393 5051 0,'-15'-19'762'0,"-2"6"-96"0,4 1-5 0,3 4-126 16,2 0-175-16,2 2-204 0,-2 2-156 16,2 0 0-16,2 0 0 0,0 1 0 0,0 1 0 15,3 0 0-15,1 2 0 0,-4-3 0 0,4 3 0 16,-2-3 0-16,2 3 0 0,0 0 0 0,0 0 0 0,6 10 0 16,-2-5 0-16,5 3 0 0,1 0 0 15,0 3 0-15,4 3-416 0,-1-5-342 0,5 3-412 16,-3-2-1267-16,1-1 561 0</inkml:trace>
  <inkml:trace contextRef="#ctx0" brushRef="#br0" timeOffset="16142.54">7451 3517 76 0,'-5'2'585'0,"-3"-1"9"0,4 3-15 16,0-1-31-16,4-3-6 0,0 0-10 0,0 0-35 15,21-6-52-15,2 5-44 0,6-2-37 0,5-2-43 16,-1-1-32-16,3 0-28 0,1 0-29 0,-3 0-21 15,-2-1-18-15,-5 1-20 0,-6-1 5 0,-4 2 16 16,-5 2 33-16,-1-1 4 0,-2 0-20 0,-1-3-20 16,-3 3-75-16,-2 0-116 0,-2-1 0 0,-2-3 0 15,-2 4 0-15,-3-2 0 0,-3 2 0 0,-4 0 0 16,-4-2 0-16,-2 5 0 0,0 5 0 0,-4-1 0 0,-4 6 0 16,8 0 0-16,-8 6 0 0,0 2 0 15,3-1 0-15,2-1 0 0,9 0 0 0,-2 0 0 16,6 1 0-16,4 0 0 0,0-1 0 0,0 2 0 15,5-3 0-15,0 3 0 0,13-3 0 0,-2 0 0 0,6-3 0 16,2-1 0-16,9-3 0 0,2 2-167 0,4-5-611 16,-2 0-430-16,4-2-1309 0,-2-2 580 0</inkml:trace>
  <inkml:trace contextRef="#ctx0" brushRef="#br0" timeOffset="16476.49">8325 3449 365 0,'0'-15'604'15,"-4"3"54"-15,-1 0 32 0,3 0 12 0,-5 5-22 16,-2-4-64-16,4 5-64 0,-5-1-56 0,1 3-48 16,-6 1-46-16,-2 3-40 0,-2 1-41 0,5 1-32 15,-3 4-32-15,2 3-25 0,0 2-25 0,2 3-22 16,5 0-60-16,2 6-125 0,2-2 0 0,10 6 0 16,2 0 0-16,1 1 0 0,7-1 0 0,1-1 0 0,0-3 0 15,2 2 0-15,-1-3 0 0,2-3 0 16,-10-4 0-16,0-2 0 0,-2-2 0 0,-3 1 0 15,3-3 0-15,-7 0 0 0,2 1 0 0,-2-3 0 16,2 0 0-16,-3 2 0 0,-4 0 0 0,-5-3 0 0,3 2 0 16,-6-1 0-16,1 3 0 0,0-4 0 0,-3 0 0 15,1-1 0-15,0 0 0 0,-2 1 0 16,2-2 0-16,0 3 0 0,1-3 0 0,1 1 0 0,-1 1 0 16,1-2 0-16,3-1 0 0,0 1 0 0,3 0 0 15,-4 1 0-15,4-2 0 0,5 0 0 0,-5 5 0 16,5-5 0-16,-5 0-164 0,5 0-1175 0,0 0-1448 15,0 0 641-15</inkml:trace>
  <inkml:trace contextRef="#ctx0" brushRef="#br0" timeOffset="17207.48">10747 3302 233 0,'-1'-7'718'0,"-2"1"42"0,-2 0 6 0,0-3-33 16,-3 1-69-16,3 1-65 0,-4-4-58 0,0 5-54 16,-4 1-49-16,-6-3-45 0,0 4-38 0,-11 3-36 15,-4 2-35-15,1 4-25 0,0 3-27 0,-2 2-25 16,3 5-20-16,4 3-171 0,-1-2-16 0,5 4 0 15,4 1 0-15,1 0 0 0,10-3 0 0,-1-2 0 16,5 2 0-16,4 0 0 0,2-2 0 0,0-3 0 16,8 2 0-16,0-3 0 0,7-3 0 0,3-2 0 15,7 0 0-15,4-4 0 0,0-4 0 0,5-4 0 16,-3-1 0-16,-1-2 0 0,-2-6 0 0,-1 2 0 0,-2-3 0 16,-5-1 0-16,1-1 0 0,-3-2 0 15,-6 3 0-15,-1-1 0 0,-2 3 0 0,-5 4 0 16,-1-3 0-16,0 5 0 0,-2 1 0 0,1 1 0 0,-2 1 0 15,-1 0 0-15,5 2 0 0,-5 3 0 0,0 0 0 16,0 0 0-16,0 0 0 0,0 15 0 16,0-4 0-16,0 1 0 0,0 3 0 0,3 2 0 0,-1 1 0 15,2 0 0-15,2 2 0 0,1-2 0 0,-1 0 0 16,4-1 0-16,-1 0 0 0,0-5 0 0,8 0 0 16,-7 1 0-16,8-7 0 0,-8 3-181 0,-1-5-493 15,1-1-549-15,2-2-1325 0,3-1 587 0</inkml:trace>
  <inkml:trace contextRef="#ctx0" brushRef="#br0" timeOffset="17550.47">11084 3322 138 0,'0'-25'474'15,"-1"9"43"-15,-1 4 42 0,-1 0 32 0,3 2 6 16,0 5 1-16,0 0-40 0,-1-2-46 0,1 2-53 16,2 5-25-16,-2 0-19 0,9 0-36 0,0 6-35 15,0 4-35-15,0 1-30 0,1 0-28 0,2 5-20 16,-3 0-24-16,-2 2-19 0,0-3-37 0,-2 0-151 15,-4 1 0-15,3-1 0 0,-4-4 0 0,0-1 0 0,0-2 0 16,0-1 0-16,0-3 0 0,0 2 0 0,0-2 0 16,0-1 0-16,0-3 0 0,0 5 0 15,0-5 0-15,0 0 0 0,0 0 0 0,0 0 0 0,0 0 0 16,4-13 0-16,-3 6 0 0,3-1 0 0,1-1 0 16,0-3 0-16,3-2 0 0,1 3 0 0,2-3 0 15,1 1 0-15,1 1 0 0,2 1 0 0,-1 2 0 16,4 0 0-16,2 2 0 0,-3 1 0 0,2 3 0 15,-1 3 0-15,4 3 0 0,-3 1 0 0,-2 3 0 16,-1 0 0-16,-2 3 0 0,0 0 0 0,-5 0 0 16,-2 0 0-16,0 0 0 0,-2 3 0 0,0-4 0 15,-1 1 0-15,0 0 0 0,-1-4-36 0,-2 0-641 16,0 0-570-16,4-2-1350 0,0-1 597 0</inkml:trace>
  <inkml:trace contextRef="#ctx0" brushRef="#br0" timeOffset="18024.2">12024 3201 19 0,'-4'-10'675'0,"0"0"28"0,-2 2 25 15,-1 2-22-15,2 2-38 0,-3 0-42 16,2 4-66-16,-8 3-57 0,1 0-47 0,-5 5-47 16,-2 2-39-16,-2 4-36 0,0 3-32 0,7-6-32 0,-1 6-28 15,-1-3-25-15,7 3-21 0,-2-2-21 0,7-1-143 16,-1 1-32-16,-1-4 0 0,7 2 0 15,0-3 0-15,8 0 0 0,1-2 0 0,1 0 0 0,2-4 0 16,7 2 0-16,0-4 0 0,0-3 0 0,3-4 0 16,5-1 0-16,-2-4 0 0,-2-5 0 0,0-2 0 15,3-3 0-15,-3-4 0 0,0 0 0 0,-4-5 0 16,1 1 0-16,-3-4 0 0,2-9 0 0,-7 7 0 16,-1 0 0-16,-4-1 0 0,-1 0 0 0,-5 1 0 15,-1 4 0-15,-1 1 0 0,-8 2 0 0,1 3 0 16,-2 8 0-16,-3 1 0 0,-2 2 0 0,-2 4 0 15,-2 1 0-15,-1 3 0 0,-2 5 0 0,-1 6 0 16,0 5 0-16,1 5 0 0,-1 4 0 0,8 7 0 16,4 3 0-16,9 3 0 0,2 14 0 0,13-2 0 0,4-4 0 15,8 4 0-15,3-6 0 0,4-3 0 16,-5-11 0-16,0 2 0 0,1-7 0 0,0 0 0 16,-1-2 0-16,-3-4 0 0,-2 3 0 0,-5-8 0 0,-1 0 0 15,1-2 0-15,-6 0 0 0,-2-3 0 16,-2-2 0-16,0 1 0 0,0-1 0 0,-2 2 0 15,0-3 0-15,-1 2 0 0,-4-3 0 0,5 1 0 16,-5-1 0-16,0 0 0 0,0 0 0 0,0 0 0 0,0 0-82 16,0-11-695-16,-1 5-445 0,2-4-1325 0,-1-1 586 15</inkml:trace>
  <inkml:trace contextRef="#ctx0" brushRef="#br0" timeOffset="18524.49">14079 2869 320 0,'1'-12'731'0,"1"-6"23"16,0 6 6-16,-1 2-17 0,0-1-73 0,1 5-66 15,-2 0-61-15,0 0-60 0,1 3-45 0,-1 3-54 16,0 0-32-16,0 0-36 0,-4 21-29 0,1 4-26 16,-2 9-29-16,0 20-17 0,2-2-117 0,-3 4-98 15,4 4 0-15,-3-2 0 0,0 22 0 0,-3-24 0 16,4-5 0-16,-1-2 0 0,1 1 0 0,3-16 0 16,-2 0 0-16,6-2 0 0,-2 0 0 0,0-6 0 15,1-7 0-15,-1-2 0 0,2-5 0 0,-2-3 0 0,1 1 0 16,0-4 0-16,-1 0 0 0,0 0 0 0,2-2 0 15,-2-2 0-15,2 1 0 0,-3-3 0 16,0 0 0-16,0 0 0 0,0 0 0 0,12-6-542 0,-9 0-161 16,-3 0-455-16,3 1-1254 0,-1-5 555 0</inkml:trace>
  <inkml:trace contextRef="#ctx0" brushRef="#br0" timeOffset="18764.89">14021 3310 228 0,'-6'-29'461'16,"-3"0"38"-16,5 2 26 0,4 9 21 0,3-2 7 15,3 2 21-15,4 3-9 0,3 1-20 0,10-3-26 16,1 5-29-16,6 4-50 0,0-1-43 0,5 7-38 16,2 2-41-16,-3 2-25 0,2 4-30 0,-6 5-23 15,-2-1-33-15,-8-4-38 0,2 11-169 0,-8-5 0 16,-1 2 0-16,-6-1 0 0,0 3 0 0,-6-1 0 16,-1-1 0-16,-4 1 0 0,-1-3 0 0,-5 2 0 15,-3-2 0-15,3-1 0 0,-5 1 0 0,-2-4 0 16,2 0 0-16,-3-1 0 0,1 1 0 0,-2-2 0 15,1-2 0-15,0 0 0 0,-1-2 0 0,6-1 0 16,0 2 0-16,2-3-99 0,-2 0-599 0,5 0-535 16,2-2-1335-16,6 2 591 0</inkml:trace>
  <inkml:trace contextRef="#ctx0" brushRef="#br0" timeOffset="19114.59">14595 3106 215 0,'0'-6'756'0,"0"0"3"0,1 3-17 0,-1-1-47 16,0 4-46-16,-1-7-49 0,1 7-55 0,6-1-52 16,-6 1-49-16,22 14-44 0,-5-3-37 0,2 5-37 15,8 1-32-15,0 2-27 0,-1 0-29 0,-1 0-22 16,-2 1-27-16,-1-1-189 0,-2 3 0 0,-10-7 0 16,4-1 0-16,-5-1 0 0,-2-2 0 0,-5-2 0 15,2 0 0-15,1-2 0 0,-5 0 0 0,1-2 0 16,-2 0 0-16,-4-2 0 0,4 2 0 0,-3-3 0 15,0 0 0-15,-2-2 0 0,-1 1 0 0,7-1 0 16,-10-1 0-16,2-1 0 0,3 0 0 0,0-1 0 16,1-2 0-16,0-1 0 0,-2 0 0 0,4-3 0 15,0-3 0-15,-2 1 0 0,4-3 0 0,3-1 0 16,0-2 0-16,4 1 0 0,-1 0 0 0,2 1 0 16,5 1 0-16,4 0 0 0,-2 3 0 0,8-3 0 15,2 4 0-15,5 1 0 0,-1 5 0 0,3-2 0 16,-1-1 0-16,2 6 0 0,0-2 0 0,5 2-527 15,-5-1-751-15,6 1-1384 0,-2 2 613 0</inkml:trace>
  <inkml:trace contextRef="#ctx0" brushRef="#br0" timeOffset="19420.99">15731 3120 230 0,'-5'-4'612'15,"-1"0"30"-15,-1 1 11 0,-3-2 3 0,1 1-15 16,0 3-21-16,-4-1-42 0,3-1-45 0,-1 4-53 15,-1 1-46-15,1 4-45 0,-3-2-38 0,2 4-36 16,2-1-33-16,0 2-32 0,1-1-22 0,4 2-24 16,1 0-111-16,1 2-93 0,6 2 0 0,2 0 0 15,4-1 0-15,5 0 0 0,0 0 0 0,5-3 0 16,0 1 0-16,8-3 0 0,-8-2 0 0,4-2 0 16,-2 0 0-16,-1-2 0 0,-1-2 0 0,-2 0 0 15,1 0 0-15,-5-2 0 0,-1 0 0 0,-3 0 0 16,0-3 0-16,-1 0 0 0,0 0 0 0,-5-1 0 15,1-3 0-15,-4-1 0 0,0 1 0 0,-2 0 0 16,-3-3 0-16,-2 5 0 0,0-2 0 0,-4 0 0 16,2 1 0-16,-3-1 0 0,0 3 0 0,-1-1 0 15,2 0 0-15,1 2 0 0,-4-1-372 0,5 3-407 0,2-3-395 16,5 3-1271-16,0 0 563 0</inkml:trace>
  <inkml:trace contextRef="#ctx0" brushRef="#br0" timeOffset="19627.41">15915 3046 5 0,'4'-5'636'16,"2"2"23"-16,-2-3 34 0,0 2 1 0,1 2-20 15,-1 0-26-15,4 2-60 0,-8 0-57 0,18 5-51 0,-7 4-46 16,4 2-45-16,1 2-35 0,4 4-35 0,3 3-32 16,-3 0-26-16,1 0-29 0,-2 0-20 15,2-2-117-15,-7-3-95 0,-4 0 0 0,5-2 0 0,-4-1 0 16,-2 0 0-16,-2-3 0 0,1-1 0 0,0 1 0 15,-2-2-110-15,0-3-370 0,1-1-107 0,-4 1-112 16,3-3-354-16,-6-1-1140 0,7 0 504 0</inkml:trace>
  <inkml:trace contextRef="#ctx0" brushRef="#br0" timeOffset="19835.28">16441 3094 219 0,'7'-7'544'0,"-2"-5"16"16,-2 6 11-16,-1 0-3 0,1 0-4 0,-1 5-14 15,1 0-22-15,-3 1-24 0,0 0-20 0,0 0-21 16,3 12-32-16,-5-4-43 0,1-3-30 0,-4 6-43 16,1 0-25-16,0 0-28 0,-3 1-28 0,3 0-21 15,-1 1-68-15,-2 2-145 0,2-3 0 0,0-1 0 16,0 0 0-16,1-3 0 0,0 4 0 0,-1-6 0 16,1 6 0-16,3-6 0 0,-3-1 0 0,4 1-102 15,-1-1-489-15,2-1-144 0,-1-1-393 0,4 0-1221 16,-4-3 541-16</inkml:trace>
  <inkml:trace contextRef="#ctx0" brushRef="#br0" timeOffset="20048.28">16659 3106 189 0,'3'-11'705'16,"2"3"34"-16,-3 1-2 0,1 2-28 16,-1-1-34-16,0 1-59 0,0 3-64 0,-2 2-52 0,3-3-51 15,-3 3-42-15,0 0-39 0,4 12-37 0,-4-6-31 16,1 5-28-16,2-2-30 0,-3 4-25 0,1-3-34 15,-1 1-183-15,0-2 0 0,0 3 0 16,0-1 0-16,-1 0 0 0,1 0 0 0,0-1 0 0,-2 1 0 16,2-3 0-16,0 2 0 0,0-4 0 0,0 1 0 15,0-2 0-15,0-3 0 0,-1 2-448 0,1 1-175 16,0-5-564-16,0 0-1286 0,0 0 570 0</inkml:trace>
  <inkml:trace contextRef="#ctx0" brushRef="#br0" timeOffset="20190.66">16779 3057 439 0,'0'-13'617'0,"0"2"36"0,-1 2 6 0,-2 2-15 16,2 3-30-16,1-2-51 0,0 1-54 0,0 2-51 15,0 3-51-15,0-5-63 0,0 5-85 0,0 0-84 16,0 0-116-16,0 0-117 0,19 3-147 0,-10 0-141 16,4 0-132-16,1 2-408 0,1 0-960 0,3 1 426 15</inkml:trace>
  <inkml:trace contextRef="#ctx0" brushRef="#br0" timeOffset="20607.62">17373 3071 430 0,'-5'-10'662'0,"0"0"36"0,-2 0 18 16,-1 1 2-16,-1 3-34 0,0-3-66 0,-3-2-60 0,1 4-59 16,-2 3-50-16,-3 0-45 0,-5 1-39 15,2 2-37-15,-4 3-38 0,-3 1-27 0,-2 4-26 16,7 1-33-16,0 0-136 0,-2 4-68 0,6-1 0 15,3 0 0-15,3 1 0 0,2 2 0 0,5 0 0 0,0 2 0 16,4 1 0-16,4-1 0 0,3 0 0 16,2-3 0-16,4-2 0 0,0-1 0 0,5-2 0 15,-2-1 0-15,1-3 0 0,1-4 0 0,2 3 0 16,1-6 0-16,-3-4 0 0,9-1 0 0,0-6 0 0,-2-1 0 16,0-6 0-16,-2 0 0 0,0-1 0 0,-2-3 0 15,1 0 0-15,-4-4 0 0,-3 0 0 0,-2-1 0 16,-1-1 0-16,-2 0 0 0,-1 3 0 0,-5 1 0 15,-2 7 0-15,1 1 0 0,-2 3 0 0,-1 0 0 16,-1 4 0-16,0 2 0 0,-2-1 0 0,3 6 0 16,-1-1 0-16,1 2 0 0,0 4 0 0,0 0 0 15,-16 25 0-15,10-6 0 0,-3 5 0 0,4 6 0 16,1 1 0-16,0 4 0 0,5 13 0 0,-2-14 0 16,5-1 0-16,-3-2 0 0,6-1 0 0,-1-1 0 15,4 0 0-15,1-3 0 0,-1-10 0 0,4 0 0 16,1-6 0-16,3 0-99 0,-4-1-691 0,4-5-427 15,-6-1-1319-15,1-1 583 0</inkml:trace>
  <inkml:trace contextRef="#ctx0" brushRef="#br0" timeOffset="21034.41">17662 3124 332 0,'-4'-9'463'0,"3"1"53"0,-3 3 47 16,3-3 41-16,-4 5 21 0,2-1-20 16,2-2-28-16,1 2-34 0,0 4-57 0,0 0-41 0,0 0-45 15,6-4-31-15,6 2-36 0,5 0-34 0,3 0-34 16,3 0-20-16,6 1-33 0,-1-2-10 15,-1-1-95-15,0 2-107 0,-4-3 0 0,-4-2 0 0,1-1 0 16,-1 1 0-16,-1-4 0 0,-2 1 0 0,1-2 0 16,-4 2 0-16,-1-2 0 0,-1 0 0 0,-4 3 0 15,-1-2 0-15,0 0 0 0,0 1 0 0,-6 2 0 16,1-2 0-16,-2-2 0 0,-1 1 0 0,-6 3 0 16,-1-1 0-16,-1 1 0 0,-4 3 0 0,-4 3 0 15,-4 0 0-15,-1 4 0 0,-5 9 0 0,10-6 0 16,0 5 0-16,-2 6 0 0,7 2 0 0,3-1 0 15,7 2 0-15,4 5 0 0,7 4 0 0,5-4 0 16,2-2 0-16,8 0 0 0,-1-1 0 0,6-3 0 16,-4-4 0-16,2-1 0 0,-7-3 0 0,-1-2 0 15,1-1 0-15,-5-1 0 0,0-3 0 0,-1 3 0 16,-4-5 0-16,5 2 0 0,-9-1 0 0,3-1 0 16,-3-1 0-16,1 1 0 0,1 0 0 0,-7-1 0 0,6 1 0 15,-1 1 0-15,-5-2 0 0,5 2 0 0,-5-2 0 16,0 0 0-16,3 2 0 0,-3-2 0 0,0 0 0 15,0 0 0-15,8 0 0 0,-8 0 0 0,0 0 0 16,0 0 0-16,0 0 0 0,5 2 0 0,-5-2 0 16,0 0 0-16,0 0 0 0,0 0 0 0,0 0 0 15,-3-10-535-15,4 7-741 0,1-4-1383 0,2 3 612 16</inkml:trace>
  <inkml:trace contextRef="#ctx0" brushRef="#br0" timeOffset="21805.77">18898 2917 134 0,'-6'-5'674'0,"-1"0"23"0,3 4 30 15,-3-3 5-15,0-1-39 0,2 2-72 0,-4-1-63 16,-2 1-56-16,1-2-51 0,-2 4-44 0,-1-1-41 15,-3 2-38-15,-1 0-34 0,2 4-29 0,-2 1-33 16,-2 1-22-16,2 2-23 0,6-3-74 0,3 7-113 0,-1 4 0 16,2 6 0-16,5-2 0 0,7 7 0 0,10 0 0 15,2-1 0-15,1 4 0 0,5-5 0 16,3 0 0-16,-2-3 0 0,-1 1 0 0,-4-4 0 0,-3-6 0 16,-4 1 0-16,-3-5 0 0,0-2 0 0,-2 1 0 15,-5-4 0-15,2 1 0 0,-3 0 0 0,-2 0 0 16,-3-1 0-16,-5 2 0 0,-2-2 0 0,-1 0 0 15,-5 1 0-15,-2 0 0 0,0-2 0 0,-1 1 0 16,-7-1 0-16,5-2 0 0,3 1 0 0,-1-2 0 16,1 1 0-16,1-2 0 0,7-1 0 0,0 4 0 15,0-2 0-15,4-2 0 0,2 0 0 0,4-1 0 16,1 3-226-16,0 0-1102 0,20-14-1438 0,-1 7 636 16</inkml:trace>
  <inkml:trace contextRef="#ctx0" brushRef="#br0" timeOffset="22124.89">20250 2815 418 0,'12'-15'756'16,"-2"2"26"-16,-4 1-6 0,-2 8-63 0,-1-2-73 16,-1-2-65-16,0 6-55 0,-1-2-52 0,-1 4-47 0,-1-6-45 15,1 6-41-15,0 0-37 0,-17 8-29 0,-1 6-28 16,-4 4-28-16,1 6-21 0,-2 4-20 15,-4 12-146-15,0 6-26 0,8 3 0 0,5 1 0 0,5 3 0 16,4-3 0-16,2 3 0 0,4 1 0 0,6-3 0 16,-2-5 0-16,3-11 0 0,3 0 0 0,-1-1 0 15,-1-4 0-15,4 0 0 0,-4-4 0 0,0 0 0 16,-4-9 0-16,1-2 0 0,-3-4 0 0,-1 0 0 16,2-4 0-16,-4-1 0 0,2 0 0 0,-1 0 0 15,-2-3 0-15,1 3 0 0,-2-3 0 0,2-3 0 16,-6 5 0-16,3-3 0 0,-2 1 0 0,5-3 0 15,0 0 0-15,0 0 0 0,-15-6-337 0,11-1-396 16,0 1-455-16,-1-1-1285 0,0-3 570 0</inkml:trace>
  <inkml:trace contextRef="#ctx0" brushRef="#br0" timeOffset="22298.45">19972 3352 4553 0,'-25'-17'805'0,"4"2"-279"0,4 4-36 0,7 2 57 15,0 4-70-15,1-1-134 0,1 0-79 0,3 2-78 16,1 0-186-16,3 1 0 0,1 0 0 0,0 3 0 15,10-7 0-15,0 5 0 0,2-1 0 0,7 2 0 16,2-1 0-16,9 3 0 0,3-1 0 0,0 1 0 16,3-1 0-16,3 3 0 0,0-1 0 0,-1 0 0 15,16-2 0-15,-17 4-331 0,-1-4-324 0,-1 0-547 16,0 0-1300-16,-1 0 576 0</inkml:trace>
  <inkml:trace contextRef="#ctx0" brushRef="#br0" timeOffset="22640.59">20489 3165 447 0,'-14'-13'525'0,"-8"-7"57"16,3 4 43-16,6 4 48 0,3 0 6 0,1 1-53 16,3 5-64-16,1 1-55 0,1-1-49 0,1 1-45 15,2 2-46-15,0-2-40 0,2 0-32 0,-1 5-30 16,17 0-28-16,-6 1-26 0,8 7-28 0,8 2-11 16,1 5-135-16,-1 2-37 0,-1 5 0 0,-2-2 0 15,-1 0 0-15,-4 0 0 0,-1 0 0 0,-6-4 0 0,0-1 0 16,-4-1 0-16,-3-1 0 0,-1-1 0 0,1-4 0 15,-5 0 0-15,1-2 0 0,-2 0 0 0,-4-3 0 16,3 2 0-16,-1-3 0 0,-3 0 0 0,0-1 0 16,6-1 0-16,-12-2 0 0,5 0 0 0,2 0 0 15,-3-5 0-15,2 4 0 0,0-2 0 0,1-3 0 16,1 1 0-16,0-1 0 0,0-2 0 0,1-2 0 16,1 1 0-16,1 2 0 0,1-4 0 0,1 1 0 15,1 1 0-15,4-4 0 0,-1 2 0 0,2-2 0 16,2 1 0-16,3 3 0 0,4-2 0 0,-3 6 0 15,5-1 0-15,1 3 0 0,11-3 0 0,-1 3 0 16,0 0 0-16,3 1 0 0,-1 4-265 0,-2 0-419 16,1 4-523-16,-2 0-1309 0,0-2 579 0</inkml:trace>
  <inkml:trace contextRef="#ctx0" brushRef="#br0" timeOffset="22923.43">21048 3125 304 0,'-11'-3'497'0,"4"2"23"16,3-1 11-16,0-1-12 0,4 3-25 0,-5-1-37 15,5 1-26-15,0 0-30 0,0 0-27 16,22-4-34-16,-8 3-30 0,4-2-19 0,4 1-11 16,-1-1-9-16,7-5-10 0,-2 1-2 0,3 0-1 0,-11 2 3 15,1 1 1-15,0-4-18 0,-6 2-22 0,-4 4-20 16,1-6-16-16,-1 4-170 0,-1-1-16 0,-3-1 0 16,-1 2 0-16,2 0 0 0,-4-1 0 0,-2 1 0 15,0 1 0-15,0 3 0 0,-3-8 0 0,-6 7 0 16,0 1 0-16,0 3 0 0,-9 0 0 0,0 1 0 15,1 5 0-15,-1 0 0 0,4 0 0 0,1 2 0 16,-3 2 0-16,6 2 0 0,0 0 0 0,1 1 0 16,5-2 0-16,-1 2 0 0,5-1 0 0,1-3 0 15,7 3 0-15,6 0 0 0,1-1-209 0,8 0-544 16,4-1-453-16,3-4-1305 0,-3 1 579 0</inkml:trace>
  <inkml:trace contextRef="#ctx0" brushRef="#br0" timeOffset="23407.76">21799 3182 233 0,'-9'-15'600'16,"-1"3"22"-16,-7 2 22 0,7-1 5 0,-4 4-18 0,1-1-27 15,-4 1-40-15,5 5-45 0,-3-1-50 0,2 2-47 16,1 2-41-16,-2 1-38 0,3 0-39 16,-2 2-38-16,3-2-22 0,2 3-27 0,0 0-26 15,2 0-21-15,2 2-52 0,2 1-118 0,-1 0 0 0,3-1 0 16,0-2 0-16,3 2 0 0,-1 0 0 0,2-1 0 15,5 0 0-15,-4-2 0 0,0 0 0 0,4-2 0 16,-1 2 0-16,1-4 0 0,2 0 0 0,1 0 0 16,-2-4 0-16,0 1 0 0,0-2 0 0,1-1 0 15,-2 0 0-15,1 0 0 0,-3-1 0 0,1 0 0 16,-3 2 0-16,-1 2 0 0,0-2 0 0,0 4 0 16,-2-3 0-16,2 3 0 0,-3-2 0 0,-1 3 0 15,0 0 0-15,0 0 0 0,0 9 0 0,-5 3 0 16,-5 2 0-16,-3 9 0 0,4 3 0 0,-3 3 0 0,1 0 0 15,-3 0 0-15,4-1 0 0,0-3 0 16,0 3 0-16,3-2 0 0,1-7 0 0,-1-3 0 16,2-2 0-16,3-3 0 0,-2 1 0 0,1-4 0 0,1-1 0 15,1-1 0-15,-2-1 0 0,3-1 0 0,0 2 0 16,1-4 0-16,-1-2 0 0,4 4 0 0,1-4 0 16,-5 0 0-16,16-2 0 0,-6 1 0 0,4-2 0 15,1-6 0-15,4 2 0 0,-4-3 0 0,4 1 0 16,0-2 0-16,-4 0 0 0,3 1 0 0,-4 0 0 15,-5 2 0-15,1 0 0 0,-1 1 0 0,0 1 0 16,-1-3 0-16,-2 2 0 0,-1 1 0 0,-1 2 0 16,3-8 0-16,-6 7-268 0,1-4-399 0,1 1-543 15,1-2-1310-15,-2 1 580 0</inkml:trace>
  <inkml:trace contextRef="#ctx0" brushRef="#br0" timeOffset="23765.56">21965 3181 259 0,'-2'-10'509'0,"4"1"30"16,-4 3 18-16,0-3 17 0,2 2 19 0,0 2-2 16,0 1-13-16,0 0-37 0,0 0-46 0,0 4-49 15,0-6-45-15,0 6-42 0,-5-2-33 0,5 2-38 0,0 0-29 16,0 0-27-16,0 0-20 0,-7 12-24 0,5-5-16 16,1 3-100-16,-1 1-72 0,2 1 0 15,0-1 0-15,0 3 0 0,2 0 0 0,1 0 0 0,3-3 0 16,0 1 0-16,3-1 0 0,-1-3 0 0,1 1 0 15,9-1 0-15,-8-2 0 0,4-2 0 0,-1-1 0 16,1 0 0-16,4-1 0 0,0-4 0 0,-1 2 0 16,0-1 0-16,-4-4 0 0,2 1 0 0,-2 0 0 15,1-2 0-15,-3 1 0 0,0-2 0 0,-1 1 0 16,-1 1 0-16,-4 0 0 0,7 0 0 0,-10 2 0 16,2 1 0-16,-1-2 0 0,-1 2 0 0,-2 2 0 15,4-2 0-15,-4 2 0 0,0 0 0 0,0 0 0 16,0 0 0-16,0 0 0 0,-6 15 0 0,3-7 0 0,-1 1 0 15,4 2 0-15,-1-2 0 0,0 4 0 16,1-3 0-16,2-1 0 0,2 2-661 0,-1-2-594 16,3 1-1361-16,-1-2 602 0</inkml:trace>
  <inkml:trace contextRef="#ctx0" brushRef="#br0" timeOffset="24590.09">22554 3194 17 0,'0'0'438'16,"0"0"14"-16,0 0 14 0,-10 0 7 0,10 0 3 15,0 0-6-15,0 0-5 0,0 0-8 0,-6-1-24 16,6 1-11-16,0 0-21 0,0 0-19 0,0 0-24 16,0 0-32-16,0 0-30 0,29 1-28 0,-15-3-26 15,2 1-31-15,4 1-12 0,-1-2-20 0,2 1-19 16,-1 0-13-16,-4-3-14 0,3-1-5 0,-6 3 26 16,0 0-116-16,-2-3-38 0,-2-1 0 0,-2 3 0 15,0-1 0-15,-2 0 0 0,1 1 0 0,-3-1 0 16,1-1 0-16,-1 2 0 0,-1-3 0 0,-4 0 0 15,2 2 0-15,-5 2 0 0,0-2 0 0,-6 2 0 16,-2 2 0-16,1 2 0 0,-4 4 0 0,-1 0 0 16,-2 4 0-16,2-2 0 0,-2 6 0 0,5-3 0 0,0 2 0 15,1-1 0-15,4 3 0 0,1-5 0 0,2 0 0 16,1 1 0-16,5 1 0 0,0-2 0 0,4 2 0 16,1 0 0-16,9 0 0 0,0 1 0 0,5-2 0 15,8-1 0-15,0-1-171 0,4-2-528 0,-4-1-522 16,0 1-1321-16,1-2 584 0</inkml:trace>
  <inkml:trace contextRef="#ctx0" brushRef="#br0" timeOffset="24974.49">22942 3225 59 0,'-5'-18'408'0,"-1"0"54"16,3 4 34-16,-3 2 23 0,3 4 3 0,-5-2-13 16,6 3-8-16,0 1-19 0,1 1-41 0,1 1-43 15,-4 1-37-15,4 3-35 0,0 0-31 0,0 0-35 16,0 0-32-16,0 0-15 0,8 11-23 0,-4-1-19 15,1 1-28-15,-3 0-9 0,2 5-7 0,-3 0-17 16,1 1-39-16,-4-4-34 0,4-1-19 0,-2-2-12 16,0 2-15-16,-2-2-10 0,2-5-4 0,0 2 0 15,-1-1 3-15,2-3 7 0,-2 1-4 0,1-1 17 0,0-3 22 16,-1 5 5-16,1-5 8 0,0 0 16 0,0 0 8 16,0 0 26-16,0 0 8 0,0 0 11 0,0 0 3 15,0 0 2-15,1-14 7 0,0 7-96 0,2 1-20 16,-1 1 0-16,1-2 0 0,1 1 0 0,-1 1 0 15,3-4 0-15,3 3 0 0,1-3 0 0,-1 2 0 16,4-1 0-16,0 2 0 0,4-1 0 0,-2 1 0 16,2 3 0-16,1 0 0 0,-4 2 0 0,2 1 0 15,-2 0 0-15,-1 2 0 0,0 1 0 0,0 1 0 16,3 2 0-16,-5-1 0 0,-1 5 0 0,2-2 0 16,-3 4 0-16,1-6 0 0,-2 3 0 0,-1-2 0 15,-2 0-132-15,-1 0-187 0,4 1-64 0,-2-2-60 16,-2-1-48-16,1-2-54 0,0 1-435 0,3 1-1062 0,-2-2 471 15</inkml:trace>
  <inkml:trace contextRef="#ctx0" brushRef="#br0" timeOffset="25200.42">23395 3252 103 0,'2'-8'368'0,"-2"1"42"0,2-5 34 0,-2 8 17 16,0-5 20-16,0 3 2 0,-1-3 9 15,2 3-6-15,1 0-10 0,-2-2-13 0,0 4 2 0,0-2-14 16,0 2-35-16,1 1-41 0,-1 3-35 0,-1-5-37 15,1 5-28-15,0 0-31 0,0 0-24 0,-2-5-28 16,2 5-23-16,0 0-95 0,0 0-74 0,-13 13 0 16,10-6 0-16,-1 0 0 0,-1 3 0 0,2-1 0 15,2 2 0-15,0 1 0 0,2-1 0 0,1 2 0 16,2-2 0-16,4-2 0 0,2 5 0 0,0-2-23 16,4-2-428-16,2-1-84 0,0 0-61 0,2 0-502 15,4-2-1189-15,2 1 526 0</inkml:trace>
  <inkml:trace contextRef="#ctx0" brushRef="#br0" timeOffset="25665.45">23797 3279 131 0,'5'-16'354'0,"-5"0"53"0,2 6 41 15,0-3 25-15,-2 0 15 0,-2 4 11 0,0-1 0 0,1 3-6 16,-1 1-19-16,1 2-40 0,0-1-51 0,-2 2-36 16,3 3-33-16,-5-4-35 0,0 3-26 0,5 1-24 15,0 0-27-15,-13 5-17 0,9-1-15 16,2 2-29-16,-1-1-21 0,3 2-13 0,0 3-17 0,3-2-8 15,-1-1-27-15,2 4 9 0,1-4-13 0,4 2-2 16,-1-5-9-16,1 4 1 0,2-4 0 16,-2 0-5-16,2-2 20 0,-1-2 16 0,-3 0 12 0,2 0-84 15,-2 0 0-15,0-1 0 0,2-1 0 0,-2-4 0 16,-1 0 0-16,4 1 0 0,-5-1 0 0,3-3 0 16,-1 2 0-16,1-2 0 0,-3 3 0 0,2-4 0 15,-2 2 0-15,-1 3 0 0,0 0 0 0,1 0 0 16,-3 2 0-16,2 0 0 0,-4-1 0 0,0 4 0 15,0 0 0-15,12 7 0 0,-3 8 0 0,3 13 0 16,5 21 0-16,2 4 0 0,7 27 0 0,-6-2 0 16,-6-23 0-16,-1 1 0 0,2 23 0 0,-6-25 0 15,-1-3 0-15,-8-5 0 0,-4-11 0 0,0-1 0 0,-6-4 0 16,-6-6 0-16,-4-1 0 0,-5-5 0 16,-7-4 0-16,-1-6 0 0,-20-3 0 0,-2-7 0 15,2 0 0-15,0-3 0 0,2-4 0 0,1-3 0 0,9 4 0 16,6-3 0-16,3 0 0 0,0 2 0 0,2 0 0 15,11 5 0-15,6-1 0 0,-1 1 0 0,5 0 0 16,2 2 0-16,0 0 0 0,5-1 0 0,0 0 0 16,2 3 0-16,0 0 0 0,9-5 0 0,2 2 0 15,6-4 0-15,6 5 0 0,3-6-1366 0,6 3-1478 16,2-1 654-16</inkml:trace>
  <inkml:trace contextRef="#ctx0" brushRef="#br0" timeOffset="27166.47">1801 5440 78 0,'0'-11'780'0,"-3"1"9"0,3 3-8 0,-1-1-32 15,1 2-72-15,-3 0-69 0,3 1-61 0,-1 2-55 0,1 3-52 16,0-6-21-16,0 6-45 0,0 0-40 16,0 0-32-16,13 25-28 0,-1-3-24 0,2 6-26 15,0 0-151-15,1 2-73 0,3-2 0 0,-1 0 0 0,-1-1 0 16,-2 0 0-16,3-5 0 0,-7-6 0 0,2-1 0 15,-2-1 0-15,-3-4 0 0,1-3 0 0,-3 0 0 16,0-2 0-16,3-1 0 0,-3-2 0 0,-1-1 0 16,1-1 0-16,-5 0 0 0,13-7 0 0,-7 0 0 15,2 0 0-15,0-4 0 0,2-4 0 0,-1-2 0 16,4-9 0-16,-2 0 0 0,-2 0 0 0,3 1 0 16,-2-1 0-16,-1-4 0 0,-3 5 0 0,3-5 0 0,-3 5 0 15,-1 6 0-15,-2-2 0 0,0 6 0 16,-1 1 0-16,-1 5 0 0,2-1 0 0,-3 2 0 15,1 3 0-15,-1-2 0 0,2 2 0 0,0 3 0 0,-2 2 0 16,0-8 0-16,0 6 0 0,0 2 0 0,0 0 0 16,0 0 0-16,0 0 0 0,0 0 0 0,0 0 0 15,-2 17-565-15,4-8-184 0,-2-3-398 0,3 2-1241 16,4 0 549-16</inkml:trace>
  <inkml:trace contextRef="#ctx0" brushRef="#br0" timeOffset="27465.39">2596 5258 209 0,'0'-4'684'0,"-1"1"22"16,1 3 15-16,-7-9-23 0,2 6-34 0,0 1-43 15,-5 0-51-15,-2 3-57 0,-1 0-46 0,-2 6-42 16,-1 2-35-16,-5 1-36 0,3 8-39 0,7-6-37 0,-1 5-23 16,-1 0-27-16,3 1-135 0,6 1-93 15,3 0 0-15,5 4 0 0,1-4 0 0,4 0 0 16,2 4 0-16,2-2 0 0,1-6 0 0,2 0 0 0,-1 0 0 15,-1-4 0-15,1 0 0 0,0 0 0 0,0-1 0 16,-6-1 0-16,-2-3 0 0,2 1 0 0,-1-2 0 16,-4 0 0-16,0-2 0 0,-2 2 0 0,2 0 0 15,-4 0 0-15,-2 0 0 0,-4 0 0 0,0 3 0 16,-3-2 0-16,-1 0 0 0,-2 1 0 0,-3 1 0 16,1 0 0-16,4-2 0 0,-8 0 0 0,7 0 0 15,-1-2 0-15,0 0 0 0,6-1-393 0,-3-1-907 16,4-2-1408-16,5 0 623 0</inkml:trace>
  <inkml:trace contextRef="#ctx0" brushRef="#br0" timeOffset="27683.19">3202 5486 14 0,'5'-1'921'16,"-2"0"16"-16,-3 1-92 0,6-1-80 0,-2-1-82 0,-4 2-53 15,0 0-66-15,0 0-55 0,0 0-53 0,0 0-43 16,0 0-39-16,0 0-39 0,0 0-33 0,0 0-29 15,0 0-103-15,0 0-170 0,0 0 0 0,0 0 0 16,0 0 0-16,0 0 0 0,0 0 0 0,0 0 0 16,0 0 0-16,0 0 0 0,0 0 0 0,0 0 0 15,0 0 0-15,0 0 0 0,1-4 0 0,-1 4 0 16,0 0 0-16,11 0-62 0,-2 0-727 0,4-2-435 16,6-5-1325-16,3 0 586 0</inkml:trace>
  <inkml:trace contextRef="#ctx0" brushRef="#br0" timeOffset="28215.45">5223 5237 94 0,'0'0'677'0,"-1"-3"22"16,1 3 21-16,0-8 7 0,-4 5-21 0,0-3-38 16,1 0-64-16,-5 1-60 0,0-1-54 0,-2 0-46 15,-3-2-45-15,-1 1-41 0,-4 1-31 0,-2 1-35 16,-3 4-31-16,-5 0-80 0,-5 2-181 0,1 5 0 15,-3 3 0-15,4 1 0 0,2 2 0 0,0 5 0 0,3-1 0 16,3 4 0-16,5 1 0 0,2-1 0 16,9-2 0-16,-1-1 0 0,3-1 0 0,4 1 0 0,1 0 0 15,5-4 0-15,-1-1 0 0,6-1 0 16,3-4 0-16,1 2 0 0,5-3 0 0,-1-5 0 0,12 0 0 16,-7-3 0-16,5-1 0 0,-3-7 0 0,3 2 0 15,-2-6 0-15,-3 0 0 0,-4 1 0 0,-5 1 0 16,3-1 0-16,-7-1 0 0,-1 0 0 0,2-1 0 15,-4 7 0-15,-3-3 0 0,-2 5 0 0,2 0 0 16,-4 1 0-16,3 1 0 0,-2 0 0 0,3 1 0 0,-4 3 0 16,0 0 0-16,0 0 0 0,0 0 0 0,-5 15 0 15,5-4 0-15,-2 2 0 0,1 4 0 16,1-1 0-16,1 2 0 0,1 2 0 0,0-2 0 0,3 1 0 16,2-1 0-16,-1-3 0 0,1 1 0 0,4-1 0 15,3-5 0-15,3 0-446 0,-1-2-846 16,6-3-1397-16,6 0 618 0</inkml:trace>
  <inkml:trace contextRef="#ctx0" brushRef="#br0" timeOffset="28797.4">5566 5290 567 0,'-4'-10'670'16,"-1"1"16"-16,1 2-2 0,3 1-39 0,0 2-49 15,2 1-41-15,0-2-35 0,-1 5-41 0,16-4-41 16,-4 6-36-16,5 5-33 0,3-2-37 0,-2 3-26 15,1 3-36-15,-1 3-24 0,-1-1-25 0,-2 1-22 0,-6 1-193 16,4 0-6-16,-4 0 0 0,-1 0 0 0,-6 1 0 16,-2-4 0-16,0-2 0 0,-2 1 0 0,-5-1 0 15,3-1 0-15,-2-3 0 0,2 2 0 0,-2-5 0 16,-2 2 0-16,4-3 0 0,-5 1 0 0,4-1 0 16,5-2 0-16,-9-2 0 0,9 2 0 15,-9-7 0-15,3 2 0 0,6-1 0 0,-3-5 0 0,2 1 0 16,2-1 0-16,2-5 0 0,3 0 0 0,-2 1 0 15,3-3 0-15,2 3 0 0,3 0 0 0,1 3 0 16,1 0 0-16,4 0 0 0,1 1 0 0,7 3 0 16,-6 1 0-16,7 3 0 0,2 4 0 0,-7 2 0 15,-3 2 0-15,2 2 0 0,-2 2 0 0,-9 2 0 0,3-2 0 16,0 4 0-16,-7 0 0 0,-2 0 0 0,0 0 0 16,-3-2 0-16,-1 2 0 0,-1-6 0 15,1 5 0-15,-1-4 0 0,-2-3 0 0,0 4 0 0,2-5 0 16,-1 1 0-16,-2-3 0 0,4-1 0 0,-7 2 0 15,1 0 0-15,6-2 0 0,0 0 0 0,0 0 0 16,-5-6 0-16,1 2 0 0,4 0 0 0,0 4 0 16,4-11 0-16,-3 4 0 0,2 1 0 0,-2-5 0 15,8 0 0-15,-3 1 0 0,5-4 0 0,2 0 0 0,-1 4 0 16,3 0 0-16,3 2 0 0,4-1 0 16,6 2 0-16,-1 4 0 0,-3 3 0 0,3-4 0 0,-4 8 0 15,-1-1 0-15,-4 2 0 0,0 5 0 0,-7-6 0 16,4 6 0-16,-6-3 0 0,-1 4 0 15,0-4 0-15,-2 4 0 0,-3 1 0 0,-1-3 0 0,-2-1 0 16,0 2 0-16,0-2 0 0,0-2 0 0,-5 3 0 16,2-4 0-16,0 1-244 0,0 1-489 0,-4-4-470 15,0-1-1303-15,3 0 578 0</inkml:trace>
  <inkml:trace contextRef="#ctx0" brushRef="#br0" timeOffset="29081.74">6471 5203 4037 0,'5'-26'722'0,"-1"1"-225"16,-2-4-15-16,2 2 85 0,0 4-61 0,-3 4-33 0,2 7-110 16,-2 3-79-16,0 3-58 0,2-1-192 0,-1 2-34 15,-2-1 0-15,0 5 0 0,0 1 0 0,0 0 0 16,7 13 0-16,-1 6 0 0,3 9 0 0,-2 4 0 16,4 17 0-16,-2 1 0 0,0 8 0 0,-1-2 0 15,-2 2 0-15,-1-3 0 0,0 2 0 0,-1-2 0 16,-1-3 0-16,-2-1 0 0,4-15 0 0,-4-3 0 15,3 1 0-15,1-3 0 0,-1-7 0 0,-4-4 0 16,4-8 0-16,-4 0 0 0,3-2 0 0,-2-3 0 16,0-2 0-16,-1 1 0 0,0-3 0 0,0 1 0 15,0-4 0-15,3 6 0 0,-1-3 0 0,-2-3 0 16,0 0 0-16,0 0 0 0,0 0 0 0,0 0 0 0,0 0 0 16,-5-13 0-16,4 6-187 0,-3-4-495 15,4 0-539-15,-1-5-1322 0,-2-3 585 0</inkml:trace>
  <inkml:trace contextRef="#ctx0" brushRef="#br0" timeOffset="29349.37">6480 5343 374 0,'-8'-25'510'0,"4"5"50"0,3 2 29 16,2 1 33-16,6 0 4 0,-1 4-8 0,2-2-23 16,6 3-38-16,2 0-55 0,11 0-48 0,0 2-47 15,6 4-36-15,0 0-39 0,3 4-33 0,1 3-30 16,2 1-23-16,-5 5-25 0,-2 1-182 0,-1-1-39 15,-6 4 0-15,-7-2 0 0,0 1 0 0,-8-3 0 16,-2 4 0-16,0 0 0 0,-3 1 0 0,-1 5 0 16,-4-2 0-16,-3-3 0 0,-2-2 0 0,-3 2 0 15,-1-4 0-15,-4 5 0 0,0-5 0 0,-3 3 0 16,0-5 0-16,-2-1 0 0,-3 0 0 0,1-2 0 0,-1 1 0 16,-7 0 0-16,8-3 0 0,-8-2 0 15,10-2 0-15,-3 2 0 0,4-8 0 0,1 4-150 0,7 0-581 16,2-3-488-16,3 2-1320 0,4-4 585 0</inkml:trace>
  <inkml:trace contextRef="#ctx0" brushRef="#br0" timeOffset="29562.7">7041 5035 4536 0,'9'-14'642'0,"-3"1"-96"0,-1 5-17 16,-1-2-5-16,0 5-84 0,-3-1-71 0,3 2-60 15,-4 2-70-15,4-1-182 0,-4 3-57 0,0 0 0 16,6 12 0-16,-1-3 0 0,3 8 0 0,-2 1 0 15,3 6 0-15,0 2 0 0,0-3 0 0,-2 2 0 16,0 0 0-16,0-8 0 0,-4 3 0 0,3-2 0 16,-3-2 0-16,1 1 0 0,1 1 0 0,-2 0 0 15,3-1 0-15,-2-5 0 0,-3-1 0 0,2 0 0 0,2-2 0 16,-4-2 0-16,-1-1 0 0,3-1 0 0,-2 0-493 16,3-1-790-16,-3-3-1391 0,7-1 616 15</inkml:trace>
  <inkml:trace contextRef="#ctx0" brushRef="#br0" timeOffset="29759.27">7377 5246 102 0,'4'-11'485'0,"-2"0"72"0,0 5 87 16,0-1 48-16,1 2 6 0,-2 0-19 0,3 2-55 15,-2 0-63-15,-2 3-59 0,0 0-49 0,0 0-44 16,0 0-36-16,0 0-37 0,5 11-33 0,-1-2-29 16,0 0-34-16,-4 1-15 0,4-2-191 0,-3 7-34 15,3 0 0-15,-3 3 0 0,2-6 0 0,-3-3 0 16,5 5 0-16,-4-4 0 0,-1 1 0 0,4 1 0 0,-4-4 0 15,0-3 0-15,1 2 0 0,2-2 0 16,-6-1 0-16,3-4-203 0,3 4-490 0,-3-4-524 16,0 0-1316-16,0 0 583 0</inkml:trace>
  <inkml:trace contextRef="#ctx0" brushRef="#br0" timeOffset="29932.71">7515 5100 639 0,'-9'-8'719'0,"6"-2"58"0,0 4 10 0,-1 0-57 15,1 2-73-15,1-1-64 0,-1 4-61 0,-2-3-58 16,1 2-46-16,4 2-43 0,0-3-39 0,0 3-38 16,-2-3-33-16,2 3-24 0,0 0-34 0,0 0-144 15,0 0-73-15,0 0 0 0,0 0 0 0,11 6 0 16,-7-2-160-16,5-1-330 0,2 1-178 0,3-1-478 16,-1-1-1241-16,8-1 550 0</inkml:trace>
  <inkml:trace contextRef="#ctx0" brushRef="#br0" timeOffset="30125.47">7843 4972 3471 0,'-1'-9'714'0,"-5"1"-54"0,3 2 26 16,-1 1 46-16,-2 0-80 0,2 1-173 0,0 0-122 15,2 1-84-15,2 3-106 0,-4-4-167 0,4 4 0 16,0 0 0-16,0 0 0 0,-7 7 0 0,7 4 0 16,2 0 0-16,-2 6 0 0,1-1 0 0,0 2 0 15,2 2 0-15,-1-2 0 0,4 7 0 0,-4-5 0 16,-2 4 0-16,6-5 0 0,-2 0 0 0,-3-1 0 15,2-1 0-15,-3-3 0 0,1-1 0 0,-1-3-466 16,-1-3-822-16,1 1-1395 0,-4-5 617 0</inkml:trace>
  <inkml:trace contextRef="#ctx0" brushRef="#br0" timeOffset="30573.32">7641 5183 39 0,'-10'-6'487'0,"5"3"18"0,3-1 4 0,0 0-17 16,4-1-16-16,1 2-26 0,10 2-32 0,2-3-38 15,10 0-40-15,4-2-30 0,7 3-36 16,0-1-17-16,0-1-32 0,-1 2-25 0,2-2-16 0,-2 2-22 16,-6-4-14-16,-9 4-4 0,-1-1 28 0,0 0 42 15,-8 0 30-15,-2 2 21 0,5-2 17 0,-10 2 5 16,3 0-18-16,-4-1-28 0,3 2-24 0,-3-2-217 16,2 0 0-16,-5 3 0 0,4-2 0 0,-4 2 0 15,4-3 0-15,-4 3 0 0,4-2 0 0,-4 2 0 16,0 0 0-16,0 0 0 0,0 0 0 0,1 10 0 15,-1-5 0-15,0 1 0 0,0 1 0 0,1 1 0 16,2-1 0-16,-3 3 0 0,4-3 0 0,0 2 0 0,2 0 0 16,-1-1 0-16,-1-4 0 0,1 2 0 0,0-1 0 15,3-1 0-15,-2-1 0 0,3-1 0 16,-1-2 0-16,0-2 0 0,4 0 0 0,-1-1 0 0,0 0 0 16,-1-2 0-16,4-3 0 0,-5 0 0 0,2 0 0 15,-2 1 0-15,-1-4 0 0,-1 1 0 16,0 3 0-16,-1 3 0 0,-2-3 0 0,-2 5 0 0,3-3 0 15,-2 3 0-15,0-1 0 0,-3 3 0 0,3-3 0 16,-3 3 0-16,0 0 0 0,0 0 0 0,4 7 0 16,-4-3 0-16,0 3 0 0,-3 0 0 0,3 5 0 15,0-2 0-15,0 2 0 0,3 1 0 0,-6-5 0 16,6 3 0-16,-3-1 0 0,1-4 0 0,-1 2 0 0,1-2 0 16,2 0-42-16,2-3-632 0,-1 2-573 0,2-4-1348 15,-2 0 596-15</inkml:trace>
  <inkml:trace contextRef="#ctx0" brushRef="#br0" timeOffset="30998.38">8716 5114 315 0,'5'-6'527'0,"-5"0"33"16,2 0 21-16,0 2 20 0,-2 0 0 0,4 1-15 16,-4 3-27-16,-4-6-31 0,4 6-30 0,-5-1-21 15,5 1-46-15,-14 1-42 0,6 1-39 0,3 1-35 16,-6 1-28-16,4 0-25 0,0 0-31 0,-2 3-138 15,2-3-93-15,2 1 0 0,0 4 0 0,1-5 0 16,2 1 0-16,0 5 0 0,1-6 0 0,2 4 0 16,-1-2 0-16,3-3 0 0,0 3 0 0,2-2 0 15,-1-1 0-15,2 0 0 0,3-3 0 0,-1 0 0 0,-1 0 0 16,2-4 0-16,0-1 0 0,0-2 0 0,1 0 0 16,0-3 0-16,2 0 0 0,-3-3 0 15,2-4 0-15,0 1 0 0,-2-1 0 0,-2-2 0 0,1 1 0 16,-3-8 0-16,4 3 0 0,1-5 0 0,-6 9 0 15,0-5 0-15,-2 5 0 0,1 1 0 0,-2 2 0 16,1 4 0-16,-2 3 0 0,0 1 0 0,0 0 0 16,0 4 0-16,1 0 0 0,-1-1 0 0,0 5 0 15,0 0 0-15,0 0 0 0,-3 15 0 0,2 1 0 16,2 2 0-16,-1 7 0 0,2 1 0 0,-1 0 0 16,1 0 0-16,5 1 0 0,-2-2 0 0,-3-7 0 15,4-1 0-15,-1 1 0 0,0-2 0 0,-1-4 0 0,1-2 0 16,1 0 0-16,0-2 0 0,2-1 0 0,4 2 0 15,-1-6-639-15,-1 0-104 0,3 0-393 16,0-2-1228-16,-4-1 543 0</inkml:trace>
  <inkml:trace contextRef="#ctx0" brushRef="#br0" timeOffset="31315.43">9004 5129 378 0,'-3'-7'224'0,"-1"3"106"16,3-1 52-16,-4 0 45 0,1 2 48 0,4 1 27 16,0 2 15-16,-2-5 10 0,2 1-24 0,0 4-40 15,2-6-48-15,6 3-42 0,1-4-36 0,1 3-34 16,9-2-31-16,9-1-19 0,2-1-33 0,0 1-23 15,3-3-14-15,2 1-22 0,1-1-19 0,-2 1-10 16,0-1 27-16,-4-2 32 0,-2 1-66 0,-9 4-125 16,-2-5 0-16,-2 2 0 0,-2-1 0 0,0-3 0 0,-5 4 0 15,-3 0 0-15,-4 1 0 0,-1-2 0 16,-1 1 0-16,-3 2 0 0,-5 0 0 0,-5-1 0 16,-4 3 0-16,-1 4 0 0,-1 2 0 0,0 2 0 0,-3 6 0 15,-2 2 0-15,2 3 0 0,6-2 0 0,2 5 0 16,2-3 0-16,3 4 0 0,2 1 0 0,3-2 0 15,1 0 0-15,4 4 0 0,3-5 0 0,-1 0 0 16,6 1 0-16,-2-4 0 0,2-1 0 0,4 0 0 16,-6-1 0-16,9 1 0 0,-4-3 0 0,4 3 0 15,-5-6 0-15,0 2 0 0,2-1 0 0,-6-2 0 16,3-3 0-16,1 1 0 0,-1-1 0 0,-1 1-372 16,5-4-932-16,6 4-1412 0,10 1 625 0</inkml:trace>
  <inkml:trace contextRef="#ctx0" brushRef="#br0" timeOffset="31568.34">10443 5199 6435 0,'-33'-3'857'0,"2"1"-168"16,10 2-479-16,1-2-210 0,6 1 0 0,1 0 0 16,4 1 0-16,0-2 0 0,3 2 0 0,6 0 0 15,-12 0 0-15,12 0 0 0,-6 0 0 0,6 0 0 16,-8-2 0-16,8 2 0 0,0 0 0 0,-10 0 0 0,10 0 0 15,0 0 0-15,-5 2 0 0,5-2 0 16,0 0 0-16,0 0 0 0,-8 0 0 0,8 0 0 16,0 0 0-16,0 0 0 0,0 0 0 0,0 0 0 0,0 0 0 15,-1 6 0-15,1-1 0 0,3 0 0 0,0 1 0 16,5 1 0-16,1 0 0 0,5 3 0 0,1-2-311 16,7-1-417-16,5 1-464 0,5-3-1292 0,1-3 572 15</inkml:trace>
  <inkml:trace contextRef="#ctx0" brushRef="#br0" timeOffset="37248.36">2450 8102 2 0,'-14'4'495'0,"0"-2"10"0,1 0 5 0,3 2-6 16,-1-1-6-16,0-1-18 0,2 0-11 0,4-1-12 15,-2 0-18-15,1 1-23 0,3 1-33 0,3-3-26 0,-8 0-34 16,8 0-28-16,0 0-28 0,0 0-18 0,0 0-11 16,19 5-21-16,2-5-15 0,-1 0-4 0,17-1-18 15,3 1-11-15,12-4-20 0,4 1-16 0,5 0-77 16,0 1-56-16,3-2 0 0,0-2 0 15,-2 2 0-15,5-1 0 0,-2-1 0 0,24 0 0 0,-22 2 0 16,25-5 0-16,-27 5 0 0,32-4 0 0,-5 2 0 16,1-1 0-16,-2-2 0 0,-1 2 0 0,-24 1 0 0,34 2 0 15,1 0 0-15,-3-3 0 0,3 5 0 16,0-2 0-16,0 3 0 0,-1-1 0 0,-4-3 0 16,-1 3 0-16,-1 0 0 0,-4 2 0 0,1-1 0 0,-24 1 0 15,25-2 0-15,-26 0 0 0,2 1 0 0,-3 1 0 16,0-1 0-16,-1 2 0 0,1-3 0 0,-5 0 0 15,-1-1 0-15,-5 0 0 0,-4 0 0 0,-15-1 0 16,2 1 0-16,-6 0 0 0,-4 0 0 0,-8 3 0 16,-6-4 0-16,-3 2 0 0,2 2 0 0,-5-1 0 15,1-1 0-15,-3 0 0 0,-5 2 0 0,8 0 0 16,-8 0 0-16,6-1 0 0,-6 1 0 0,0 0 0 0,8-1 0 16,-8 1 0-16,0 0 0 0,0 0 0 15,0 0 0-15,6 1 0 0,-6-1 0 0,0 0 0 16,0 0 0-16,0 0 0 0,0 0 0 0,0 0 0 0,0 0 0 15,0 0 0-15,0 0 0 0,5 1 0 0,-5-1 0 16,0 0 0-16,0 0 0 0,2 4 0 0,-4 1 0 16,2 2 0-16,0 2 0 0,-1 3 0 0,1 4 0 15,0 2 0-15,-1 6 0 0,1 4 0 0,-2 2 0 16,1 0 0-16,1 2 0 0,1 14 0 0,-1-12 0 16,2 14 0-16,2 3 0 0,-1-2 0 0,1 5 0 15,0-2 0-15,1 4 0 0,0-1 0 0,0 2 0 16,1 1 0-16,0 0 0 0,0 0 0 0,3-2 0 0,-2 0 0 15,0 1 0-15,1-1 0 0,2-1 0 16,-5 2 0-16,3-2 0 0,-3-3 0 0,5 2 0 0,-2-2 0 16,-3-3 0-16,2 0 0 0,-2-14 0 0,3 11 0 15,-1-13 0-15,-2 1 0 0,-1-3 0 0,2 1 0 16,1-5 0-16,-4-1 0 0,3 2 0 0,-5-9 0 16,3-3 0-16,-2 2 0 0,0-5 0 0,0-1 0 15,-1-1 0-15,1-1 0 0,-1 0 0 0,-1-4 0 16,1 2 0-16,-1-3 0 0,0 2 0 0,3-1 0 15,-3-2 0-15,0 3 0 0,1-3 0 0,-1 0 0 16,0 2 0-16,1-4 0 0,-1 3 0 0,0-5 0 0,0 6 0 16,0-4 0-16,0-2 0 0,3 4 0 0,-2-1 0 15,2 1 0-15,2-2 0 0,1 1 0 0,2-3 0 16,5 2 0-16,5 1 0 0,2-2 0 0,9 1 0 16,2 2 0-16,6-2 0 0,3-1 0 0,16 2 0 15,8-1 0-15,1 0 0 0,23-2 0 0,-19 2 0 16,30-1 0-16,-1 4 0 0,-5-6 0 0,3 1 0 15,3 0 0-15,2 0 0 0,1 0 0 0,-2 0 0 16,4 0 0-16,1-4 0 0,0 7 0 0,0 2 0 16,-4-7 0-16,-2 3 0 0,2-2 0 0,-1 3 0 15,-3 2 0-15,0 1 0 0,-5-4 0 0,-1 0 0 0,-27-2 0 16,2 6 0-16,2-2 0 0,-3 4 0 0,0-3 0 16,-2 2 0-16,-2-1 0 0,-6 2 0 0,-5-4 0 15,-13 1 0-15,0 0 0 0,-1-1 0 0,-4 1 0 16,-4-1 0-16,-9 0 0 0,-1-2 0 0,-5 2 0 15,-2-2 0-15,-3 0 0 0,0-1 0 0,-3 0 0 16,1 2 0-16,-6-2 0 0,8 0 0 0,-3 1 0 16,-5-1 0-16,0 0 0 0,0 0 0 0,8 0 0 0,-8 0 0 15,0 0 0-15,5 1 0 0,-5-1 0 16,0 0 0-16,0 0 0 0,0 0 0 0,0 0 0 16,0 0 0-16,0 0 0 0,0 0 0 0,0 0 0 0,0 0 0 15,0 0 0-15,0 0 0 0,0 0 0 0,0 0 0 16,0 0 0-16,0 0 0 0,0-6 0 0,-4-1 0 15,-2-5 0-15,-6-2-324 0,-2-11-988 0,0-3-1420 16,0-6 628-16</inkml:trace>
  <inkml:trace contextRef="#ctx0" brushRef="#br0" timeOffset="38552.58">2283 8285 90 0,'1'-7'322'0,"-1"7"3"0,0 0-3 0,4-4-4 16,-4 4-3-16,0 0-8 0,-1-5 3 0,1 5-3 15,0 0-7-15,0 0-12 0,0 0-12 0,0 0-17 16,0 0-16-16,0 0-20 0,0 0-21 0,0 0-19 16,0 0-18-16,0 0-14 0,0 0-18 0,-3 13-11 15,6-3-10-15,-2 2-14 0,-1 4-11 0,1 2-11 16,2 1-11-16,-2 0-13 0,3 7-17 0,-2 0-14 0,4-3-13 15,-4-2-13-15,1-1-15 0,-1 4-12 16,1 3-14-16,-2-8-13 0,0 6-15 0,0-7-14 0,2 0-14 16,-2 1-12-16,2-2-14 0,-1-2-12 0,-2 1-7 15,4 0-4-15,-1 1 0 0,0-5 1 16,-1-1-3-16,3 1 4 0,-4 0 5 0,3-3 4 0,-3 1 3 16,2 1 9-16,-2-1 6 0,2-2 8 0,-2 2 16 15,0-4 6-15,1 3 11 0,-1-2 7 0,-1 1 9 16,1 1 8-16,1 0 9 0,-1 1 11 0,-1 0 11 15,0-1 17-15,0 0 13 0,-1 1 13 0,1 0 11 16,0 2 18-16,-2-1 20 0,2 0 14 0,0 1 7 0,0 0 17 16,3 2 8-16,-2-3 3 0,0 2 1 0,3 3 0 15,0-4-6-15,-3-1-7 0,2 6-4 16,-1-6-3-16,0 2-7 0,2 2-5 0,-2-2-4 0,-1 0 3 16,3 2 7-16,0-2-13 0,-3-1-15 0,1 1 11 15,-1-3-11-15,3 3-3 0,-2-1-6 16,-1 0-6-16,2 1-3 0,-2-3 6 0,1 0-19 0,0 2-2 15,0-4-3-15,0 1-1 0,-2-3-8 0,0 0-4 16,1 1-4-16,-1-1-8 0,-1-2-14 0,1 0-16 16,0-4-11-16,1 6-17 0,2-4-22 0,-3-2-24 15,0 4-20-15,0-4-32 0,0 3-29 0,0-3-35 16,0 0-43-16,0 0-48 0,0 0-268 0,0 0-625 16,0 0 277-16</inkml:trace>
  <inkml:trace contextRef="#ctx0" brushRef="#br0" timeOffset="38790.01">2477 9381 50 0,'8'1'149'0,"-3"-1"-7"0,4 0-10 0,-3 0-2 16,7 2 9-16,0 0 8 0,21-1 135 15,-16-1-160-15,4 0-7 0,5 0 0 0,2-1-9 16,-1 1-4-16,3-4-3 0,-1 3-7 0,2-2-5 0,2 1-7 15,0 0-1-15,-2-3-12 0,4 0-5 16,-1 1-12-16,0 1-11 0,3-2-19 0,2-1-31 16,-4 0-26-16,18-1-23 0,-16-1-16 0,16 0-14 0,-2-3-35 15,-1 3-23-15,4-4-163 0,0 2-334 16,1-1 147-16</inkml:trace>
  <inkml:trace contextRef="#ctx0" brushRef="#br0" timeOffset="39909.93">4165 9161 94 0,'54'-10'205'16,"4"1"-16"-16,-4-1-21 0,0-1-19 0,-4 4-29 15,1-3-23-15,-13 3-28 0,14-4-25 0,-13 6-16 16,11-5-18-16,-13 3-2 0,0 2-1 0,14-4 4 16,-14 5 2-16,16-1 5 0,-15 0 15 0,-1 1-2 0,1 0 15 15,-1 0 3-15,-1 1 14 0,0-1 7 16,0 0 4-16,-2 1 7 0,1-1 1 0,-2-1 1 16,0 2-2-16,-2-3-14 0,1 0 0 0,0 2-7 0,4-2-7 15,-1 2-5-15,4 0-7 0,-1 1-8 0,15-1-9 16,-1-1-7-16,1-1-11 0,0 2-6 0,6 0 3 15,-3 1-7-15,2 0 3 0,0-1-1 0,4 4 6 16,-1-3 5-16,-4 0 8 0,2 1 4 0,-1 1 10 16,-1-3 6-16,-3 3 9 0,2-1 3 0,-2 0 12 15,0 1 7-15,-2-3 4 0,3 2 2 0,-3 1 4 16,2-2-4-16,-3 1-1 0,-10 2-9 0,10-1-2 16,3-3-8-16,2 2-6 0,-6 1-3 0,0 2-2 0,-11 1-4 15,1-2-7-15,15 0-5 0,-14 0-1 16,-2 2-3-16,0 0-3 0,13-1 0 0,3-1-2 15,-19 2-2-15,4 1 1 0,-1-2-2 0,1 0-1 0,-5 0 1 16,5-1-2-16,0 1 7 0,-2 0 2 0,-1-1 1 16,4 0-6-16,-4 0 0 0,-1 0-1 0,3 0 1 15,0 2-3-15,-3-5-2 0,2 4-7 0,-1-2 4 16,-4 2-4-16,2-2 3 0,-2 1 1 0,0 0 1 16,-1 0-5-16,0 0 3 0,-4 0-5 0,3-1 5 15,-4 1-2-15,-4 0-5 0,-3 0 4 0,3 0-5 16,5-1 4-16,-5 0 2 0,5-1 0 0,1 0-5 15,-1 2 3-15,1-2 1 0,1 1-5 0,0-1-1 16,-2 0 6-16,4 2-8 0,0-2 3 0,0 0 3 16,1 0-3-16,-1 2-2 0,3-1-1 0,-1 1 3 15,-3 0-3-15,-2 0 7 0,3-1-15 0,-2-1 12 0,-1 1 2 16,-8 0 11-16,7-1 9 0,-1 1 5 16,-6 0 10-16,0-1 5 0,-1-1 0 0,3 2 6 15,-4 1-7-15,2-1 2 0,-1 1-7 0,-1-2-3 0,-1-1-1 16,1 2-3-16,-1 0-1 0,0-2-7 0,-5 4-2 15,1-3-12-15,-5 1 5 0,3 1 17 0,-6 0 4 16,3-1 2-16,-4-1 12 0,-5 2 3 0,9-1-3 16,-9 1 14-16,10 0-1 0,-10 0 1 0,6 0 1 15,-6 0-2-15,0 0-4 0,6-1-1 0,-6 1-6 16,0 0 4-16,0 0-6 0,0 0-8 0,10 0 8 16,-10 0-3-16,6 1-6 0,-1 0 3 0,-5-1-2 0,8 2-4 15,-8-2 3-15,6 1 2 0,-6-1 10 0,0 0 7 16,7 1 10-16,-7-1 13 0,2 2 9 15,-2-2 7-15,0 0 1 0,0 0-1 0,0 0-7 0,9 2 15 16,-9-2 4-16,0 6 7 0,0-2 0 0,0 2 2 16,2 4 9-16,-4-1-4 0,2 4 21 0,2 2-11 15,-4 2-18-15,4 2 11 0,-4 4-3 0,-3 3-4 16,4 2-19-16,0-1 8 0,-2 1-89 0,1 4-19 16,-4-4 0-16,1 4 0 0,1-2 0 0,-2 1 0 15,1 3 0-15,-1-1 0 0,0 0 0 0,3 1 0 16,-3 1 0-16,3 0 0 0,-2 1 0 0,0-2 0 15,-1-1 0-15,1-1 0 0,0 3 0 0,4-1 0 0,-4-6 0 16,0 2 0-16,2 0 0 0,1-2 0 0,-2-1 0 16,1-2 0-16,1 0 0 0,-1 1 0 0,2-7 0 15,-2-1 0-15,3 0 0 0,-1-1 0 0,1-2 0 16,-3-2 0-16,6-3 0 0,-3 3 0 0,1-2 0 16,-1-1 0-16,0-2 0 0,0 0 0 0,3-2 0 15,-3 0 0-15,0-1 0 0,1 2 0 0,-1-4 0 16,3 1 0-16,-3-4 0 0,1 6 0 0,-1-5 0 0,0-1 0 15,0 0 0-15,0 6 0 0,0-6 0 16,1 5 0-16,-1-5 0 0,0 0 0 0,0 0 0 16,0 4 0-16,0-4 0 0,0 0 0 0,0 0 0 0,0 0 0 15,0 0 0-15,0 0 0 0,0 0 0 0,0 0 0 16,0 0 0-16,0 0 0 0,0 0 0 0,0 0 0 16,0 0 0-16,0 0 0 0,0 0 0 0,0 0 0 15,0 0 0-15,0 0 0 0,0 0 0 0,0 0 0 16,0 0 0-16,0 0 0 0,0 0 0 0,0 0 0 15,0 0 0-15,0 0 0 0,0 0 0 0,0 0 0 16,0 0 0-16,0 0 0 0,3-11 0 0,-2 6 0 0,2-3 0 16,-3-2 0-16,1-2 0 0,-1 0-188 15,2-6-1147-15,1-9-1444 0,1-2 639 0</inkml:trace>
  <inkml:trace contextRef="#ctx0" brushRef="#br0" timeOffset="41100.53">11351 8438 67 0,'-11'0'572'0,"-6"0"19"16,4 1-4-16,2-1 0 0,0-1-14 0,3 1-8 15,0 0-29-15,8 0-37 0,-10 1-37 0,10-1-43 0,-8 2-39 16,8-2-28-16,0 0-2 0,0 0-9 0,23 2-28 16,3-2-29-16,12-1-28 0,20-3-22 0,30-2-21 15,4 2-203-15,9-4-10 0,6 0 0 0,8 6 0 16,9-3 0-16,5 0 0 0,2 1 0 0,2 3 0 16,3-2 0-16,2-1 0 0,3 1 0 0,2 0 0 15,-5-1 0-15,-4 1 0 0,1-2 0 0,-4-1 0 16,1 0 0-16,-6 1 0 0,-6 0 0 0,-11-2 0 15,-8-1 0-15,-9 1 0 0,-29 4 0 0,-4-2 0 16,-6 0 0-16,-13 3 0 0,-9-1 0 0,-10 2 0 16,-2-1 0-16,-7 1 0 0,-2 1 0 0,-1-1 0 0,-3-1 0 15,-1 2 0-15,-5 0 0 0,10-1 0 0,-10 1 0 16,8 0 0-16,-8 0 0 0,0 0 0 0,0 0 0 16,0 0 0-16,0 0 0 0,0 0 0 0,0 0 0 15,-23 5 0-15,13-2 0 0,-3-1 0 0,-5 1 0 16,-5-2 0-16,-6 3-495 0,-6-4-788 0,-4 4-1390 15,-14-6 616-15</inkml:trace>
  <inkml:trace contextRef="#ctx0" brushRef="#br0" timeOffset="41535.25">11686 8957 141 0,'-28'13'526'15,"9"-3"17"-15,8-6-3 0,0 0-9 0,0 1-33 0,3 0-22 16,4-3-15-16,-1 1-16 0,5 0 9 0,0-3 13 16,0 0-23-16,18 0-23 0,14-5-30 0,8-2-36 15,22-3-23-15,39-5-32 0,4 0-28 0,10 1-22 16,5-2-29-16,5 2-98 0,-1 4-123 0,8-2 0 15,2-1 0-15,3 2 0 0,0 2 0 0,-7-3 0 16,2 2 0-16,-1-2 0 0,-2 4 0 0,-3-2 0 16,-4-2 0-16,0 0 0 0,-12 6 0 0,-4-1 0 15,-9 0 0-15,-32 2 0 0,26 1 0 0,-34 0 0 16,-5 0 0-16,-14 3 0 0,-5-1 0 0,-4 2 0 0,-11 0 0 16,-4-1 0-16,-1 1 0 0,-4 0 0 0,-3 0 0 15,2 0 0-15,-8 0 0 0,9 0 0 0,-9 0 0 16,8-2 0-16,-8 2 0 0,7 0 0 0,-7 0 0 15,0 0 0-15,4 2 0 0,-4-2 0 0,0 0 0 16,0 0 0-16,0 0 0 0,8 0 0 0,-8 0 0 16,0 0 0-16,-12-10 0 0,6 6 0 0,-3-3-37 15,-5 0-682-15,-8-4-521 0,-1-4-1342 0,-3 1 594 16</inkml:trace>
  <inkml:trace contextRef="#ctx0" brushRef="#br0" timeOffset="41849.83">14213 7878 385 0,'-1'-6'547'0,"-2"-3"0"0,3 4 0 16,-1 2 5-16,-2-2-12 0,3 0-11 0,0 5-29 15,-1-5-37-15,1 5-28 0,0 0-12 0,0 0-18 16,0 0-22-16,10 17-21 0,-6-6-32 0,4 3-33 16,-2 3-28-16,3 6-26 0,-1 0-25 0,-2-4-21 15,-1 0-178-15,3 0-19 0,-3 1 0 0,1-2 0 16,0 0 0-16,-1 0 0 0,0-4 0 0,-2-2 0 16,-1-1 0-16,-1-1 0 0,3-1 0 0,-3-1 0 15,-1-2 0-15,0 3 0 0,3-6-341 0,-2 3-133 16,2 1-60-16,-1-4-75 0,0 1-431 0,0-3-1124 15,-2-1 497-15</inkml:trace>
  <inkml:trace contextRef="#ctx0" brushRef="#br0" timeOffset="42223.48">14351 7934 99 0,'-12'-14'566'0,"3"1"36"0,4 3 26 16,0 2 0-16,3 1 0 0,-1 3-32 0,1-1-38 15,-1 2-37-15,3-4-37 0,0 7-25 0,10-1-42 16,4 1-42-16,13 6-33 0,1 3-34 0,4 3-30 16,5 1-28-16,11 10-23 0,0 0-22 0,-1 0-185 0,1 2-20 15,-2 1 0-15,-2-2 0 0,0 0 0 0,3 0 0 16,-15-5 0-16,4 0 0 0,-1-1 0 0,-2 0 0 16,-3 2 0-16,1-7 0 0,-3-1 0 0,-1-1 0 15,-8-3 0-15,-2 0 0 0,-2 0 0 0,1-3 0 16,-4 0 0-16,-2 1 0 0,-3-3 0 0,-1 0 0 15,2 0 0-15,-2 0 0 0,-3-1 0 0,1 2 0 16,-2-4 0-16,2 3 0 0,-4-3 0 0,6 2 0 16,-6-2 0-16,4 2 0 0,-4 1 0 0,0-3 0 0,0 0 0 15,0 0 0-15,7 1 0 0,-7-1 0 16,0 0 0-16,0 0 0 0,0 0 0 0,0 0 0 16,0 0 0-16,0 0 0 0,0 0 0 0,0 0 0 0,0 0 0 15,0 0 0-15,-9 7 0 0,1-2 0 0,-2 1-153 16,-7 5-477-16,1-4-605 0,-3 3-1338 0,-6-1 593 15</inkml:trace>
  <inkml:trace contextRef="#ctx0" brushRef="#br0" timeOffset="42699.97">14743 8654 5378 0,'-4'4'774'0,"1"-3"-277"16,3-1-50-16,-7 1-16 0,7-1-59 0,-4 1-80 0,4-1-292 15,0 0 0-15,-6 4 0 0,6 1 0 0,1 5 0 16,3 2 0-16,2 4 0 0,3 8 0 0,1 1 0 16,1 0 0-16,-1 3 0 0,-1-2 0 0,5 1 0 15,-5-1 0-15,0-4 0 0,0-3 0 0,-4-2 0 16,3-1 0-16,-3-3 0 0,-1-1 0 0,1-1 0 16,-3-4 0-16,1-2 0 0,-2 0 0 0,3 1 0 15,-3-3 0-15,2 0 0 0,-3-3 0 0,5 0 0 16,-5 0 0-16,9-10 0 0,0 0 0 0,1-5 0 0,7-7 0 15,-1-2 0-15,5-5 0 0,4-11 0 16,3-4 0-16,-2-2 0 0,5-3 0 0,-2-1 0 0,3 6 0 16,-1-1 0-16,-1-2 0 0,1 2 0 0,-8 15 0 15,0-2 0-15,-5 9 0 0,0 0 0 0,-8 8 0 16,1 1 0-16,-3 6 0 0,-3 3 0 0,2-3 0 16,-3 4 0-16,1-1 0 0,-4 3 0 0,1-4 0 15,0 3 0-15,-2 3 0 0,2-4 0 0,-2 4 0 16,4-3 0-16,-4 3 0 0,3-3 0 0,-3 3 0 15,0 0 0-15,0 0 0 0,2-2 0 0,-2 2 0 16,0 0 0-16,0 0 0 0,0 0 0 0,0 0 0 0,0 0 0 16,4-4 0-16,-4 4 0 0,0 0 0 0,0 0 0 15,0 0 0-15,0 0 0 0,0 0 0 0,0 0 0 16,0 0 0-16,0 0 0 0,0 0 0 0,-9 12 0 16,5-8 0-16,-1 0-158 0,-2 1-560 0,-2-3-502 15,-3-1-1321-15,-2-1 585 0</inkml:trace>
  <inkml:trace contextRef="#ctx0" brushRef="#br0" timeOffset="43391.03">11930 7055 152 0,'2'-18'586'0,"0"0"34"15,1 1 22-15,1-3 27 0,0 3 9 16,-1-1-17-16,-1 6-57 0,0-1-56 0,-1 5-52 0,-1-1-48 16,2 5-46-16,0-2-42 0,-2 0-35 0,0 2-35 15,0 1-30-15,0-2-28 0,0 5-26 0,0 0-194 16,3 20-12-16,-1 10 0 0,2 3 0 0,0 14 0 15,1 0 0-15,-1 4 0 0,2-3 0 0,-2 2 0 16,1-3 0-16,-2-12 0 0,2-2 0 0,-1 1 0 16,0-3 0-16,-2-1 0 0,3-3 0 0,-1-3 0 15,-4-4 0-15,5-2 0 0,-2-1 0 0,-2-7 0 16,-1 1 0-16,3 1 0 0,-2-6 0 0,0 1 0 0,2 0 0 16,-3-2 0-16,1-2 0 0,-1 0 0 15,0 2 0-15,0-5 0 0,3 4 0 0,-3 1 0 0,0-5 0 16,0 3 0-16,0-3 0 0,0 0 0 0,0 0 0 15,0 0 0-15,0 0 0 0,0 0 0 0,0 0 0 16,5-15 0-16,-5 10 0 0,1-5-266 0,0-2-426 16,-1-1-514-16,0 1-1306 0,4-6 578 0</inkml:trace>
  <inkml:trace contextRef="#ctx0" brushRef="#br0" timeOffset="43664.4">11994 6981 394 0,'-9'-7'598'0,"1"0"-18"16,2 3-14-16,2 2 10 0,1-2 17 0,3 0 19 0,0 4-29 16,2-8-45-16,2 6-46 0,5-2-47 0,1 0-42 15,3 2-37-15,9-2-37 0,-2 2-33 0,12-3-28 16,0 2-26-16,1 1-23 0,0 0-128 0,3 0-91 16,-1-1 0-16,-2 2 0 0,-1-3 0 0,-1 4 0 15,-2-2 0-15,-1 1 0 0,-5 1 0 0,-4 0 0 16,2 1 0-16,-8 0 0 0,1 0 0 0,-3 3 0 15,-1-3 0-15,-3 0 0 0,-1-1 0 0,-2 2 0 16,1-1 0-16,-5-1 0 0,8 1 0 0,-8-1 0 0,3 4 0 16,-1-2 0-16,-4 5 0 0,1-1 0 0,-1 2-302 15,-3 0-275-15,-2 2-86 0,0-3-446 16,-4 6-1200-16,-1-3 531 0</inkml:trace>
  <inkml:trace contextRef="#ctx0" brushRef="#br0" timeOffset="43907.68">12189 7171 11 0,'-20'7'462'15,"4"-1"30"-15,3-3 20 0,3 2 17 0,3-1 11 16,1 0 21-16,1-2 20 0,0 0-18 0,1-1-19 16,3 3-30-16,1-4-48 0,6 5-44 0,2-4-38 15,2 2-33-15,5-2-34 0,3-1-34 0,3 0-34 16,0 0-17-16,1 0-54 0,6-1-178 0,-6 1 0 0,0-1 0 16,-3 1 0-16,3-2 0 0,-2-2 0 15,-1 4 0-15,-2 0 0 0,-4 0 0 0,1 0 0 0,-3-1 0 16,2 1 0-16,-3-1 0 0,-1 1 0 0,-1 0 0 15,-1 0 0-15,1 0 0 0,-8 0 0 0,9 1 0 16,-1-2 0-16,-1 2 0 0,-7-1 0 0,13-1 0 16,-6-1 0-16,4-1 0 0,-1 1 0 0,1 0-561 15,-3-6-711-15,4 2-1378 0,0 1 610 0</inkml:trace>
  <inkml:trace contextRef="#ctx0" brushRef="#br0" timeOffset="44153.23">12769 6914 4101 0,'-22'-7'718'16,"5"3"-213"-16,5 2-94 0,3-2-59 0,2 3 10 15,2 0 25-15,5 1-26 0,0 0-55 0,0 0-52 16,19-5-30-16,-1 5-20 0,3 1-198 0,6-1-6 16,1 0 0-16,1-2 0 0,3 3 0 0,0-1 0 15,-3 1 0-15,2 0 0 0,-4-3 0 0,-4 2 0 16,-1 0 0-16,-2 1 0 0,-1-1 0 0,-6 1 0 15,1-1 0-15,-4 3 0 0,3-2 0 0,-8-1 0 16,4 1 0-16,-5-1 0 0,-4 0 0 0,9 0 0 0,-9 0 0 16,7 2 0-16,-4 0-127 0,-2 1-552 0,1 2-553 15,-2-5-1332-15,2 2 589 0</inkml:trace>
  <inkml:trace contextRef="#ctx0" brushRef="#br0" timeOffset="44447.31">13065 6904 308 0,'-14'-3'501'0,"3"-3"47"0,2-2 55 15,1 6 46-15,0 1 12 0,5 0-4 0,-3-2-53 16,3 0-58-16,-1 1-60 0,4 2-44 0,-6-2-48 0,6 2-40 16,1 11-33-16,1-3-30 0,5 9-25 15,-4 2-26-15,4 9-24 0,-2 1-112 0,0 2-104 0,-1 3 0 16,2-1 0-16,-2 1 0 0,1-1 0 0,-1 1 0 16,-1 1 0-16,-1-4 0 0,2-2 0 15,2-1 0-15,-2-3 0 0,0-5 0 0,-3-3 0 0,3 0 0 16,0-6 0-16,-4 0 0 0,1-2 0 0,3 2 0 15,-1-6 0-15,-2 2 0 0,-1-1 0 0,0-2 0 16,1-1 0-16,-1 2 0 0,4-1 0 0,-4-4 0 16,1 3 0-16,-1-3 0 0,0 3 0 0,0-3 0 15,3 3 0-15,-3-3 0 0,0 0 0 0,0 0 0 16,0 0 0-16,1 5 0 0,-1-5 0 0,0 0 0 16,12-1 0-16,-12 1-533 0,23-8-744 0,-4 3-1382 15,17-5 611-15</inkml:trace>
  <inkml:trace contextRef="#ctx0" brushRef="#br0" timeOffset="45980.64">17547 6493 315 0,'-5'-10'610'0,"3"4"3"0,-2 0-2 0,1 0 18 15,1 2-9-15,-1 0-16 0,-1-1-30 0,3 2-35 0,-2 0-41 16,1 0-43-16,2 3-46 0,0 0-41 0,0 0-38 15,0 0-32-15,0 0-31 0,-10 14-25 0,8 5-33 16,0 11-209-16,2 4 0 0,-2 17 0 0,5 2 0 16,1 1 0-16,0 7 0 0,5 26 0 0,3-4 0 15,1-3 0-15,-3-21 0 0,5 21 0 0,-5-19 0 16,10 20 0-16,-9-25 0 0,2 3 0 0,3-1 0 16,-1 22 0-16,-2-23 0 0,-3-2 0 0,0 1 0 15,-6 4 0-15,7-3 0 0,-3 1 0 0,-1 0 0 16,-1-6 0-16,2 5 0 0,-4-6 0 0,5 2 0 0,-4-3 0 15,2-2 0-15,2 0 0 0,1 5 0 16,1-7 0-16,-1 2 0 0,0-15 0 0,0 0 0 16,2 2 0-16,-1-4 0 0,1-3 0 0,-3-2 0 0,2 2 0 15,1-4 0-15,-4-7 0 0,-1-2 0 0,1-3 0 16,-3-3 0-16,0 0 0 0,-1-1 0 0,1-2 0 16,-2-2 0-16,-1 1 0 0,-1 0 0 0,-1-1 0 15,2 0 0-15,-2-1 0 0,2 2 0 0,-2-5 0 16,2 2 0-16,-2-2 0 0,0 0 0 0,2 2 0 15,-2-2 0-15,0 0 0 0,0 0 0 0,0 0 0 16,0 0 0-16,0 0 0 0,0 0 0 0,0 0 0 16,0 0 0-16,0 0 0 0,1 4 0 0,-1-4 0 0,0 0 0 15,0 0 0-15,0 0 0 0,0 0 0 16,0 0 0-16,0 0 0 0,0 0 0 0,0 0 0 16,0 0 0-16,0 0 0 0,0 0 0 0,0 0 0 0,0 0 0 15,0 0 0-15,4 2 0 0,-4-2 0 0,0 0 0 16,0 0 0-16,0 0 0 0,0 0 0 15,0 0 0-15,0 0 0 0,15-2 0 0,-7 1 0 0,5 0 0 16,5-2 0-16,2 2 0 0,7-5 0 0,6 4 0 16,7-4 0-16,12 2 0 0,2 1 0 0,6-4 0 15,0 2 0-15,3 0 0 0,2-2 0 0,3 2 0 16,21-2 0-16,2-4 0 0,-27 6 0 0,27-4 0 16,-25 3 0-16,30-3 0 0,-5-1 0 0,-1-3 0 0,-23 8 0 15,30-5 0-15,-2 1 0 0,-1-2 0 16,1-2 0-16,3 3 0 0,-3 0 0 0,-1-2 0 15,2 0 0-15,-1 2 0 0,-1 0 0 0,2 1 0 0,1-2 0 16,7 5 0-16,3-1 0 0,-1 2 0 0,1-1 0 16,7 2 0-16,-4 4 0 0,1-2 0 15,3 1 0-15,1-1 0 0,0 4 0 0,4-4 0 0,-5 6 0 16,-6-3 0-16,1-1 0 0,-4 2 0 0,-7-2 0 16,-3 2 0-16,-29-2 0 0,26 1 0 0,-30-1 0 15,3-1 0-15,-8 1 0 0,0-2 0 0,-6-1 0 16,-16 2 0-16,1-2 0 0,-4 0 0 0,-4 3 0 15,-6-1 0-15,-5-2 0 0,-3 1 0 0,-5 2 0 16,-3-2 0-16,1 2 0 0,0 0 0 0,-7 0 0 16,9 0 0-16,-9 0 0 0,6-2 0 0,-6 2 0 15,6-1 0-15,-6 1 0 0,0 0 0 0,0 0 0 0,6 0 0 16,-6 0 0-16,0 0 0 0,0 0 0 0,0 0 0 16,0 0 0-16,0 0 0 0,6 1 0 15,-6-1 0-15,0 0 0 0,0 0 0 0,0 0 0 0,0 0 0 16,0 0 0-16,0 0 0 0,0 0 0 0,0 0 0 15,0 0 0-15,0 0 0 0,0 0 0 0,0 0 0 16,0 0 0-16,0 0 0 0,0 0 0 0,0 0 0 16,0 0 0-16,0 0 0 0,0 0 0 0,0 0 0 15,0 0 0-15,0 0 0 0,0 0 0 0,0 0 0 16,0 0 0-16,0 0 0 0,0 0 0 0,0 0 0 16,0 0 0-16,0 0 0 0,0 0 0 0,0 0 0 15,0 0 0-15,0 0 0 0,0 0 0 0,-23-3 0 0,16 1 0 16,-3-5 0-16,-3 7 0 0,-5-8-1366 15,1 0-1478-15,3-1 654 0</inkml:trace>
  <inkml:trace contextRef="#ctx0" brushRef="#br0" timeOffset="48121.3">18993 8614 70 0,'-3'2'321'0,"3"-2"8"16,-5 2 15-16,5-2 18 0,0 0 10 0,-8 0 31 15,8 0 26-15,0 0 18 0,0 0 10 0,0 0 34 16,-6-4 11-16,6 4 19 0,0 0-20 0,0 0-45 16,0-6-44-16,0 6-38 0,-1-5-35 0,-2 2-33 15,3 3-25-15,0 0-30 0,0-4-28 0,0 4-223 16,0 0 0-16,-1-4 0 0,1 4 0 0,0 0 0 15,0 0 0-15,0 0 0 0,0 0 0 0,-3 19 0 0,3-7 0 16,0 1 0-16,3 4 0 0,-3 2 0 16,1 1 0-16,-1-1 0 0,3 0 0 0,-2-1 0 0,3 2 0 15,-3-4 0-15,0-3 0 0,-1 3 0 0,3-4 0 16,-2-3 0-16,2 0 0 0,-2-2 0 0,0-1 0 16,-1-1 0-16,0 0 0 0,0 0 0 0,3-3 0 15,-3-2 0-15,1 5 0 0,-1-2 0 0,0-3 0 16,0 0 0-16,0 0 0 0,0 0 0 0,0 0 0 15,0 0 0-15,0 0 0 0,0 0 0 0,-1-20 0 16,1 9 0-16,-3-1 0 0,3-7 0 0,-1 1 0 16,-3-1 0-16,3-5 0 0,-2-2 0 0,-3 1 0 15,2 1 0-15,0 6 0 0,3 0 0 0,-3 3 0 16,0 3 0-16,3 2 0 0,-2 1 0 0,2 4 0 0,1 0 0 16,-1 0 0-16,-2 1 0 0,3 0 0 0,0 4 0 15,0 0 0-15,-1 13 0 0,1-1 0 0,1 5 0 16,-1 1 0-16,4 7 0 0,-3 1 0 0,3-1 0 15,-4 2 0-15,4-4 0 0,-1-3 0 0,-1-1 0 16,1-2 0-16,-2-1 0 0,-1-3 0 0,4-2 0 16,-4-3 0-16,0-1 0 0,4-1 0 0,-4-2 0 15,1 1 0-15,0-2 0 0,-1 0 0 0,0-3 0 16,0 4 0-16,0-4 0 0,0 0 0 0,0 0 0 0,0 0 0 16,0 0 0-16,7-14 0 0,-6 4 0 15,0-6 0-15,2 0 0 0,-2-3 0 0,2 0 0 0,-2-9 0 16,0 3 0-16,-1 0 0 0,0 4 0 0,0 4 0 15,2 2 0-15,-4 3 0 0,2 1 0 0,0 3 0 16,-1 0 0-16,1 4 0 0,0-1 0 0,0 1 0 16,0 4 0-16,0 0 0 0,0 0 0 0,0 0 0 15,-1 16 0-15,2-5 0 0,0 3 0 0,1 2 0 16,-2 0 0-16,1 2 0 0,0 0 0 0,-1-4 0 16,5 4 0-16,-4-3 0 0,1-3 0 0,-2 0 0 15,1 0 0-15,-1-2 0 0,1-1 0 0,-1-1 0 16,0-2 0-16,1 0 0 0,-1 0 0 0,0-2 0 0,2 1 0 15,-2 0 0-15,0-1 0 0,0 2 0 0,0-2 0 16,0-4 0-16,0 4 0 0,0-4 0 0,0 4 0 16,0-4 0-16,-2 4 0 0,2-4 0 0,0 0 0 15,0 0 0-15,0 6 0 0,0-6 0 0,0 0 0 16,0 0 0-16,0 0 0 0,0 0 0 0,0 0 0 16,0 0 0-16,0 0 0 0,0 0 0 0,0 0 0 15,0 0 0-15,0 0 0 0,2 4 0 0,-2-4 0 16,0 0 0-16,0 0 0 0,0 0 0 0,0 0 0 15,0 0 0-15,0 0 0 0,0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0,0 0 0 15,0 0 0-15,0 0 0 0,0 0 0 0,0 0 0 16,0 0 0-16,0 0 0 0,0 0 0 0,0 0 0 16,0 0 0-16,0 0 0 0,0 0 0 0,0 0 0 15,0 0 0-15,0 0 0 0,0 0 0 0,0 0 0 16,0 0 0-16,0 0 0 0,0 0 0 0,0 0 0 15,0 0 0-15,0 0 0 0,-13-9-674 0,13 9-580 16,-2-7-1357-16,2 1 602 0</inkml:trace>
  <inkml:trace contextRef="#ctx0" brushRef="#br0" timeOffset="50508.4">18741 6644 158 0,'-8'0'239'0,"8"0"6"15,0 0 9-15,0 0 0 0,0 0 6 0,0 0 5 16,0 0 7-16,0 0 14 0,-4-4 6 0,4 4 14 16,0 0 11-16,0 0 10 0,0 0 7 15,0 0 7-15,0 0 28 0,0 0-6 0,0 0 17 0,0 0-10 16,-1-3 12-16,1 3-10 0,0 0-16 0,0 0-32 16,0 0-30-16,0 0-30 0,0 0-30 0,0 0-23 15,0 0-89-15,0 0-122 0,0 0 0 0,0 0 0 16,0 0 0-16,0 0 0 0,0 0 0 0,0 0 0 15,0 0 0-15,0 0 0 0,0 0 0 0,0 0 0 0,0 0 0 16,0 0 0-16,0 0 0 0,0 0 0 0,0 0 0 16,0 0 0-16,1 12 0 0,-1-5 0 0,-1 0 0 15,-3 1 0-15,3 0 0 0,1 2 0 0,0 0 0 16,-2 1 0-16,0 0 0 0,4-1 0 0,-4 0 0 16,2 1 0-16,0 2 0 0,0-1 0 0,0-2 0 15,0 0 0-15,0 3 0 0,0-2 0 0,0 0 0 16,0 0 0-16,0-1 0 0,4 2 0 0,-4-2 0 15,0 0 0-15,0 2 0 0,0-4 0 0,1 2 0 16,-2 0 0-16,1-2 0 0,0 1 0 0,0-2 0 16,0 0 0-16,1 2 0 0,4-2 0 0,-5 1 0 0,0-1 0 15,3-2 0-15,-3 5 0 0,1-3 0 0,3 0 0 16,-4 0 0-16,1 3 0 0,-2-4 0 0,1 2 0 16,0 0 0-16,0 2 0 0,1-3 0 0,-1 2 0 15,0-2 0-15,0 0 0 0,0 0 0 0,3 1 0 16,-3-1 0-16,0 1 0 0,0-1 0 0,0 0 0 15,1 0 0-15,-1 0 0 0,0-1 0 0,0 1 0 16,0-2 0-16,0 4 0 0,0-3 0 0,0-1 0 0,3 4 0 16,-2-5 0-16,-1 2 0 0,1 2 0 15,-1-5 0-15,0 4 0 0,3 1 0 0,-3-2 0 0,1 1 0 16,-1 0 0-16,0-1 0 0,3 1 0 0,-3 1 0 16,1-2 0-16,-1 1 0 0,0 1 0 0,0-1 0 15,0 0 0-15,0-1 0 0,4 1 0 0,-4 0 0 16,1 0 0-16,-1-1 0 0,1 1 0 0,-1-1 0 15,0 3 0-15,3-5 0 0,-3 3 0 0,1 2 0 16,-1-3 0-16,0 3 0 0,3-3 0 0,-3 0 0 16,1 2 0-16,0-2 0 0,-2 1 0 0,1 0 0 15,1-1 0-15,1 1 0 0,-1 2 0 0,-4-2 0 0,5 4 0 16,-1-4 0-16,-1 0 0 0,1 2 0 0,-1 0 0 16,3-2 0-16,-2 4 0 0,-1-4 0 0,0-1 0 15,1 2 0-15,-1-3 0 0,0 1 0 0,2 2 0 16,-2-2 0-16,1-1 0 0,-1 1 0 0,0 3 0 15,0-4 0-15,-1 0 0 0,2 5 0 0,0-2 0 16,-1-1 0-16,3 1 0 0,-2 0 0 0,1-2 0 16,1 6 0-16,-2-4 0 0,0 3 0 0,2-4 0 0,-4 2 0 15,2-1 0-15,-1 3 0 0,0-4 0 16,3-2 0-16,-1 2 0 0,-2 1 0 0,2 0 0 0,-1-1 0 16,0 0 0-16,0 0 0 0,1 0 0 0,-2-1 0 15,2 2 0-15,0-2 0 0,-2 2 0 0,1-2 0 16,0 3 0-16,0-1 0 0,1-2 0 0,0 3 0 15,-1-1 0-15,1 2 0 0,0-3 0 0,-1-1 0 16,-2 2 0-16,2-1 0 0,1-1 0 0,-1 0 0 16,0 1 0-16,1 0 0 0,-1 1 0 0,0-3 0 15,-1 2 0-15,1-1 0 0,1-1 0 0,-1 2 0 16,-1 0 0-16,1-3 0 0,1 3 0 0,-1 0 0 16,-1-3 0-16,1 2 0 0,1-1 0 0,-1 2 0 15,0-2 0-15,-1 3 0 0,4-2 0 0,-3-1 0 0,0 4 0 16,-1-3 0-16,2 1 0 0,-1 0 0 0,1 0 0 15,-2 1 0-15,3 1 0 0,-3-1 0 0,1-1 0 16,2 2 0-16,-2-3 0 0,2 3 0 0,-1 0 0 16,1-1 0-16,-1 2 0 0,0 0 0 0,1-2 0 15,-3-1 0-15,2 3 0 0,0-2 0 0,-1 0 0 16,2-1 0-16,-2 3 0 0,1-2 0 0,0-1 0 16,-2 3 0-16,4-3 0 0,-4-1 0 0,1 4 0 15,1-2 0-15,0 3 0 0,-2-6 0 0,0 3 0 0,2-1 0 16,0 1 0-16,-2-3 0 0,1 3 0 15,-1-2 0-15,2 2 0 0,1-1 0 0,-3-1 0 0,2 1 0 16,0-2 0-16,-2 4 0 0,1-3 0 0,2 3 0 16,-3-2 0-16,1 1 0 0,-1-1 0 0,4 2 0 15,-4 1 0-15,0-4 0 0,4 0 0 0,-4 2 0 16,0-3 0-16,1 3 0 0,2-1 0 0,-2 1 0 16,-1-3 0-16,2 3 0 0,0-2 0 0,-1 3 0 15,-1-2 0-15,5-2 0 0,-5 3 0 0,3-1 0 16,-2-1 0-16,-1 0 0 0,1-1 0 0,2 2 0 15,-2 0 0-15,-1 0 0 0,0-2 0 0,4 1 0 0,-4 1 0 16,3-1 0-16,-1 0 0 0,-2 1 0 0,3-2 0 16,-3 0 0-16,1 1 0 0,-1 0 0 0,4 0 0 15,0 2 0-15,-3-2 0 0,-1 1 0 0,1-1 0 16,-1-1 0-16,3 1 0 0,-2 0 0 0,-1-2 0 16,3 2 0-16,-2-2 0 0,0 2 0 0,-1-1 0 15,3 0 0-15,-2 1 0 0,-1-1 0 0,0 0 0 16,3 1 0-16,-2 0 0 0,0-1 0 0,1 2 0 15,-2-3 0-15,1 3 0 0,-1 0 0 0,1-2 0 0,-1 1 0 16,3 1 0-16,-3-2 0 0,2 1 0 16,-2 0 0-16,1 0 0 0,-1-1 0 0,2-1 0 0,-2 2 0 15,1-4 0-15,-1 3 0 0,1-2 0 0,-1 2 0 16,0-1 0-16,1-1 0 0,-1-3 0 0,0 7 0 16,2-5 0-16,-2-2 0 0,0 6 0 0,0-6 0 15,0 0 0-15,0 6 0 0,1-5 0 0,-1-1 0 16,0 0 0-16,0 0 0 0,0 0 0 0,0 0 0 15,0 0 0-15,0 0 0 0,0 5 0 0,0-5 0 16,0 0 0-16,0 0 0 0,0 0 0 0,0 0 0 0,0 0 0 16,0 0 0-16,0 0 0 0,0 0 0 0,0 0 0 15,0 0 0-15,0 0 0 0,0 0 0 0,0 0 0 16,0 0 0-16,0 0 0 0,0 0 0 0,0 0 0 16,0 0 0-16,0 0 0 0,0 0 0 0,0 0 0 15,0 0 0-15,0 0 0 0,0 0 0 0,0 0 0 16,0 0 0-16,0 0 0 0,0 0 0 0,0 0 0 15,0 0 0-15,-11-10 0 0,8 5-1366 0,3 1-1478 16,-4-4 654-16</inkml:trace>
  <inkml:trace contextRef="#ctx0" brushRef="#br0" timeOffset="52599.85">20520 8544 20 0,'-1'-5'231'0,"1"5"10"16,-2-3 2-16,2 3 8 0,0 0 2 0,0-6 16 16,0 6 15-16,0-5 27 0,0 5 18 0,0-5 34 15,0 5 26-15,2-5 25 0,-2 5 23 0,2-2 33 16,-2 2 12-16,0-5 1 0,0 5-29 0,0 0-39 15,0 0-42-15,0 0-38 0,0 0-34 0,0 0-28 16,0 0-27-16,0 0-29 0,0 0-110 0,0 0-107 0,4 18 0 16,-3-8 0-16,3 2 0 0,0 3 0 15,-1 0 0-15,0 3 0 0,4 2 0 0,-4 0 0 16,1-3 0-16,0 2 0 0,0-3 0 0,0 0 0 0,0 0 0 16,-2-6 0-16,1 1 0 0,1-2 0 0,-3-3 0 15,0-1 0-15,0 0 0 0,1 0 0 0,0 0 0 16,-2-3 0-16,0-2 0 0,2 4 0 0,-2-4 0 15,0 0 0-15,1 4 0 0,-1-4 0 0,0 0 0 16,1-11 0-16,-1 4 0 0,0-1 0 0,-1-2 0 16,0-2 0-16,1-5 0 0,0-1 0 0,-2-1 0 15,1 1 0-15,-2 0 0 0,2 0 0 0,0 2 0 0,0 5 0 16,1 0 0-16,-3 1 0 0,3 3 0 16,-1 3 0-16,-2-1 0 0,2 2 0 0,1 3 0 15,-1-6 0-15,1 6 0 0,0 0 0 0,0 0 0 0,0 0 0 16,-1 14 0-16,1-5 0 0,0 0 0 0,-2 2 0 15,2 0 0-15,0 1 0 0,2-1 0 0,-2 2 0 16,0-6 0-16,1 4 0 0,-1-5 0 0,0-1 0 16,0 1 0-16,1-4 0 0,-1 3 0 0,1-1 0 15,-1-4 0-15,0 0 0 0,0 6 0 0,0-6 0 16,0 0 0-16,0 0 0 0,0 0 0 0,0 0 0 16,8-11 0-16,-6 3 0 0,1-1 0 0,0-1 0 0,-2 0 0 15,1 1 0-15,0 0 0 0,-1 0 0 0,0 3 0 16,-1 2 0-16,2-2 0 0,-1 1 0 0,-1 2 0 15,0-2 0-15,0 5 0 0,1-5 0 0,-1 5 0 16,0 0 0-16,0-4 0 0,0 4 0 0,0 0 0 16,0 0 0-16,0 0 0 0,0 0 0 0,0 0 0 15,0 0 0-15,0 14 0 0,0-10 0 0,1 1 0 16,-2-1 0-16,1 1 0 0,0-5 0 0,0 10 0 16,-1-8 0-16,1 4 0 0,-3 2 0 0,2-5 0 15,-2 4 0-15,-2 2 0 0,1-2 0 0,-2-1 0 16,0 2 0-16,-2 2-21 0,3-1-1341 0,1-4-1475 15,0-1 652-15</inkml:trace>
  <inkml:trace contextRef="#ctx0" brushRef="#br0" timeOffset="55344.6">22349 8531 246 0,'0'0'350'0,"0"-5"9"16,0 5 9-16,0 0 24 0,0 0 11 0,0 0 12 15,0 0 12-15,2-6 27 0,-2 6 6 0,0 0 33 16,0 0-5-16,0 0-6 0,0 0-12 0,0-5-43 15,0 5-42-15,0 0-35 0,0 0-33 0,0 0-32 16,0 0-31-16,0 0-19 0,0 0-104 0,0 0-131 16,0 0 0-16,0 0 0 0,0 0 0 0,0 0 0 15,0 15 0-15,-2-7 0 0,2 4 0 0,-2 0 0 16,1 1 0-16,0 3 0 0,1-1 0 0,-1 1 0 0,-1-2 0 16,4 1 0-16,-2-2 0 0,0-2 0 15,0-2 0-15,0-1 0 0,0-2 0 0,1 0 0 0,0-2 0 16,-1 0 0-16,0 0 0 0,0 0 0 0,0-4 0 15,0 4 0-15,0-4 0 0,0 4 0 0,0-4 0 16,0 0 0-16,0 4 0 0,0-4 0 0,0 0 0 16,0 0 0-16,0 0 0 0,5-16 0 0,-3 8 0 15,-1-4 0-15,1 0 0 0,3-4 0 0,-3 0 0 16,0-2 0-16,-2-2 0 0,1 2 0 0,-1 2 0 16,-1-1 0-16,1 5 0 0,0-1 0 0,0 3 0 0,0 0 0 15,-2 5 0-15,2-1 0 0,0 0 0 0,-2 2 0 16,2 4 0-16,0 0 0 0,0-2 0 0,0 2 0 15,0 0 0-15,0 15 0 0,0-5 0 0,0 0 0 16,-3 0 0-16,3 1 0 0,3 1 0 0,-3-1 0 16,0-3 0-16,2 0 0 0,-2 2 0 0,2-4 0 15,-2 2 0-15,1-2 0 0,1-2 0 0,-2 0 0 16,2 0 0-16,-2 0 0 0,0-4 0 0,0 5 0 16,0-5 0-16,0 0 0 0,0 4 0 0,0-4 0 15,0 0 0-15,0 0 0 0,0 0 0 0,0 0 0 16,0 0-347-16,0 0-961 0,-5-11-1416 0,3 5 627 0</inkml:trace>
  <inkml:trace contextRef="#ctx0" brushRef="#br0" timeOffset="57375.3">22204 7373 243 0,'0'0'331'0,"0"0"2"0,0 0 7 0,0 0 12 15,0 0 8-15,0 0 12 0,0 0 11 0,0 0 6 16,0 0-3-16,0 0 2 0,0 0-6 0,0 0 4 0,0 0-3 16,0 0-4-16,0 0-11 0,0 0-10 15,0 0-10-15,0 0-17 0,0 0-23 0,0 0-28 16,0 0-20-16,0 0-22 0,0 0-23 0,0 0-137 0,0 0-78 15,0 0 0-15,0 0 0 0,0 0 0 0,0 0 0 16,0 0 0-16,0 0 0 0,0 0 0 0,0 0 0 16,0 0 0-16,0 0 0 0,0 0 0 0,0 0 0 15,0 0 0-15,0 0 0 0,0 0 0 0,0 0 0 16,0 0 0-16,0 0 0 0,0 0 0 0,0 0 0 16,0 0 0-16,0 0 0 0,0 0 0 0,0 0 0 15,0 0 0-15,0 0 0 0,0 0 0 0,0 0 0 0,0 0 0 16,4 8 0-16,-4-8 0 0,0 7 0 0,0-5 0 15,0 4 0-15,0 0 0 0,-4-2 0 16,4 1 0-16,-1-2 0 0,1 4 0 0,0-3 0 0,0 1 0 16,-1 0 0-16,1 2 0 0,0-2 0 0,-3 1 0 15,3 1 0-15,0-1 0 0,0-1 0 0,-1 2 0 16,-2-1 0-16,3 0 0 0,0 0 0 0,0 1 0 16,-1-1 0-16,1 3 0 0,-2-5 0 0,4 3 0 15,-2 1 0-15,0-2 0 0,-2 3 0 0,0-3 0 16,2 1 0-16,0 3 0 0,0-2 0 0,0-1 0 15,0 2 0-15,0 0 0 0,-1 1 0 0,2-2 0 0,-1 1 0 16,0 0 0-16,0 0 0 0,0-3 0 0,0 6 0 16,-4-3 0-16,4 1 0 0,0 0 0 0,-4 0 0 15,7 0 0-15,-3-2 0 0,-3 2 0 0,3-1 0 16,0 1 0-16,-1-2 0 0,1 2 0 0,-2-1 0 16,2 0 0-16,2 0 0 0,-4-3 0 0,2 2 0 15,0-2 0-15,0 2 0 0,0 0 0 0,0-1 0 16,2 1 0-16,-2-3 0 0,0 2 0 0,0 3 0 15,0 0 0-15,4 0 0 0,-4-3 0 0,1-1 0 16,2 3 0-16,-6-1 0 0,3-1 0 0,3 0 0 16,-6 0 0-16,3 2 0 0,3 0 0 0,-3-5 0 0,1 3 0 15,-2-2 0-15,2 1 0 0,-1-2 0 0,0 2 0 16,0 2 0-16,0-4 0 0,2 0 0 0,0 4 0 16,-2-3 0-16,0-1 0 0,1 3 0 0,-1-1 0 15,0 0 0-15,0 0 0 0,3-2 0 0,-2 2 0 16,-2 0 0-16,2 0 0 0,-1 0 0 0,-1-2 0 15,2 3 0-15,-1-2 0 0,0 0 0 0,0 2 0 16,0-1 0-16,0-1 0 0,0 0 0 0,3 2 0 0,-2-2 0 16,-1 3 0-16,0-3 0 0,0 2 0 15,1-1 0-15,-2 2 0 0,2-2 0 0,3 1 0 0,-3-1 0 16,-1 1 0-16,0 1 0 0,0-1 0 0,3 0 0 16,-2-1 0-16,-1 2 0 0,0 0 0 0,0 1 0 15,0-2 0-15,1 1 0 0,2 1 0 0,-2-2 0 16,-1 0 0-16,0 0 0 0,0 0 0 0,3 0 0 15,-3-1 0-15,1 1 0 0,-1-2 0 0,0 0 0 16,0 2 0-16,3-2 0 0,-3-3 0 0,0 5 0 16,1-3 0-16,0 1 0 0,-1 0 0 0,0-1 0 0,3 0 0 15,-2 2 0-15,-2 0 0 0,2-2 0 0,-1 2 0 16,0-2 0-16,0 2 0 0,3-1 0 16,-2 0 0-16,-1 0 0 0,1 0 0 0,-1 0 0 0,-1 0 0 15,0 0 0-15,1-2 0 0,0 5 0 0,1-3 0 16,0 0 0-16,-1 1 0 0,3 1 0 0,-3-2 0 15,1-1 0-15,-1 2 0 0,0-1 0 0,1-2 0 16,-1 3 0-16,0-2 0 0,0 0 0 0,0 0 0 16,0 0 0-16,3 0 0 0,-3 0 0 0,0-4 0 0,0 6 0 15,1-4 0-15,-1-2 0 0,0 5 0 16,0-5 0-16,0 5 0 0,0-5 0 0,0 5 0 0,0-5 0 16,0 4 0-16,0-4 0 0,3 4 0 0,-3-4 0 15,0 5 0-15,1-3 0 0,-1-2 0 0,0 6 0 16,0-6 0-16,0 4 0 0,0 0 0 0,0-4 0 15,1 5 0-15,-1-5 0 0,2 4 0 0,-2-4 0 16,0 4 0-16,0-4 0 0,0 3 0 0,0-3 0 16,0 0 0-16,0 0 0 0,0 0 0 0,1 3 0 15,-1-3 0-15,0 0 0 0,0 0 0 0,0 0 0 0,0 0 0 16,0 0 0-16,0 0 0 0,0 0 0 0,0 0 0 16,0 5 0-16,0-5 0 0,0 0 0 15,0 0 0-15,0 0 0 0,0 0 0 0,0 0 0 0,0 0 0 16,0 0 0-16,0 0 0 0,0 0 0 0,-8-10 0 15,4 5 0-15,-1-4 0 0,-1 1 0 0,-2-3-1366 16,-1-2-1478-16,0-1 654 0</inkml:trace>
  <inkml:trace contextRef="#ctx0" brushRef="#br0" timeOffset="62654.48">20322 9654 413 0,'-5'-7'603'0,"5"7"11"16,1-7 6-16,-1 7 13 0,1-8-2 0,1 0-2 16,-1 5-43-16,-1-2-53 0,1 0-51 0,-1 5-46 15,-1-7-42-15,1 4-37 0,0 3-38 0,0 0-32 16,0-7-31-16,0 7-26 0,0 0-62 0,-13 10-168 16,4 2 0-16,-4 1 0 0,3 2 0 0,-8 9 0 15,8 0 0-15,1-2 0 0,-2 7 0 0,8-13 0 16,-1 6 0-16,2 3 0 0,4-7 0 0,-2 1 0 15,5-1 0-15,5-2 0 0,-2-2 0 0,1-1 0 16,0-5 0-16,6 2 0 0,-3-3 0 0,3 0 0 16,-2-3 0-16,0-3 0 0,-2 1 0 0,2-2 0 0,1-2 0 15,-1 0 0-15,-2-2 0 0,2 1 0 0,4-5 0 16,-6 1 0-16,-2 1 0 0,4-1 0 16,-7-3 0-16,3 3 0 0,-2 2 0 0,-1 3 0 0,-2-1 0 15,-3-1 0-15,4 2 0 0,-2-1 0 0,-3 3 0 16,5-2 0-16,-5 2 0 0,0 0 0 0,4 7 0 15,-3-3 0-15,2 0 0 0,-1 1 0 0,6 2 0 16,-2 2 0-16,3-2 0 0,1 1 0 0,4 0 0 16,6 1 0-16,5 0 0 0,2-1 0 0,1-2 0 15,0-1 0-15,-1-3 0 0,4-2 0 0,-2-1 0 16,2-3 0-16,-2-2 0 0,-1-2 0 0,-3 2 0 0,0-8 0 16,2 0 0-16,-4-1 0 0,1-3 0 0,-1-4 0 15,-5-1 0-15,1 1 0 0,-2 0 0 0,-6-2 0 16,1-2 0-16,-7 2 0 0,-1 5 0 0,1-4 0 15,-9 3 0-15,1 2 0 0,-3 0 0 0,-1 1 0 16,-4 1 0-16,-3 2 0 0,0 1 0 0,-1 2 0 16,0 1 0-16,-1 2 0 0,6 3 0 0,1 0 0 15,-1 0 0-15,5 2 0 0,0 0 0 0,-2 2 0 16,5-1 0-16,2 2 0 0,0 0 0 0,-12 5 0 16,7-1 0-16,4 0 0 0,-3 0 0 0,0-1 0 15,4-3 0-15,0 7 0 0,-4-3 0 0,4-1 0 0,0-3 0 16,-1 5 0-16,-3-2 0 0,4-3 0 0,0 4 0 15,0-4 0-15,-1 5 0 0,1-5 0 0,0 0 0 16,-4 4 0-16,4-4 0 0,0 0 0 0,0 0 0 16,0 4 0-16,0-4 0 0,3 3-451 0,-3-3-271 15,2 3-448-15,-2-3-1267 0,0 0 560 0</inkml:trace>
  <inkml:trace contextRef="#ctx0" brushRef="#br0" timeOffset="63756.81">16752 7257 47 0,'9'-7'637'0,"-5"1"18"0,1 1 16 15,0-3 16-15,-1 2-3 0,0 2-29 0,-3 1-62 16,4-1-57-16,-2 0-53 0,-3 4-48 0,4-3-45 15,-4 3-40-15,0 0-27 0,0 0-33 0,0 0-39 0,1 15-22 16,-2 3-23-16,-6 9-137 0,1 1-69 0,1 2 0 16,-3 4 0-16,0 0 0 0,-2 2 0 15,1-1 0-15,2 0 0 0,0-2 0 0,-2 0 0 0,4-2 0 16,0-2 0-16,1-3 0 0,-1-6 0 0,3-3 0 16,0 1 0-16,1-6 0 0,0-2 0 0,-2 1 0 15,3-4 0-15,-1-1 0 0,0-1 0 0,2 0 0 16,-2-2 0-16,1-3 0 0,0 6 0 0,1-3 0 15,-1-3 0-15,0 0-63 0,0 0-483 0,0 0-61 16,0 0-75-16,0 0-368 0,0 0-1136 0,5-18 504 16</inkml:trace>
  <inkml:trace contextRef="#ctx0" brushRef="#br0" timeOffset="63998.23">16784 7428 343 0,'5'-32'428'0,"-1"5"56"15,1-1 40-15,-2 8 35 0,-2 4 51 0,2 5 18 16,-1-2-6-16,0 6-50 0,-1 0-56 0,0 2-53 15,-1 0-49-15,0 2-41 0,0 3-32 0,0 0-34 16,0 0-30-16,21 13-27 0,-11 3-21 0,4 8-24 16,-3 2-159-16,5 0-46 0,-5 3 0 0,2-2 0 15,2 2 0-15,-4-2 0 0,2 4 0 0,0-6 0 16,1 2 0-16,-2-4 0 0,-6-5 0 0,2 0 0 16,-2-3 0-16,1-4 0 0,-5 0 0 0,2-3 0 0,-1-1 0 15,-1 0 0-15,-2-2 0 0,3 0 0 0,-2 0 0 16,-1-2 0-16,0 0 0 0,0-3 0 15,-5 7 0-15,1-5-124 0,-2-2-465 0,6 0-67 0,-18-4-481 16,6 1-1232-16,2 0 545 0</inkml:trace>
  <inkml:trace contextRef="#ctx0" brushRef="#br0" timeOffset="64276.41">16802 7620 908 0,'-19'-6'435'16,"1"0"80"-16,4 1 49 0,1 2 63 0,4 0 23 16,-1 3-21-16,4-2-62 0,-1-1-55 0,3 1-51 15,1 1-47-15,3 1-42 0,0 0-33 0,0 0-37 16,0 0-31-16,10-7-26 0,0 6-25 0,9 0-60 15,-6 1-160-15,6-1 0 0,-1 1 0 0,0-1 0 0,1 1 0 16,-2 0 0-16,2-1 0 0,-2 1 0 0,2 0 0 16,-8-3 0-16,3 3 0 0,-3 0 0 0,-3 0 0 15,3-1 0-15,-5 0 0 0,-1 1 0 0,4-1 0 16,-9 1 0-16,0 0 0 0,10-1 0 0,-10 1 0 16,4 2 0-16,-4-2 0 0,0 0 0 0,9-1 0 15,-9 1 0-15,0 0 0 0,0 0 0 0,4-1 0 16,-4 1 0-16,0 0 0 0,0 0 0 0,0 0 0 15,0 0 0-15,0 0 0 0,0 0 0 0,0 0 0 0,0 0 0 16,6-2 0-16,-6 2 0 0,0 0 0 16,0 0 0-16,0 0 0 0,0-7-178 0,0 7-1158 0,0-6-1447 15,4 0 640-15</inkml:trace>
  <inkml:trace contextRef="#ctx0" brushRef="#br0" timeOffset="71441.53">2679 13934 150 0,'-5'3'509'0,"-2"-1"-10"16,2 1-19-16,4-1-20 0,-3 1-22 0,4-3-26 15,-5 4-19-15,5-4-23 0,-5 1-21 0,5-1-20 16,0 0-27-16,-4 2-26 0,4-2-12 16,0 0-9-16,0 0 0 0,14-7-18 0,-1 2-18 0,6-4-19 15,7-7-17-15,3 1-9 0,-1 1-9 0,7-3-7 16,-3-2-15-16,11-4-8 0,-7 8 2 0,15-9 14 15,-6-1-21-15,1 4-1 0,4-3 3 0,1-3-3 16,5-1-101-16,23-12-28 0,3 1 0 0,1-2 0 16,1-3 0-16,3 1 0 0,2-5 0 0,0 2 0 15,9-4 0-15,-3-1 0 0,7 1 0 0,4-1 0 16,5 0 0-16,6 4 0 0,-6 1 0 0,3 2 0 16,-1 2 0-16,-4-4 0 0,5 6 0 0,-3 3 0 0,-4-3 0 15,-7 7 0-15,-8-1 0 0,-4 5 0 0,-2-1 0 16,-31 13 0-16,-1-1 0 0,-1 0 0 15,-14 6 0-15,-4-2 0 0,0 4 0 0,-7 1 0 0,-9 3 0 16,-5 1 0-16,-1 1 0 0,-3 2 0 0,-1 0 0 16,-4-1 0-16,0 1 0 0,2 1 0 0,-3-1 0 15,-4 2 0-15,6-2 0 0,-6 2 0 0,6-1 0 16,-6 1 0-16,0 0 0 0,7-1 0 0,-7 1 0 16,0 0 0-16,0 0 0 0,5-2 0 0,-5 2 0 15,0 0 0-15,0 0 0 0,4-1 0 0,-4 1 0 16,0 0 0-16,0 0 0 0,0 0 0 0,0 0 0 15,0 0 0-15,0 0 0 0,0 0 0 0,0 0 0 16,0 0 0-16,0 0 0 0,0 0 0 0,0 0 0 16,4 5 0-16,-2 1 0 0,1 2 0 0,2 3 0 0,-2 1 0 15,3 3 0-15,-1 5 0 0,4 7 0 16,-2 0 0-16,1 3 0 0,0 1 0 0,-2 2 0 0,2 3 0 16,-3-2 0-16,5 16 0 0,-6-5 0 0,6 8 0 15,-1 0 0-15,0-1 0 0,0 1 0 0,0 0 0 16,1 4 0-16,-1 0 0 0,1 1 0 0,-1 0 0 15,3 2 0-15,-2-7 0 0,0 3 0 0,1-1 0 16,0 3 0-16,-1-4 0 0,2 2 0 0,3-3 0 16,-3-1 0-16,0 0 0 0,-1-3 0 0,0-5 0 0,-1-9 0 15,3 9 0-15,-4-10 0 0,1-3 0 16,-1-1 0-16,-1-2 0 0,-2-1 0 0,3-3 0 16,0 0 0-16,-5-5 0 0,4-1 0 0,-1 0 0 0,-3-4 0 15,2 4 0-15,0-4 0 0,-4-3 0 0,2 0 0 16,0-1 0-16,-3 0 0 0,2-3 0 15,-1 1 0-15,-2-1 0 0,3-1 0 0,-2 1 0 0,0-2 0 16,-1 2 0-16,0-2 0 0,2 0 0 0,-2 0 0 16,1-2 0-16,-1-3 0 0,0 7 0 0,0-3 0 15,0-4 0-15,1 4 0 0,-1-4 0 0,0 4 0 16,0-4 0-16,0 0 0 0,0 4 0 0,0-4 0 16,0 0 0-16,0 0 0 0,0 0 0 0,0 0 0 0,-1 6 0 15,1-6 0-15,0 0 0 0,0 0 0 16,0 4 0-16,0-4 0 0,0 4 0 0,0-4 0 15,0 0 0-15,0 0 0 0,-3 5 0 0,3-5 0 0,0 0 0 16,0 3 0-16,0-3 0 0,0 0 0 0,0 0 0 16,0 0 0-16,0 0 0 0,0 0 0 0,0 0 0 15,0 0 0-15,0 0 0 0,0 0 0 0,4 4 0 16,-4-4 0-16,0 0 0 0,0 0 0 0,0 0 0 16,10-11 0-16,-1 6 0 0,0-4 0 0,8 0 0 15,5-9 0-15,3 0 0 0,7-4 0 0,14-5 0 16,5-2 0-16,23-17 0 0,7 2 0 0,5 1 0 15,3-1 0-15,8-1 0 0,2 2 0 0,7-3 0 16,6 6 0-16,1-3 0 0,8 3 0 0,-2-2 0 16,2 4 0-16,-1-1 0 0,-6 0 0 0,11 7 0 0,-11 0 0 15,-5-2 0-15,-3 2 0 0,-4 2 0 0,-5 3 0 16,-34 8 0-16,-1-2 0 0,-4 1 0 16,-3 1 0-16,-7 3 0 0,-18 2 0 0,-3 4 0 0,-11 1 0 15,2 2 0-15,-9 0 0 0,0 3 0 0,0-1 0 16,-4 2 0-16,0 0 0 0,3-1 0 0,-4 3 0 15,1-1 0-15,-5 2 0 0,5-3 0 0,-4 1 0 16,-1 2 0-16,3-3 0 0,-3 3 0 0,0 0 0 16,0 0 0-16,0 0 0 0,0 0 0 0,4-5 0 0,-4 5 0 15,0 0 0-15,0 0 0 0,0 0 0 16,2 0 0-16,-2 0 0 0,0 0 0 0,0 0 0 16,0 0 0-16,0 0 0 0,0 0 0 0,0 0 0 0,0 0 0 15,0 0 0-15,0 0 0 0,8-2 0 0,-8 2 0 16,0 0 0-16,0 0 0 0,0 0 0 15,0 0 0-15,0 0 0 0,0 0 0 0,0 0 0 0,0 0 0 16,0 0 0-16,0 0 0 0,0 0 0 0,0 0 0 16,0 0 0-16,0 0 0 0,0 0 0 0,0 0 0 15,0 0 0-15,0 0 0 0,0 0 0 0,0 0 0 16,0 0 0-16,0 0 0 0,0 0 0 0,0 0 0 16,0 0 0-16,0 0 0 0,0 0 0 0,0 0 0 15,0 0 0-15,0 0 0 0,0 0 0 0,0 0 0 16,0 0 0-16,0 0 0 0,0 0 0 0,0 0 0 15,0 0 0-15,0 0 0 0,0 0 0 0,0 0 0 0,0 0 0 16,0 0 0-16,0 0 0 0,0 0 0 16,0 0 0-16,0 0 0 0,0 0 0 0,0 0 0 0,0 0 0 15,0 0 0-15,0 0 0 0,0 0 0 0,0 0 0 16,0 0 0-16,0 0 0 0,-13-8 0 0,9-2-296 16,-2-6-1021-16,-2-2-1425 0,3-5 632 0</inkml:trace>
  <inkml:trace contextRef="#ctx0" brushRef="#br0" timeOffset="72590.87">11147 12778 123 0,'-8'3'541'0,"3"-2"2"0,-3 0-1 16,3 2-5-16,5-3 4 0,-8 0-33 0,8 0-8 16,-6 1-18-16,6-1-23 0,0 0-26 0,-5 1-30 15,5-1-30-15,0 0-20 0,0 0-23 0,19-5-22 16,-1 1-29-16,13-3-27 0,7 1-23 0,19-6-22 15,5 3-19-15,26-6-128 0,-24 3-60 0,35-2 0 0,2 3 0 16,10-3 0-16,9-3 0 0,14 6 0 0,4-5 0 16,8 3 0-16,3-3 0 0,2 0 0 15,9 1 0-15,2 0 0 0,2-1 0 0,-2 1 0 0,-2-2 0 16,-3 5 0-16,0-3 0 0,-5 2 0 0,-10-1 0 16,-1-1 0-16,-11 2 0 0,-4-1 0 0,-10 5 0 15,-6-1 0-15,-15 1 0 0,-28 4 0 0,-8 0 0 16,-2-2 0-16,-7 1 0 0,-17 2 0 0,-3 3 0 15,-14-1 0-15,-3-1 0 0,0 2 0 0,-4 1 0 16,-3 0 0-16,1-1 0 0,-1-1 0 0,-6 2 0 16,6-1 0-16,-6 1 0 0,0 0 0 0,8-2 0 15,-8 2 0-15,0 0 0 0,0 0 0 0,5 3 0 0,-5-3 0 16,0 0 0-16,0 0 0 0,0 0 0 16,0 0 0-16,0 0 0 0,0 0 0 0,-20 2 0 15,7 0 0-15,-5-2 0 0,-4-2 0 0,-7-1-547 0,-6 3-727 16,-2-2-1381-16,-16-3 611 0</inkml:trace>
  <inkml:trace contextRef="#ctx0" brushRef="#br0" timeOffset="73014.27">11845 13054 453 0,'-27'11'495'0,"13"-5"-17"16,1-1-12-16,4 0-13 0,4-3-14 0,-3-1-8 16,2 1-19-16,2 0-13 0,0 1-10 0,4-3-6 15,0 0-6-15,0 0-8 0,0 0-9 0,18 0-20 16,3-6-23-16,12-1-22 0,5-4-25 0,23-6-19 0,29-3-20 16,5 1-18-16,4 1-17 0,5-2-22 15,11 3-174-15,5 1 0 0,12-2 0 0,9 0 0 16,9 4 0-16,2-1 0 0,5 4 0 0,4 0 0 0,4 1 0 15,1 1 0-15,-1 1 0 0,-4 3 0 0,-1-5 0 16,-5 2 0-16,-5-1 0 0,-3 3 0 0,-9-3 0 16,-14 2 0-16,-6 4 0 0,-8 0 0 0,-9-2 0 15,-12-2 0-15,-30 6 0 0,-8-5 0 0,-14 4 0 16,-6-3 0-16,-9 5 0 0,-4-2 0 0,-6 2 0 16,-1 0 0-16,-4 0 0 0,3-2 0 0,-6 2 0 15,-4 0 0-15,9 0 0 0,-5 0 0 0,-4 0 0 0,0 0 0 16,0 0 0-16,6-2 0 0,-6 2 0 15,0 0 0-15,-9-8 0 0,0 2 0 0,-2 1 0 0,2-4 0 16,-5-2-102-16,3-2-632 0,-1-1-493 0,-1-2-1327 16,2-1 587-16</inkml:trace>
  <inkml:trace contextRef="#ctx0" brushRef="#br0" timeOffset="73389.69">15069 11883 3763 0,'0'-4'592'16,"0"-2"-42"-16,3 2-77 0,-2 0-34 0,-1 4-28 0,1-7-45 16,-1 7-41-16,0 0-45 0,-1-4-42 0,1 4-3 15,0 0-4-15,1 19-22 0,-1-4-130 16,3 4-79-16,-2 7 0 0,-1 1 0 0,0 1 0 0,0 3 0 16,0-3 0-16,0-1 0 0,0-1 0 0,0 0 0 15,0 2 0-15,3-10 0 0,-1 2 0 0,0 4 0 16,0-8 0-16,1-1 0 0,-2-3 0 0,3-1 0 15,-3-1 0-15,-1-4 0 0,2-1 0 0,0 0 0 16,-1 0 0-16,2-2 0 0,-3-3-454 0,4 0-173 0,-4 0-558 16,3-8-1284-16,0 2 568 0</inkml:trace>
  <inkml:trace contextRef="#ctx0" brushRef="#br0" timeOffset="73722.83">15133 11976 419 0,'-6'-10'582'15,"-2"3"38"-15,3-2 14 0,2 5 5 0,1 0-17 16,-1 0-37-16,1-2-50 0,-1 3-37 0,3 3-32 16,0 0-25-16,0 0-47 0,19 4-39 0,-3 3-34 15,9 3-30-15,3 5-29 0,4 1-23 0,-1 3-25 16,11 6-140-16,2 3-74 0,2-1 0 0,0 2 0 0,2-2 0 16,3 2 0-16,-2 4 0 0,-1-9 0 15,-2 2 0-15,-1-2 0 0,-10-6 0 0,-5 0 0 0,0-3 0 16,-2-3 0-16,-3 0 0 0,-8-5 0 0,-3-1 0 15,-4-1 0-15,-1 0 0 0,1-2 0 0,-6 2 0 16,3-5 0-16,-2 1 0 0,-1 2 0 0,-4-3 0 16,6 2 0-16,-1-1 0 0,-5-1 0 0,5 3 0 15,-5-3 0-15,4 1 0 0,-4-1 0 0,3 2 0 16,-3-2 0-16,0 0 0 0,0 0 0 0,0 0 0 16,3 3 0-16,-3-3 0 0,0 0 0 0,0 0 0 15,0 0 0-15,0 0 0 0,0 0 0 0,0 0-67 0,-10 3-664 16,3 0-502-16,-5-3-1334 0,3 2 590 0</inkml:trace>
  <inkml:trace contextRef="#ctx0" brushRef="#br0" timeOffset="74123.73">15528 12547 13 0,'-10'7'673'15,"1"0"-2"-15,0 0 7 0,1 1-1 0,3 2-13 16,0 5-42-16,1 4-44 0,3-1-44 0,1 2-50 15,1 0-46-15,0 5-44 0,6 3-34 0,-2-1-42 16,0-2-29-16,-1 1-34 0,-3-7-23 0,4-1-20 0,-5-2-113 16,4-3-99-16,-1-2 0 0,1 1 0 15,-2-2 0-15,1-4 0 0,-1-2 0 0,-1 2 0 16,1 1 0-16,-1-4 0 0,-1-3 0 0,4 1 0 0,-4-1 0 16,9-7 0-16,1 0 0 0,4-6 0 0,1-1 0 15,7-5 0-15,1-5 0 0,10-13 0 0,2 2 0 16,-2-1 0-16,2 0 0 0,-1-1 0 0,1-2 0 15,-2 5 0-15,-8 9 0 0,5-1 0 0,-6 3 0 16,-1 4 0-16,-1 3 0 0,-8 4 0 0,-4 4 0 16,0 1 0-16,-5 0 0 0,2 6 0 0,-2-5 0 15,0 3 0-15,1 0 0 0,-4 2 0 0,0-3 0 16,2 3 0-16,-4 1 0 0,0 0 0 0,5-3 0 0,-5 3 0 16,0 0 0-16,5-2 0 0,-5 2 0 15,0 0 0-15,0 0 0 0,0 0 0 0,0 0 0 0,0 0 0 16,0 0 0-16,0 0 0 0,0 0 0 0,0 0 0 15,-21 1 0-15,4-2 0 0,-2 0-445 0,-9-2-846 16,-7-5-1400-16,2 3 620 0</inkml:trace>
  <inkml:trace contextRef="#ctx0" brushRef="#br0" timeOffset="74823.56">12957 11203 670 0,'0'-5'733'0,"-2"-3"37"0,1 0-13 16,1 3-37-16,-1 0-68 0,0-2-64 0,-1 3-55 15,1 1-55-15,1 3-48 0,-1-5-46 0,1 5-39 16,-3-3-36-16,3 3-34 0,0 0-31 0,-1 11-20 16,2 3-145-16,0 5-79 0,2 6 0 0,0 4 0 15,-1 0 0-15,-1 2 0 0,3 3 0 0,0 0 0 0,-1 1 0 16,-1 0 0-16,2-2 0 0,-2 0 0 0,4-2 0 15,-4-5 0-15,2 1 0 0,0-9 0 0,0-2 0 16,-3-5 0-16,4 0 0 0,-4-3 0 0,2 0 0 16,-2-3 0-16,0 1 0 0,1 0 0 0,-2-3 0 15,2-1 0-15,-2 2 0 0,0-4 0 0,0 6 0 16,0-6 0-16,0 0 0 0,0 0 0 0,0 0 0 16,0 0 0-16,0 0-400 0,0-15-296 0,2 5-487 15,-1 2-1281-15,-1-5 567 0</inkml:trace>
  <inkml:trace contextRef="#ctx0" brushRef="#br0" timeOffset="75045.8">12925 11177 395 0,'-12'-9'679'0,"2"2"25"0,5 1 18 16,-3 1-21-16,4 2-38 0,2-1-45 15,-2 0-62-15,1 1-52 0,3 3-50 0,4-6-44 0,1 1-42 16,7 3-33-16,3-1-33 0,3-2-33 0,4 3-25 15,7-4-25-15,1 3-171 0,0-1-48 0,-2 1 0 0,3 2 0 16,-3-1 0-16,-6 1 0 0,0 1 0 16,-2 1 0-16,-2 0 0 0,-3 0 0 0,-4 0 0 15,1 0 0-15,-3 1-74 0,0 1-452 0,-7 1-91 0,0 2-546 16,-2 0-1259-16,0 0 557 0</inkml:trace>
  <inkml:trace contextRef="#ctx0" brushRef="#br0" timeOffset="75229.22">13014 11320 65 0,'-18'9'580'0,"7"-3"34"16,0 1 13-16,1-1 4 0,3-4-6 0,0 2-14 16,5 1-30-16,-2-2-22 0,4 2-49 0,0-5-48 15,6 1-46-15,-1 3-39 0,6-4-36 0,1 0-33 16,3 0-30-16,2 0-30 0,4 0-23 0,-3-4-92 16,3 3-133-16,2 1 0 0,-2-4 0 0,1 2 0 15,0-2 0-15,-2 1 0 0,7-3 0 0,-8 2 0 0,-1-1 0 16,2 0-464-16,0 0-206 0,0-4-507 15,-4 0-1273-15,5 1 563 0</inkml:trace>
  <inkml:trace contextRef="#ctx0" brushRef="#br0" timeOffset="75457.37">13660 11090 429 0,'-13'-1'784'0,"0"-1"6"0,5 1-20 15,2 0-47-15,-2 0-68 0,3 1-62 0,5 0-60 16,-8-2-53-16,8 2-50 0,0 0-41 0,0 0-39 16,26-4-37-16,-9 2-29 0,3 1-28 0,8-1-26 15,0 1-48-15,3-3-182 0,-3 3 0 0,3 1 0 0,-3 0 0 16,0 0 0-16,-7 0 0 0,-2 0 0 0,2 0 0 16,-8 0 0-16,-3 0 0 0,3 1-223 0,-5-1-280 15,-2 3-92-15,-2-3-550 0,-4 0-1241 0,10 0 548 16</inkml:trace>
  <inkml:trace contextRef="#ctx0" brushRef="#br0" timeOffset="75665.37">13915 11072 273 0,'-9'3'583'0,"-2"-2"60"0,1 1 40 0,3-1 12 0,2 2-18 16,0 0-40-16,1 2-59 0,-1 0-54 0,4 4-51 16,-2 2-46-16,3 3-40 0,0 0-39 15,0 4-33-15,1 1-32 0,-1-1-27 0,3 1-25 16,-3-1-53-16,0 0-178 0,2 0 0 0,-2-2 0 0,0 1 0 15,2-5 0-15,-2 3 0 0,0-4 0 0,1 1 0 16,0-1 0-16,-1-4 0 0,3 3 0 0,-2-3 0 16,0-2 0-16,2-1 0 0,0 1-231 0,-2-3-248 15,1 3-56-15,2-3-63 0,-4-2-460 0,10-1-1147 16,-10 1 508-16</inkml:trace>
  <inkml:trace contextRef="#ctx0" brushRef="#br0" timeOffset="79599.17">18473 11540 518 0,'0'0'535'0,"0"0"0"16,0-5 2-16,0 5-4 0,0 0-9 0,0 0-14 0,0 0-21 15,0 0-23-15,0 0-29 0,0 0-25 0,0 0-29 16,0 0-31-16,0 0-37 0,0 0-5 0,0 0-11 16,3 23-25-16,4 1-23 0,-4 6-25 0,5 6-24 15,0 14-119-15,2 6-83 0,0 0 0 0,7 27 0 16,-3-26 0-16,-2 1 0 0,4 25 0 0,-7-23 0 15,5 21 0-15,-4-27 0 0,-1 1 0 0,-1-1 0 16,0 5 0-16,-3-3 0 0,-1-2 0 0,-2-1 0 0,3-2 0 16,0-5 0-16,-3-11 0 0,3 0 0 15,-1-1 0-15,-1-4 0 0,1 0 0 0,0-4 0 0,-1-8 0 16,1 3 0-16,-2-8 0 0,-2-4 0 0,0 2 0 16,4-1 0-16,-2-3 0 0,-2-2 0 0,2 2 0 15,-2-3 0-15,-2 1 0 0,4 1 0 0,-2-3 0 16,2 0 0-16,-2 0 0 0,0-3 0 0,1 3 0 15,-1-3 0-15,0 0 0 0,0 0 0 0,0 0 0 16,3 4 0-16,-3-4 0 0,0 0 0 0,0 0 0 16,0 0 0-16,0 0 0 0,0 0 0 0,0 0 0 15,0 0 0-15,3 4 0 0,-3-4 0 0,0 0 0 0,6 0 0 16,-6 0 0-16,9 1 0 0,0-1 0 16,1 2 0-16,2-2 0 0,7 1 0 0,4-1 0 15,6 3 0-15,6-2 0 0,3 0 0 0,18-6 0 0,8 8 0 16,28-6 0-16,3 0 0 0,5 3 0 0,11-8 0 15,5-1 0-15,13 1 0 0,9 0 0 0,8 0 0 16,5 5 0-16,12-8 0 0,-1-2 0 0,8 1 0 16,2 6 0-16,0-3 0 0,3-3 0 0,4 4 0 0,-5 0 0 15,4 1 0-15,-6 0 0 0,2 2 0 16,1 3 0-16,-4-4 0 0,-1 1 0 0,-4 3 0 16,-6 1 0-16,-3-2 0 0,-3 2 0 0,-5-2 0 0,-11 2 0 15,-6-2 0-15,-8 3 0 0,-10-1 0 0,-8 1 0 16,-7-3 0-16,-35 3 0 0,0 0 0 15,-9-2 0-15,-4 0 0 0,-15 1 0 0,-8 0 0 0,-10 1 0 16,-3 0 0-16,-4-1 0 0,-4 1 0 0,1-2 0 16,1 4 0-16,-4-4 0 0,-5 2 0 0,10-1 0 15,-10 1 0-15,8-1 0 0,-8 1 0 0,0 0 0 16,6 0 0-16,-6 0 0 0,0 0 0 0,0 0 0 16,0 0 0-16,8 0 0 0,-8 0 0 0,0 0 0 15,-4-7 0-15,-5 3 0 0,3-5 0 0,-7-5 0 16,-6-5 0-16,-5-1 0 0,-1-3-1366 0,-4-4-1478 0,-14-7 654 15</inkml:trace>
  <inkml:trace contextRef="#ctx0" brushRef="#br0" timeOffset="80974.73">19702 11620 68 0,'0'0'292'0,"-4"-3"1"0,4 3 2 16,-1-3 1-16,1 3 6 0,0 0 7 0,-1-4 10 15,1 4 15-15,0 0 5 0,-2-6 12 0,2 6 14 16,0 0 14-16,0 0 20 0,2-6 27 0,-2 6 9 16,0 0 2-16,-2-2-3 0,2 2-41 0,0 0-33 0,0 0-34 15,0-6-30-15,0 6-29 0,0 0-25 0,0 0-27 16,0 0-196-16,0 0-19 0,0 0 0 0,0 0 0 16,0 0 0-16,0 0 0 0,0 0 0 0,0 0 0 15,4 31 0-15,3 2 0 0,4 19 0 0,2 6 0 16,10 26 0-16,-8-26 0 0,9 26 0 0,-1-2 0 15,-6-24 0-15,6 23 0 0,-6-24 0 0,-2-3 0 16,0 0 0-16,-3-4 0 0,-2 0 0 0,3-5 0 0,-3-12 0 16,-2-1 0-16,1 1 0 0,-2-5 0 0,0-1 0 15,0-3 0-15,0-7 0 0,-1 0 0 16,-1-1 0-16,-1-5 0 0,1-1 0 0,-3 0 0 0,1-1 0 16,2-3 0-16,-2 0 0 0,-2 0 0 0,3-1 0 15,-3-1 0-15,-1 1 0 0,4-2 0 0,-4-3 0 16,0 6 0-16,4-3 0 0,-4-3 0 0,0 2 0 15,0 3 0-15,0-5 0 0,0 0 0 0,0 0 0 16,0 0 0-16,0 0 0 0,1 4 0 0,-1-4 0 16,0 0 0-16,0 0 0 0,0 0 0 0,4 3 0 15,-4-3 0-15,0 0 0 0,0 0 0 0,0 0 0 16,0 0 0-16,0 0 0 0,0 0 0 0,0 0 0 16,0 0 0-16,0 4 0 0,0-4 0 0,0 0 0 15,3 3 0-15,-3-3 0 0,1 3 0 0,2 0 0 0,-3-3 0 16,2 5 0-16,-1-1 0 0,-1-4 0 0,0 3 0 15,0-3 0-15,3 5 0 0,-3-2 0 0,0-3 0 16,1 4 0-16,2-1 0 0,-3-3 0 0,1 4 0 16,-1-4 0-16,0 4 0 0,0-4 0 0,1 4 0 15,-1-4 0-15,0 3 0 0,0-3 0 0,0 0 0 16,0 0 0-16,3 5 0 0,-3-3 0 0,0-2 0 16,1 5 0-16,-1-5 0 0,0 5 0 0,0 3 0 15,0-3 0-15,0-2 0 0,0 4 0 0,0-4 0 0,0 3 0 16,0 0 0-16,0 0 0 0,3 3 0 15,-6-2 0-15,3-3 0 0,3 4 0 0,-2-2 0 16,-2-1 0-16,2 0 0 0,-1 0 0 0,1-2 0 0,-1-3 0 16,-1 9 0-16,2-6 0 0,1 1 0 0,-2-4 0 15,0 4 0-15,0-4 0 0,-2 4 0 0,2-4 0 16,0 0 0-16,2 9 0 0,-2-7 0 0,1 2 0 16,-1-4 0-16,-1 6 0 0,1-6 0 0,2 5 0 15,-2-5 0-15,0 3 0 0,0-3 0 0,0 5 0 16,0-5 0-16,0 0 0 0,0 2 0 0,0-2 0 15,0 0 0-15,0 0 0 0,0 0 0 0,0 0 0 16,0 0 0-16,0 0 0 0,0 0 0 0,0 5 0 0,0-5 0 16,0 0 0-16,0 0 0 0,0 0 0 0,0 0 0 15,0 0 0-15,-1 4 0 0,1-4 0 0,0 0 0 16,0 0 0-16,0 0 0 0,0 0 0 0,0 0 0 16,0 0 0-16,0 0 0 0,0 0 0 0,0 0 0 15,1-15 0-15,-1 11 0 0,0-4 0 0,3-1 0 16,3-2-642-16,-2 0-617 0,4-3-1363 0,1-1 604 15</inkml:trace>
  <inkml:trace contextRef="#ctx0" brushRef="#br0" timeOffset="82484.34">20926 11886 84 0,'0'0'203'0,"0"0"-6"0,0 0-3 0,3-4-5 16,-3 4-1-16,0 0-5 0,0 0 7 0,0-4 0 15,0 4 6-15,0 0 6 0,0 0 13 0,0 0 17 16,4-3 14-16,-4 3 18 0,0 0 18 0,0 0 22 0,0 0 22 16,0 0 18-16,0 0 27 0,0 0 26 0,0 0 14 15,0 0 3-15,0 0-5 0,-4-5-26 0,4 5-35 16,0 0-33-16,0 0-29 0,0 0-29 0,0 0-24 16,0 0-95-16,0 0-138 0,1-4 0 0,-1 4 0 15,0 0 0-15,0 0 0 0,0 0 0 0,0 0 0 16,0 0 0-16,0 0 0 0,0 0 0 0,0 0 0 15,0 0 0-15,0 0 0 0,0 0 0 0,0 0 0 0,0 0 0 16,5 14 0-16,-5-11 0 0,0 1 0 16,3 2 0-16,-2-1 0 0,-1 1 0 0,3 0 0 15,-2 0 0-15,1 0 0 0,0-2 0 0,-1 2 0 0,0-2 0 16,2-1 0-16,-2 0 0 0,0 1 0 0,1 0 0 16,-2 0 0-16,0-4 0 0,2 4 0 15,-2-4 0-15,0 3 0 0,0-3 0 0,2 4 0 0,-2-4 0 16,0 0 0-16,0 0 0 0,0 0 0 0,0 0 0 15,0 5 0-15,0-5 0 0,0 0 0 0,0 0 0 16,0 0 0-16,0 0 0 0,0 0 0 0,0 0 0 16,0 0 0-16,0 0 0 0,0 3 0 0,0-3 0 15,0 0 0-15,0 0 0 0,0 0 0 0,0 0 0 16,0 0 0-16,0 0 0 0,0 0 0 0,0 0 0 16,0 0 0-16,0 0 0 0,0 0 0 0,0 0 0 0,0 0 0 15,0 0 0-15,0 0 0 0,0 0 0 0,0 0 0 16,0 0 0-16,0 0 0 0,0 0-144 15,-4 4-575-15,2 0-503 0,0 1-1323 0,2-5 586 0</inkml:trace>
  <inkml:trace contextRef="#ctx0" brushRef="#br0" timeOffset="83365.98">21296 12911 220 0,'-7'0'205'0,"0"3"-19"0,3-2-15 0,4-1-16 16,-8 0-14-16,8 0-15 0,-6 3-11 0,6-3-3 16,-6 3-8-16,6-3 10 0,-1 1 1 0,1-1-2 0,-2 4 4 15,2-4 11-15,-2 5 11 0,2-5 3 16,0 0 14-16,0 0 18 0,0 0 15 0,0 0 17 15,0 0 21-15,0 0 30 0,5 3 25 0,-5-3 29 0,0 0 34 16,0 0 39-16,0 0 28 0,0 0 14 0,0 0 4 16,0 0-38-16,0 0-34 0,4 2-36 0,-4-2-33 15,0 0-27-15,0 0-23 0,0 0-112 0,0 0-127 16,0 0 0-16,0 0 0 0,0 0 0 0,4 2 0 16,-4-2 0-16,2 5 0 0,1 4 0 0,4 9 0 15,4 8 0-15,2 7 0 0,2 10 0 0,-2 9 0 16,2 2 0-16,2 3 0 0,2 23 0 0,-3-24 0 0,-1 2 0 15,3 24 0-15,-6-28 0 0,-2 0 0 16,1 4 0-16,0-4 0 0,0-1 0 0,-1-5 0 16,-2-12 0-16,-3-2 0 0,1 1 0 0,-1-7 0 0,-1-2 0 15,1 0 0-15,0-8 0 0,-3-2 0 0,0 0 0 16,-1-6 0-16,2 0 0 0,-2 1 0 16,-1-5 0-16,0 1 0 0,0-2 0 0,2 1 0 0,0-2 0 15,-2-1 0-15,0 1 0 0,0-4 0 0,0 6 0 16,0-6 0-16,1 2 0 0,-1-2 0 0,4 3 0 15,-4-3 0-15,0 0 0 0,0 0 0 0,0 0 0 16,0 0 0-16,0 0 0 0,0 5 0 0,0-5 0 16,0 0 0-16,0 0 0 0,0 0 0 0,0 0 0 0,0 0 0 15,0 0 0-15,0 0 0 0,0 0 0 16,0 0 0-16,0 0 0 0,0 0 0 0,0 0 0 16,0 0 0-16,0 0 0 0,0 0 0 0,0 0 0 0,0 0 0 15,0 0 0-15,0 0 0 0,0 0 0 0,0 0 0 16,0 0 0-16,0 0 0 0,0 0 0 0,0 0 0 15,0 0 0-15,0 0 0 0,0 0 0 0,0 0 0 16,0 0 0-16,0 0 0 0,0 0 0 0,0 0 0 16,3 2 0-16,-3-2 0 0,0 0 0 0,0 0 0 15,0 0 0-15,0 0 0 0,0 0 0 0,0 0 0 16,0 0 0-16,0 0 0 0,0 0 0 0,0 0 0 0,0 0 0 16,0 0 0-16,0 0 0 0,0 0 0 15,0 0 0-15,0 0 0 0,0 0 0 0,0 0 0 16,0 0 0-16,0 0 0 0,-8-11 0 0,6 6 0 0,-1-5 0 15,-1 0 0-15,0-6-1366 0,4 0-1478 0,2-2 654 16</inkml:trace>
  <inkml:trace contextRef="#ctx0" brushRef="#br0" timeOffset="85272.35">22358 12055 242 0,'0'0'390'0,"-12"-7"4"15,12 7 19-15,0 0 14 0,0 0 13 0,0 0 10 16,0 0 12-16,0 0 5 0,0 0 20 0,-1-2 14 15,1 2-7-15,0 0-9 0,0 0-49 0,0 0-42 16,0 0-37-16,0 0-33 0,0 0-33 0,0 0-30 16,0 0-28-16,0 0-17 0,0 0-189 0,0 0-27 15,0 0 0-15,0 0 0 0,-3 7 0 0,5 0 0 0,-2-2 0 16,2 4 0-16,-1 3 0 0,1 4 0 0,0 0 0 16,2 2 0-16,2 0 0 0,-2 8 0 0,3 2 0 15,0-3 0-15,1 0 0 0,-2 0 0 0,-2-4 0 16,4 1 0-16,-6-1 0 0,5-2 0 0,-6 0 0 15,3-1 0-15,2 1 0 0,-2-1 0 0,-4 0 0 16,5-2 0-16,-2 1 0 0,1 0 0 0,-2-2 0 16,1-3 0-16,2 4 0 0,-4-4 0 0,4 0 0 15,-2 1 0-15,1-2 0 0,-2-1 0 0,2 3 0 16,-1-5 0-16,-1 2 0 0,0-4 0 0,0 2 0 16,-1-1 0-16,2 2 0 0,-1-3 0 0,0-3 0 0,-1 2 0 15,0 1 0-15,2-1 0 0,-1-2 0 0,-2 1 0 16,2 0 0-16,-2-1 0 0,1 1 0 0,-1-4 0 15,2 7 0-15,0-5 0 0,-2-2 0 0,2 6 0 16,-2-4 0-16,0-2 0 0,0 0 0 0,2 3 0 16,-2-3 0-16,0 0 0 0,0 0 0 0,0 0 0 15,0 0 0-15,0 5 0 0,0-5 0 0,0 0 0 16,0 0 0-16,0 0 0 0,0 0 0 0,0 0 0 16,0 0 0-16,0 0 0 0,0 0 0 0,1 3 0 15,-1-3 0-15,1 5 0 0,-1-5 0 0,0 0 0 16,2 3 0-16,0-1 0 0,-2-2 0 0,0 3 0 15,1 1 0-15,-1-4 0 0,3 6 0 0,-3-6 0 0,1 4 0 16,0 0 0-16,1-2 0 0,-2-2 0 0,1 7 0 16,-1-7 0-16,1 6 0 0,0-2 0 0,1-2 0 15,-1 2 0-15,0 1 0 0,-1-5 0 0,2 6 0 16,-1-4 0-16,0 2 0 0,0 0 0 0,-1-4 0 16,2 4 0-16,-1 0 0 0,-1-4 0 0,0 0 0 15,1 3 0-15,1 1 0 0,-2 0 0 0,0-4 0 16,0 0 0-16,2 3 0 0,-2-3 0 0,1 4 0 15,-1-4 0-15,0 4 0 0,0-4 0 0,2 4 0 16,-2-4 0-16,0 0 0 0,2 4 0 0,-2-4 0 16,0 0 0-16,0 0 0 0,-2 5 0 0,2-5 0 15,2 2 0-15,-2-2 0 0,0 0 0 0,0 0 0 0,3 3 0 16,-3-3 0-16,0 0 0 0,0 0 0 0,1 4 0 16,-1-4 0-16,0 0 0 0,0 0 0 0,0 0 0 15,0 0 0-15,0 0 0 0,0 0 0 0,0 0 0 16,0 0 0-16,0 0 0 0,0 0 0 0,0 0 0 15,0 0 0-15,0 0 0 0,0 0 0 0,0 0 0 16,0 0 0-16,0 0 0 0,0 0 0 0,0 0 0 16,0 0 0-16,0 0 0 0,0 0 0 0,0 0 0 15,0 0 0-15,0 0 0 0,0 0 0 0,0 0 0 16,0 0 0-16,0 0 0 0,0 0 0 0,0 0 0 16,0 0 0-16,0 0 0 0,0 0 0 0,0 0 0 0,0 0 0 15,0 0 0-15,0 0 0 0,0 0 0 0,0 0 0 16,0 0 0-16,0 0 0 0,0 0 0 15,0 0 0-15,0 0 0 0,0 0 0 0,0 0 0 0,0 0 0 16,0 0 0-16,0 0 0 0,-19-5 0 0,14 3 0 16,-4 0 0-16,-3-1-1366 0,2 1-1478 0,2-1 654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48:19.739"/>
    </inkml:context>
    <inkml:brush xml:id="br0">
      <inkml:brushProperty name="width" value="0.05292" units="cm"/>
      <inkml:brushProperty name="height" value="0.05292" units="cm"/>
      <inkml:brushProperty name="color" value="#FF0000"/>
    </inkml:brush>
  </inkml:definitions>
  <inkml:trace contextRef="#ctx0" brushRef="#br0">1636 1052 613 0,'0'-9'678'0,"0"-1"9"0,3 1 0 15,-3-3-23-15,1 1-57 0,0 2-52 0,-1 1-57 16,0 2-47-16,3 2-45 0,-2 0-47 0,2 1-33 16,-3 3-35-16,0 0-25 0,3 18-25 0,0 3-26 15,1 6-27-15,0 6-5 0,-2 0-23 0,-2 3-44 16,4 10-116-16,1 3 0 0,-2-15 0 0,2 12 0 16,0-10 0-16,0-1 0 0,5 11 0 0,-5-13 0 15,-1 1 0-15,3-2 0 0,-2-2 0 0,1-2 0 16,-1 1 0-16,-1-9 0 0,1-1 0 0,-2-1 0 15,1-2 0-15,-1-4 0 0,0-1 0 0,1 0 0 16,-2-4 0-16,2 0 0 0,-3 0 0 0,2 0 0 16,-2-3 0-16,1 0 0 0,0 0 0 0,-2-1 0 15,0 1 0-15,0-4 0 0,4 3 0 0,-4-3 0 16,1 4 0-16,-1-4 0 0,2 3 0 0,-2-3 0 16,0 0 0-16,0 0 0 0,0 0 0 0,-2 4 0 15,2-4 0-15,0 0 0 0,0 0 0 0,0 0-184 16,0 0-507-16,-7-12-529 0,5 7-1320 0,1-5 584 15</inkml:trace>
  <inkml:trace contextRef="#ctx0" brushRef="#br0" timeOffset="473.05">1659 1070 287 0,'0'0'536'0,"0"0"13"0,-2-4-12 0,2 4-2 16,-3-3-11-16,3 3-1 0,0 0-10 0,0 0-23 16,0 0-24-16,3-4-31 0,-3 4-31 0,6-1-38 15,3-1-38-15,2 1-37 0,3 0-21 0,6-1-29 16,3 0-25-16,7-2-22 0,1 0-17 0,2 0-12 16,0 0-21-16,1 1-144 0,-1 2 0 0,0-2 0 15,-1 1 0-15,-5 1 0 0,-4 0 0 0,-1-1 0 16,-4 1 0-16,-3 0 0 0,-2 1 0 0,1 0 0 15,-3 0 0-15,-1 0 0 0,-1 0 0 0,-2 0 0 16,-1 0 0-16,-6 0 0 0,12 0 0 0,-5 1 0 16,-7-1 0-16,0 0 0 0,7 0 0 0,-7 0 0 15,0 0 0-15,0 0 0 0,6 0 0 0,-6 0 0 16,0 0 0-16,0 0 0 0,-12 11-348 0,5-5-205 16,-1 0-87-16,-6 3-469 0,-1 1-1200 0,-2 1 531 15</inkml:trace>
  <inkml:trace contextRef="#ctx0" brushRef="#br0" timeOffset="683.83">1793 1296 263 0,'-4'4'537'0,"-1"-1"8"16,0 2 10-16,1-5 11 0,4 0-7 0,-1 4-14 16,-3-2-27-16,4-2-27 0,0 0-17 0,4 6-38 15,0-2-38-15,1-1-43 0,4-2-35 0,0 2-29 16,0 0-29-16,1 1-24 0,3 0-29 0,-3-2-19 15,8 2-16-15,-1-2-19 0,1 4-45 0,-7-2-110 16,2-1 0-16,0 0 0 0,-1 1-37 0,-1-1-191 16,0 1-87-16,1-2-130 0,-1 0-112 0,3 1-86 15,-4 2-352-15,7 2-1077 0,-3-4 476 0</inkml:trace>
  <inkml:trace contextRef="#ctx0" brushRef="#br0" timeOffset="1032.76">2330 1378 10 0,'1'-3'632'0,"-1"3"29"16,0-9-2-16,-1 6 8 0,1 3-23 0,-3-3-32 16,3 3-46-16,-3-2-55 0,3 2-50 0,-12 1-46 15,2 3-34-15,0 3-43 0,-4 4-34 0,2 3-30 16,-2 2-27-16,-1 4-25 0,3-5-29 0,2 2-19 16,5 0-16-16,-1 1-96 0,0-2-62 0,5 0 0 15,1-1 0-15,1-4 0 0,5 4 0 0,0-3 0 16,-1-3 0-16,5 0 0 0,2-2 0 0,3-1 0 15,2-1 0-15,-2-4 0 0,3-2 0 0,0-1 0 0,0-1 0 16,-2-1 0-16,1-3 0 0,-2-1 0 16,-2-3 0-16,1-1 0 0,-1-1 0 0,-2-1 0 15,-2-1 0-15,-1-1 0 0,0 0 0 0,-7 4 0 16,4-4 0-16,-5 5 0 0,0 0 0 0,-4-1 0 0,3 2 0 16,-4 0 0-16,-3 0 0 0,0 2 0 0,-2-2 0 15,0 5 0-15,-3 0 0 0,-1 0 0 16,-2 0 0-16,2 3 0 0,-3 2 0 0,-1 0 0 15,6 0 0-15,0 4 0 0,-1-1 0 0,3 0 0 16,-3 2-562-16,8 0-128 0,-3 0-467 0,-1 0-1253 0,8 1 555 16</inkml:trace>
  <inkml:trace contextRef="#ctx0" brushRef="#br0" timeOffset="1425.59">2526 1388 3617 0,'8'-5'780'16,"-2"0"-177"-16,-3 2-65 0,0-2-39 0,1 1-39 0,-1 1-47 15,-1 1-76-15,-2 2-77 0,4-3-57 0,-4 3-20 16,0 0-21-16,0 0-26 0,0 0-136 16,2 12 0-16,-3-2 0 0,1-1 0 0,-5 8 0 15,5-3 0-15,0 1 0 0,1-2 0 0,3 2 0 0,-1-2 0 16,0-2 0-16,3 0 0 0,0 1 0 0,0-2 0 16,3-2 0-16,-2-2 0 0,2-1 0 0,0 2 0 15,2-4 0-15,-2 0 0 0,1-3 0 16,3 0 0-16,-3-4 0 0,3 1 0 0,0-4 0 15,-3 0 0-15,7-4 0 0,-4-4 0 0,-1 4 0 0,4-12 0 16,-6 8 0-16,0 0 0 0,-4 0 0 0,0 3 0 16,-3 0 0-16,2 4 0 0,-1-2 0 0,-3 5 0 15,3 1 0-15,-4-1 0 0,2 1 0 16,-1 1 0-16,-1 3 0 0,1-3 0 0,-1 3 0 0,0 0 0 16,0 0 0-16,3 15 0 0,-2-9 0 0,0 1 0 15,1 0 0-15,0 4 0 0,2 0 0 0,-1 2 0 16,4-3 0-16,-3 3 0 0,1-3 0 15,-1 1 0-15,1-2 0 0,4 1 0 0,-4 1 0 0,0-2 0 16,3-1 0-16,-4-2 0 0,2 1 0 0,3-3-102 16,-1 2-464-16,2-2-80 0,0 0-501 0,2 0-1241 15,-2-2 549-15</inkml:trace>
  <inkml:trace contextRef="#ctx0" brushRef="#br0" timeOffset="1790.23">3098 1377 210 0,'-1'-7'631'0,"-3"-1"20"0,4 2 8 16,-3-2 0-16,6 5-19 0,-3-1-47 0,0-3-57 16,1 4-55-16,3 2-43 0,4-1-44 0,-1 2-39 15,5 2-34-15,1-1-30 0,5 2-32 16,1 8-22-16,-3-1-27 0,1-1-21 0,0 3-19 0,-5 1-18 16,2 0-37-16,-2 1-115 0,-1 1 0 0,-3-1 0 15,-4-1 0-15,-1 3 0 0,-1-5 0 0,-2 2 0 16,0-2 0-16,-2 0 0 0,0-2 0 0,1-2 0 15,-3 0 0-15,0-2 0 0,2-1 0 0,-1 0 0 16,-1-1 0-16,2-1 0 0,2-2 0 0,-10 1 0 16,6 0 0-16,4-1 0 0,-8-7 0 0,4 3 0 15,0-2 0-15,1-1 0 0,0-2 0 0,1-1 0 16,0-9 0-16,2 4 0 0,3-3 0 0,-1 3 0 16,5 3 0-16,-2-5 0 0,6 5 0 0,-2-3 0 15,3 2 0-15,-2 6 0 0,-4-2 0 0,3 3 0 16,-1 2 0-16,-2-2 0 0,1 2 0 0,-2 1 0 15,1 2 0-15,-6 1 0 0,9 1 0 0,-2-1 0 16,-7 0 0-16,11 3-221 0,-6-1-469 0,2 2-524 16,-4 0-1314-16,4-3 581 0</inkml:trace>
  <inkml:trace contextRef="#ctx0" brushRef="#br0" timeOffset="2013.9">3603 1270 127 0,'0'-6'628'0,"4"4"19"15,-3-2 8-15,-1 4-5 0,0-6-17 0,0 6-37 16,0-4-51-16,0 4-58 0,0 0-43 0,0 0-36 16,0 0-42-16,0 0-33 0,6 18-30 0,-4-7-30 15,-1 0-28-15,3 0-25 0,-2 4-20 0,1-2-17 16,1 3-21-16,0-5-76 0,-1 1-86 0,1 2 0 16,-1-3 0-16,-1 2 0 0,1-2 0 0,0 1 0 15,0-1 0-15,-3-1 0 0,2-4 0 0,-1 0 0 16,2 0 0-16,-3-2 0 0,0-4 0 0,1 6-420 15,-1-6-168-15,-1 2-610 0,1-2-1296 0,0 0 573 16</inkml:trace>
  <inkml:trace contextRef="#ctx0" brushRef="#br0" timeOffset="2174.6">3657 1238 513 0,'-3'-4'650'0,"1"-1"18"15,0-1 20-15,1 3-3 0,0-1-48 0,1 4-63 16,0-6-56-16,0 6-57 0,0 0-45 0,-3-4-43 15,3 4-36-15,0 0-40 0,0 0-35 0,0 0-72 16,0 0-86-16,0 0-98 0,0 0-115 0,0 0-117 16,9 8-149-16,-5-4-150 0,0 1-499 0,2 0-1110 15,-1-3 491-15</inkml:trace>
  <inkml:trace contextRef="#ctx0" brushRef="#br0" timeOffset="2507.05">3892 1344 4234 0,'-3'2'547'0,"1"2"-136"0,-1-2-85 16,3-2-43-16,-1 6-26 0,1-6-28 0,0 0-18 16,0 0-14-16,18-2-38 0,-2-2-16 0,2 0-9 15,10-2-18-15,2-3-14 0,-3 2-5 0,2 1-14 16,-2 0-13-16,-2 0-4 0,-5-1-2 0,-1 1-7 16,-3 0 18-16,-3 0 20 0,-3 1 19 0,-1 1 7 15,0-2-121-15,-4 2 0 0,-1-1 0 0,0 0 0 16,-3 0 0-16,2 0 0 0,-3-1 0 0,-3 1 0 15,2 0 0-15,-4 0 0 0,-3 2 0 0,-2-1 0 16,-2 2 0-16,0 2 0 0,-5 2 0 0,4 2 0 16,-5 5 0-16,-1 0 0 0,4 1 0 0,2 4 0 15,0-3 0-15,3 4 0 0,-1 0 0 0,6 1 0 16,1 2 0-16,1-3 0 0,2-3 0 0,2 5 0 16,2-1 0-16,-2-5 0 0,8 4 0 0,2 0 0 15,0-2 0-15,3-2 0 0,0-3 0 0,4-1 0 16,2-2 0-16,-1 0-532 0,4 0-220 0,-5-4-400 15,0 0-1247-15,0-1 553 0</inkml:trace>
  <inkml:trace contextRef="#ctx0" brushRef="#br0" timeOffset="2916.4">4441 1304 4706 0,'0'-10'541'0,"0"-1"-67"0,-2 1 45 0,-2 4-34 15,3 1-40-15,1-1-103 0,-3 2-88 0,6 0-59 16,-6 1-42-16,3 3-76 0,0 0-77 0,0 0 0 15,17 4 0-15,-7 1 0 0,6 7 0 0,0-1 0 16,0 2 0-16,2-1 0 0,3 6 0 0,-7-4 0 16,1 0 0-16,-2 2 0 0,-3-7 0 0,0 6 0 15,-2-1 0-15,-4-4 0 0,1 0 0 0,-4 0 0 16,3-2 0-16,-4 0 0 0,0-4 0 0,0 3 0 16,0-3 0-16,-1-1 0 0,1-3 0 0,-9 3 0 0,9-3 0 15,0 0 0-15,-12-6 0 0,10 3 0 0,-5-3 0 16,4 3 0-16,0-7 0 0,-2 0 0 15,1-1 0-15,3-5 0 0,1-2 0 0,1-2 0 16,3 2 0-16,6-6 0 0,-5 8 0 0,3-4 0 16,6 3 0-16,0 2 0 0,-1 3 0 0,6 1 0 15,-1 3 0-15,-3-1 0 0,2 4 0 0,0 0 0 16,-2 3 0-16,-2 0 0 0,1 2 0 0,-3 0 0 16,0 0 0-16,1 3 0 0,-3-2 0 0,0 1 0 15,0 0 0-15,-4 0 0 0,-1 0 0 0,1 0 0 0,-1 0 0 16,0 0 0-16,-4-2 0 0,9 0 0 0,-9 0 0 15,5 3 0-15,-5-3 0 0,4 2 0 16,-4-2 0-16,0 0 0 0,0 0 0 0,5 1 0 16,-5-1 0-16,0 0 0 0,0 0-689 0</inkml:trace>
  <inkml:trace contextRef="#ctx0" brushRef="#br0" timeOffset="3536.07">5939 1044 290 0,'-1'-11'587'16,"-3"2"27"-16,3-2 14 0,-2 2 9 0,3 1-1 0,-4 4-28 15,7-3-61-15,-6 2-53 0,2 2-49 0,1-1-38 16,0 4-49-16,0-6-37 0,0 6-34 16,0 0-30-16,0 0-24 0,0 0-22 0,-4 19-17 15,4 1-18-15,-1 5-13 0,2 6-65 0,-2-1-98 0,-2 1 0 16,6-1 0-16,-2 3 0 0,-1-6 0 0,5 1 0 16,-2-9 0-16,2 6 0 0,-1-6 0 0,1 1 0 15,0-1 0-15,3-4 0 0,-6-3 0 16,5-2 0-16,-1 3 0 0,-2-7 0 0,2 3 0 0,-2-3 0 15,-1-3 0-15,-1 1 0 0,0 1 0 0,0-1-311 16,1-2-264-16,-2 0-103 0,-1-2-427 0,0 0-1197 16,0 0 531-16</inkml:trace>
  <inkml:trace contextRef="#ctx0" brushRef="#br0" timeOffset="3701.51">5855 1314 269 0,'-17'-2'530'15,"6"-2"28"-15,-2 0 8 0,5 2 15 0,2 2 26 16,1-2-1-16,-2 1-40 0,7 1-55 0,-7 0-55 15,7 0-40-15,0 0-41 0,0 0-32 16,0 0-36-16,20-4-30 0,-3 3-29 0,1-3-22 0,3 3-25 16,-1-2-22-16,1 2-20 0,7-1-59 0,3 1-100 15,-9 0-127-15,5-1-119 0,2 4-147 0,-1-2-134 16,-1 2-149-16,1 0-343 0,0-2-1104 0,3 3 489 16</inkml:trace>
  <inkml:trace contextRef="#ctx0" brushRef="#br0" timeOffset="4073.68">6334 1273 489 0,'-9'-5'660'0,"1"1"31"0,2-1 14 0,2 0-26 0,-1 0-56 16,3 2-63-16,0-4-56 0,2 2-52 0,0 5-45 16,5-5-40-16,1 4-40 0,1 0-30 0,3 1-28 15,3 2-28-15,1 2-27 0,-1 1-21 0,6 3-18 16,-3 2-20-16,-1 0-14 0,-1 2-99 0,1 4-42 15,-3-6 0-15,-1 4 0 0,2-1 0 0,-7-2 0 16,1-3 0-16,-2 4 0 0,1-4 0 0,-3 2 0 16,-2-1 0-16,0-3 0 0,1-2 0 0,-2-1 0 15,2 3 0-15,-2-2 0 0,0-4 0 0,0 0 0 16,-2 3 0-16,2-3 0 0,0 0 0 0,0 0 0 16,0 0 0-16,-14-9 0 0,11 2 0 0,2 1 0 15,-2-3 0-15,2 1 0 0,0-2 0 0,1-2 0 16,-2 1 0-16,4-1 0 0,-1 0 0 0,4 1 0 15,-1-2 0-15,6-1 0 0,-3 3 0 0,0 1 0 16,2 2 0-16,-3 1 0 0,2 0 0 0,1 2 0 16,0 1 0-16,1 1 0 0,2 0 0 0,-1 5 0 15,5-4 0-15,0 6-338 0,2-2-319 0,0 3-543 16,-1-1-1299-16,1 2 575 0</inkml:trace>
  <inkml:trace contextRef="#ctx0" brushRef="#br0" timeOffset="4433">7009 1200 162 0,'-4'-5'550'0,"-2"1"34"16,3-1 22-16,-2 1 12 0,-1 2 17 0,-1-1-17 15,2 0-37-15,-3 2-60 0,0 1-53 0,-3 2-46 16,-2 1-41-16,-4 2-36 0,-4 5-36 0,6 1-35 16,-3-1-28-16,4 2-26 0,1 0-19 0,4-3-25 0,0 3-18 15,1-1-42-15,2-2-116 0,1 1 0 16,1-3 0-16,4 1 0 0,-1 0 0 0,2-6 0 15,0 3 0-15,3 1 0 0,0-5 0 0,2 0 0 16,6 0 0-16,-3-1 0 0,5-2 0 0,-3-4 0 0,2 0 0 16,4 0 0-16,-1-3 0 0,-1-2 0 0,-1 0 0 15,0 0 0-15,-5 4 0 0,1-2 0 16,-3 4 0-16,1-2 0 0,-4 2 0 0,1 0 0 16,-1 3 0-16,1-1 0 0,-4 0 0 0,-1 3 0 0,4-4 0 15,-4 4 0-15,0 0 0 0,0 0 0 0,0 0 0 16,8 9 0-16,-7-5 0 0,-1 3 0 0,1 1 0 15,2 0 0-15,1 2 0 0,-3-1 0 0,4 1 0 16,0-1 0-16,-1-3 0 0,-3 1 0 0,7 3-227 16,-3-7-356-16,7 4-95 0,-10-4-440 0,6 1-1210 15,-3-3 536-15</inkml:trace>
  <inkml:trace contextRef="#ctx0" brushRef="#br0" timeOffset="4841.6">7125 1186 428 0,'0'-10'515'15,"0"-2"24"-15,1 6 0 0,1-1 0 0,-1 0-6 16,2 1-9-16,2 1-39 0,1 1-32 0,7 2-18 16,0 2-24-16,6 0-32 0,0 5-31 0,1 1-31 15,1 2-28-15,3 6-26 0,-1 1-30 0,-4 2-20 16,-5-5-23-16,-1 2-18 0,-3 1-17 0,-1 0-16 16,-2-4-47-16,-4-2-92 0,0 2 0 0,-2-2 0 15,-1-2 0-15,0 0 0 0,0 0 0 0,-1-3 0 16,1 1 0-16,-4-3 0 0,2 2 0 0,2-4 0 15,-7 3 0-15,7-3 0 0,-6 3 0 0,6-3 0 16,0 0 0-16,-9-3 0 0,9 3 0 0,-4-8 0 16,1 3 0-16,3 0 0 0,2-5 0 0,-1-1 0 15,3-1 0-15,1-5 0 0,4 2 0 0,1 0 0 16,-1-1 0-16,4-1 0 0,2 3 0 0,-1 0 0 16,4 5 0-16,0-2 0 0,-4 4 0 0,4 0 0 15,-5 5 0-15,5 0 0 0,-5 2 0 0,6 4 0 16,-7 2 0-16,5 0 0 0,-2 6 0 0,-3-4 0 15,-1 7 0-15,-3-5 0 0,1 4 0 0,-4-3 0 16,-2 1 0-16,-1-1 0 0,-1 0 0 0,2 1 0 16,-3-2 0-16,0 0 0 0,0-2 0 0,-3-2 0 15,2 1 0-15,1 0 0 0,-2-3 0 0,0 2 0 16,1 0 0-16,1-6 0 0,-5 6-350 0,3-1-241 0,2-5-100 16,-6 2-403-16,6-2-1184 0,0 0 524 15</inkml:trace>
  <inkml:trace contextRef="#ctx0" brushRef="#br0" timeOffset="5149.56">8049 1187 304 0,'7'-9'642'0,"-4"4"40"0,3-5 48 0,-4 6-2 16,3-4-67-16,-5 2-58 0,0 1-65 0,-4-2-54 16,3 2-48-16,-3-1-44 0,-5 1-35 0,0 0-45 15,-6 2-31-15,-2 0-30 0,-3 1-23 0,0 0-27 16,0 6-19-16,1-4-23 0,6 3-139 0,2 0-20 15,-1 2 0-15,3 1 0 0,2 3 0 0,3 3 0 16,0-3 0-16,5 4 0 0,6 2 0 0,-1 2 0 16,2 1 0-16,2-3 0 0,-1 1 0 0,1 0 0 0,-1-3 0 15,0-3 0-15,0 0 0 0,-1 3 0 16,-2-6 0-16,-1 3 0 0,-1-3 0 0,1 1 0 16,-1-4 0-16,-3 1 0 0,0 0 0 0,1 0 0 15,-4-2 0-15,1 0 0 0,-3 1 0 0,-2 1 0 0,-2 0 0 16,1-2 0-16,-2-2 0 0,-4 3 0 0,3-4 0 15,-3 0 0-15,4-2-169 0,-4 0-453 16,3-1-612-16,1 0-1336 0,1 0 592 0</inkml:trace>
  <inkml:trace contextRef="#ctx0" brushRef="#br0" timeOffset="5434.52">8486 892 426 0,'11'-30'739'0,"-3"2"44"0,0 10-23 15,-7 1-73-15,3 6-62 0,-4 11-64 0,-1-22-57 16,1 22-51-16,0 0-50 0,-8-18-45 0,8 18-40 16,0 0-31-16,0 0-31 0,0 0-28 0,-51 42-24 0,37-15-23 15,3 6-11-15,0 11-20 0,7-8-52 16,1 11-98-16,0 0 0 0,6-12 0 0,-1-1 0 16,-1 0 0-16,2 1 0 0,-2-3 0 0,2 0 0 0,1-2 0 15,-4-1 0-15,1-1 0 0,-2 0 0 0,1-3 0 16,-3-5 0-16,2-2 0 0,-3 0 0 0,-1 0 0 15,0-4 0-15,-3 1 0 0,2-3 0 16,-3 1 0-16,1-3 0 0,2-1 0 0,-2-1 0 0,2-1 0 16,-1-2-68-16,-3-2-464 0,4-1-80 0,-2-1-552 15,8-1-1260-15,-23-6 558 0</inkml:trace>
  <inkml:trace contextRef="#ctx0" brushRef="#br0" timeOffset="5830.89">8013 1263 275 0,'-14'-11'431'0,"4"4"-6"0,4 0-24 15,2 2-37-15,1-1-20 0,7-1 6 0,5 3 0 16,9-2-32-16,13 0-33 0,8 0-24 0,19-1-22 16,7 2-11-16,-4-3-14 0,7 4-21 15,-2-4-20-15,25 2-16 0,-31-2-15 0,-2 2-9 0,-5 0 21 16,-3-2 12-16,-19 3 17 0,-3-1 22 0,-9 2 40 16,-6 2 34-16,1-2 22 0,-5 2-25 0,-3 1-23 15,1-1-20-15,-3-2-20 0,1 1-22 0,-5 3-18 16,1-3-137-16,-1 3-36 0,0 0 0 0,-14-1 0 15,2 3 0-15,-5 3 0 0,-4 2 0 0,2 0 0 16,-7 3 0-16,2-2 0 0,6 3 0 0,2 0 0 16,3-3 0-16,3 3 0 0,3-4 0 0,2 3 0 15,1 0 0-15,3-3 0 0,4 0 0 0,-2 2 0 16,7-3 0-16,2-1 0 0,0 3 0 0,8-3 0 16,-3 0 0-16,4-1 0 0,-2-3 0 0,2-1 0 15,-1-1 0-15,1-1 0 0,2-4 0 0,-3 1 0 16,-3-4 0-16,0 0 0 0,-1-2 0 0,-5 3 0 15,0-5 0-15,-1 1 0 0,-4 3 0 0,-2-3 0 16,-1-2 0-16,-2 2 0 0,-5-2 0 0,-4 1 0 16,-3 0 0-16,-2 1 0 0,-2 2 0 0,-2 2 0 15,-8 0 0-15,-1 0 0 0,-2 3 0 0,6 2 0 16,1 1 0-16,3 2-508 0,3 0-773 0,4 1-1387 16,6 0 613-16</inkml:trace>
  <inkml:trace contextRef="#ctx0" brushRef="#br0" timeOffset="6198.54">9001 1088 608 0,'7'-4'706'0,"-5"-1"33"0,2 0 14 15,-1 1-64-15,-1 0-70 0,1 1-62 0,-2 0-59 16,3 1-55-16,-4 2-46 0,5-4-44 0,-5 4-38 16,8 0-32-16,1 0-27 0,2 5-27 0,4 2-24 15,2 4-22-15,-2 0-14 0,7 7-18 0,-8-6-113 16,1 3-38-16,-2 0 0 0,1 1 0 0,-5 0 0 15,-1-2 0-15,-3-2 0 0,1-2 0 0,-2 2 0 16,0-2 0-16,1-2 0 0,-2-2 0 0,-2 0 0 16,2-1 0-16,-3-1 0 0,0-4 0 0,0 6 0 15,0-3 0-15,0-3 0 0,0 0 0 0,0 0 0 16,0 0 0-16,0 0 0 0,-13-9 0 0,9 6 0 16,0-1 0-16,-1 0 0 0,4-6 0 0,-2 2 0 15,-1-4 0-15,3 0 0 0,1-6 0 0,0 2 0 16,4-4 0-16,-3 1 0 0,3 0 0 0,2 3 0 0,1 0 0 15,-1 0 0-15,-2 4 0 0,2 2 0 16,2 0 0-16,-3 4 0 0,2 1 0 0,-1-1 0 16,0 2 0-16,2 2 0 0,0-1 0 0,-1 3 0 15,5 3 0-15,-2-1-2 0,4 3-760 0,1 0-477 0,2 2-1340 16,2-1 593-16</inkml:trace>
  <inkml:trace contextRef="#ctx0" brushRef="#br0" timeOffset="6875.73">9719 1084 4112 0,'-9'-9'624'0,"-1"4"-129"16,4-3-13-16,0 1-40 0,3 0-21 0,-1 1-55 15,4 1-56-15,0-2-67 0,4 0-51 16,0 0-17-16,6 4-17 0,3-1-20 0,0 3-105 16,6 1-33-16,-3 0 0 0,6 4 0 0,-5 3 0 15,2 1 0-15,-4 3 0 0,2 3 0 0,-3 0 0 0,-4 3 0 16,2-1 0-16,-5 1 0 0,-3 1 0 0,1-2 0 15,-1-2 0-15,-4 0 0 0,0-1 0 16,0-2 0-16,-1-2 0 0,-1-2 0 0,1 0 0 16,0-2 0-16,-3-1 0 0,4 0 0 0,0-4 0 0,-4 6 0 15,-2-4 0-15,6-2 0 0,-4 0 0 0,4 0 0 16,0 0 0-16,-5-8 0 0,4 4 0 0,-2-2 0 16,3-2 0-16,3-1 0 0,1-4 0 0,-2-2 0 15,6-2 0-15,-2-1 0 0,6-4 0 0,2-2 0 16,-2 1 0-16,4 2 0 0,2-1 0 0,1 2 0 15,-4 8 0-15,3 0 0 0,0 0 0 0,0 6 0 16,-2 0 0-16,-3 3 0 0,0 1 0 16,4 5 0-16,-6 1 0 0,6 6 0 0,-3 4 0 0,-4 4 0 15,-1 0 0-15,-1 0 0 0,-4 7 0 0,-3-5 0 16,0-1 0-16,-5-1 0 0,2 0 0 0,-2-2 0 16,0-3 0-16,0-3 0 0,0-1 0 0,-1-3 0 15,3 1 0-15,-1-2 0 0,1-3 0 0,-2 2 0 16,2-3 0-16,2-1 0 0,0 0 0 0,0 0 0 15,0 0 0-15,-7-9 0 0,7 5 0 0,0-4 0 16,1-3 0-16,3 0 0 0,0-4 0 0,3-3 0 16,5 0 0-16,-1-5 0 0,7-1 0 0,0 0 0 15,9-1 0-15,0 3 0 0,1-1 0 0,3 5 0 16,-1 6 0-16,1 3 0 0,-3 2 0 0,1 5 0 16,2 2 0-16,-3 5 0 0,-1 8 0 0,-1 2 0 15,-5 4 0-15,-3 4 0 0,-2 4 0 0,-5-1 0 16,-3 4 0-16,-4 0 0 0,-2-3 0 0,-1 1 0 15,-2-1 0-15,1-8 0 0,-2 0 0 0,-1-3 0 16,2-4 0-16,-2-1 0 0,2 0 0 0,0 1 0 16,1-7 0-16,-3 2 0 0,1-1 0 0,2-1 0 15,0-3 0-15,0-2 0 0,-2 5 0 0,2-5 0 16,-1 5 0-16,1-5 0 0,-1 3 0 0,1-3 0 16,0 0 0-16,0 0 0 0,-8 4 0 0,2-2 0 15,-7 1 0-15,0 0 0 0,-16 0 0 0,-6 0 0 16,-2-1-479-16,-15 2-807 0,-6-8-1392 0,-7 2 616 15</inkml:trace>
  <inkml:trace contextRef="#ctx0" brushRef="#br0" timeOffset="7974.25">1922 2326 267 0,'-30'5'498'0,"2"0"-14"15,1 4-10-15,-3 0-3 0,6 0-3 0,-8-2-5 16,2 4-1-16,1-3 2 0,5 2-2 0,5-5-23 15,0 0-24-15,7 0-27 0,-1 1-25 0,2-4-25 16,2-1-31-16,5 3-27 0,-1-3-24 0,-3 2-15 16,8-3-18-16,-5 2-18 0,5-2-20 0,0 0-147 15,-1 2-38-15,1-2 0 0,0 0 0 0,24-2 0 16,8-8 0-16,4 1 0 0,19-3 0 0,8-2 0 16,26-5 0-16,-24 6 0 0,31-7 0 0,0 3 0 15,-3-1 0-15,4 1 0 0,4 0 0 0,-1-1 0 16,9-2 0-16,-2 2 0 0,2 2 0 0,2 1 0 15,5-2 0-15,-2 0 0 0,7 3 0 0,7-1 0 16,1 2 0-16,4 1 0 0,0 1 0 0,6 1 0 16,-3-2 0-16,7 5 0 0,1 5 0 0,-3 0 0 0,2-2 0 15,-4-1 0-15,-3 1 0 0,2 4 0 16,1-4 0-16,0 3 0 0,-2 1 0 0,-4 2 0 16,-4-4 0-16,5 5 0 0,-3-3 0 0,0 1 0 0,0-2 0 15,-5 0 0-15,-9 2 0 0,4-3 0 0,-1-3 0 16,1 8 0-16,-3-8 0 0,-3 1 0 0,-8 0 0 15,3 2 0-15,0-5 0 0,0 3 0 0,0 3 0 16,0-3 0-16,-4 2 0 0,4-1 0 0,-8-5 0 16,-1 11 0-16,-4-4 0 0,-1 1 0 0,-1 0 0 15,0 0 0-15,-1-2 0 0,2 5 0 0,-3-4 0 16,3 3 0-16,0 3 0 0,-3-2 0 0,-1 2 0 16,4-4 0-16,-3 8 0 0,-1-1 0 0,0-2 0 15,-5 3 0-15,-23-5 0 0,5 4 0 0,-4 1 0 16,27-1 0-16,-32-1 0 0,0-1 0 0,-1 2 0 15,-3-1 0-15,-1 0 0 0,-1 0 0 0,-14-1 0 16,-1 1 0-16,2-4 0 0,-5 4 0 0,0-4 0 0,-2 2 0 16,-3-3 0-16,-4 5 0 0,-7-4 0 0,-1-4 0 15,-1 2 0-15,1 1 0 0,-6-1 0 16,1 0 0-16,0-1 0 0,-1 0 0 0,1 2 0 0,3-1 0 16,-3-1 0-16,6 1 0 0,-2 1 0 0,2 1 0 15,9-2 0-15,-9 0 0 0,3 0 0 0,5 0 0 16,-6 0 0-16,-5 2 0 0,3-2 0 0,-3 2 0 15,-1-2 0-15,-4 0 0 0,0 0 0 0,-1-1 0 16,-5 2 0-16,-1-2 0 0,4 0 0 0,-9 0 0 16,5-2 0-16,-5 2 0 0,8 2 0 0,-8-2 0 15,5 2 0-15,0-1 0 0,-5-1 0 0,0 0 0 16,0 0 0-16,0 0 0 0,0 0 0 0,0 0 0 16,0 0 0-16,-16-7 0 0,5-1-1366 0,-5-2-1478 0,2-3 654 15</inkml:trace>
  <inkml:trace contextRef="#ctx0" brushRef="#br0" timeOffset="9206.84">16407 1681 641 0,'0'-13'683'0,"-1"-2"4"0,-3-2 17 0,0 0-16 0,-1-2-65 16,0 1-61-16,-4 1-56 0,4-1-49 16,-3 2-42-16,-1 3-40 0,3-1-36 0,-2 3-36 15,3 1-30-15,1 4-31 0,-1 3-28 0,-1-1-24 16,6 4-23-16,-22 15-45 0,4 6-122 0,-12 16 0 0,-1 5 0 16,2 9 0-16,-10 25 0 0,15-24 0 0,2 7 0 15,-1 24 0-15,9-25 0 0,-4 29 0 16,8 1 0-16,0-6 0 0,6-20 0 0,1 21 0 0,1-27 0 15,0 2 0-15,2-2 0 0,0-3 0 0,0 0 0 16,-1-5 0-16,2-14 0 0,2-1 0 16,-2 2 0-16,-1-5 0 0,2-2 0 0,2 0 0 0,-4 1 0 15,0-11 0-15,3 4 0 0,-1-7 0 0,-2-4 0 16,1-2 0-16,-1-1 0 0,0-1 0 0,0-1 0 16,0 0 0-16,0-2 0 0,0 0 0 0,1 1 0 15,-1-5 0-15,0 4 0 0,0-1 0 0,0-3 0 16,0 0 0-16,0 5 0 0,0-5 0 0,0 0 0 15,0 0 0-15,0 0 0 0,0 0 0 0,0 4 0 16,0-4 0-16,0 0 0 0,0 0 0 0,0 0 0 16,0 0 0-16,0 0 0 0,0 0 0 0,0 0 0 15,0 0 0-15,0 0 0 0,0 0 0 0,0 0 0 16,-9-13-45-16,4 5-727 0,-5-6-457 0,0 0-1332 16,-1-3 589-16</inkml:trace>
  <inkml:trace contextRef="#ctx0" brushRef="#br0" timeOffset="9489.86">15666 2426 484 0,'-12'-4'646'0,"7"2"-46"0,-1-4-51 16,2 3-9-16,4 1 33 0,0 2-9 0,10-3-26 16,10 3-39-16,13 0-46 0,8 1-39 0,16-1-38 15,3-1-37-15,31 1-36 0,-25 3-28 0,24-2-27 0,-22 0-19 16,22 2-29-16,-26 0-17 0,-1-3-22 0,-2-3-144 15,-6 6-17-15,-4-3 0 0,-15-3 0 16,-4 2 0-16,0-1 0 0,-14 1 0 0,-4 0 0 0,-3-1 0 16,-2 2 0-16,-1-1 0 0,-3 1 0 0,-5 0 0 15,10-1 0-15,-6 0 0 0,-4 1 0 0,0 0 0 16,8 0 0-16,-8 0 0 0,0 0 0 0,0 0 0 16,0 0 0-16,-8-9 0 0,3 8 0 0,-1-4 0 15,1 3-175-15,-2 0-460 0,0-4-596 0,-4-1-1332 16,1-1 589-16</inkml:trace>
  <inkml:trace contextRef="#ctx0" brushRef="#br0" timeOffset="9891.7">17349 1529 370 0,'5'-16'615'16,"-1"-2"23"-16,1 3 36 0,-3 3 12 0,-1 4-36 15,1 1-57-15,-2 2-56 0,0-2-54 0,-1 4-48 16,1 3-46-16,-4-5-42 0,-5 6-38 0,-16 15-29 16,-6 8-29-16,-11 12-22 0,-25 19-25 0,6 10-19 15,6 3-21-15,8 4-12 0,6 4-152 0,19-20 0 16,-6 23 0-16,10 3 0 0,5 0 0 0,8 0 0 16,7-24 0-16,13 23 0 0,-2-26 0 0,19 24 0 15,-7-27 0-15,3 1 0 0,8-3 0 0,16 17 0 16,-12-20 0-16,2-3 0 0,7-3 0 0,2 0 0 15,-6 1 0-15,3-7 0 0,-6-5 0 0,4-3 0 0,-14-7 0 16,-5-4 0-16,1-2 0 0,-1-1 0 0,-8-8 0 16,-8 1 0-16,1 0 0 0,-3-4 0 0,-1 2 0 15,-3-3 0-15,-1 2 0 0,2-1 0 16,-2 0 0-16,1-1 0 0,-5-1 0 0,4 3 0 0,-4-3 0 16,5 0 0-16,-5 0 0 0,0 0 0 0,0 0 0 15,0 0 0-15,0 0 0 0,0 0 0 0,9-3 0 16,-9 3 0-16,-2-8 0 0,2 2 0 0,0-4 0 15,-3 1-94-15,-3-8-1256 0,2 0-1462 0,-4-2 647 16</inkml:trace>
  <inkml:trace contextRef="#ctx0" brushRef="#br0" timeOffset="10249.83">17994 2112 6405 0,'-1'-35'412'0,"0"5"-4"0,0-1 2 0,-4 4-25 16,3 9-214-16,2 1-171 0,-1 8 0 0,1-1 0 16,-1 2 0-16,1 2 0 0,1 2 0 0,-2 0 0 15,0 0 0-15,1 4 0 0,0 0 0 0,-3 11 0 16,-2 8 0-16,0 12 0 0,-2 6 0 0,-2 14 0 16,6 0 0-16,-3 9 0 0,3-9 0 0,4 3 0 15,0-2 0-15,2-1 0 0,-2-6 0 0,4-10 0 0,4 0 0 16,-4-4 0-16,3-1 0 0,-3-2 0 0,-1-8 0 15,5-1 0-15,-6-2 0 0,1 0 0 16,0-3 0-16,-1-5 0 0,-1 0 0 0,0-3 0 16,0 1 0-16,0-2 0 0,-1 0 0 0,0-1 0 0,0 0 0 15,-1-1 0-15,3 0 0 0,-3-3 0 0,2 5 0 16,-2-5 0-16,0 4 0 0,0-4 0 0,0 0 0 16,0 0 0-16,0 0 0 0,0 0 0 0,0 0 0 15,0 0 0-15,0 0 0 0,-12-12 0 0,5 2 0 16,-1-1-776-16,-3-4-461 0,0-1-1338 0,-2 1 592 15</inkml:trace>
  <inkml:trace contextRef="#ctx0" brushRef="#br0" timeOffset="10506.85">17649 2417 6647 0,'-19'-6'410'0,"5"4"-114"16,4 0-53-16,2 2-20 0,3-1-1 0,-2 0-72 16,7 1-150-16,-7 0 0 0,7 0 0 0,0 0 0 15,36 1 0-15,-2 3 0 0,19 0 0 0,2 1 0 16,2-4 0-16,3 2 0 0,2 2 0 0,2 0 0 15,-2 0 0-15,-2-4 0 0,-7 6 0 0,-16-2 0 16,-1-4 0-16,-6 2 0 0,-2-2 0 0,-11 0 0 16,0-1 0-16,-7 0 0 0,1 4 0 0,-4-3 0 15,-1-2 0-15,-1 3 0 0,0-2 0 0,0 1 0 16,-5-1 0-16,7 1 0 0,-7-1 0 0,0 0 0 16,0 0 0-16,6 0 0 0,-6 0 0 0,0 0 0 15,0 0 0-15,0 0 0 0,-1-8 0 0,-4 3 0 16,-2-6 0-16,-5 2 0 0,-1-4-1366 0,-1-4-1478 15,1 2 654-15</inkml:trace>
  <inkml:trace contextRef="#ctx0" brushRef="#br0" timeOffset="10934">18396 1704 5836 0,'-9'-31'323'0,"1"4"-54"0,3 2 74 15,3 10-53-15,2 3-36 0,0 3-25 0,0 3-5 16,2 1-46-16,6 2-31 0,11 3-49 0,14 6-98 15,18 11 0-15,3 13 0 0,26 20 0 16,-7 11 0-16,-1 14 0 0,-6 3 0 0,-4 4 0 0,-15 4 0 16,-5 7 0-16,-14-8 0 0,-7 0 0 0,-10-3 0 15,-10-26 0-15,-2 4 0 0,-5-4 0 0,-4 1 0 16,-5-8 0-16,-5-3 0 0,0 2 0 0,-5-8 0 16,-3 1 0-16,-4-6 0 0,0 3 0 0,7-11 0 15,-9 8 0-15,8-12 0 0,0-2 0 0,2-3 0 16,-2 0 0-16,10-6 0 0,-5 2 0 0,6-2 0 15,4-3 0-15,3-2 0 0,-1-3 0 0,1 4 0 16,-2-2 0-16,5-2 0 0,0 0 0 0,1-3 0 16,0 1 0-16,-1 1 0 0,5-3 0 0,-5 4 0 15,5-4 0-15,-3 3 0 0,3-3 0 0,-2 1 0 16,2-1 0-16,0 0 0 0,-4 4 0 0,4-4 0 16,-3 2 0-16,3-2 0 0,0 0 0 0,0 0 0 15,0 0 0-15,0 0 0 0,0 0 0 0,0 0 0 16,0 0 0-16,0 0 0 0,0 0 0 0,0 0 0 0,0 0 0 15,0 0 0-15,-5 1 0 0,5-1 0 0,0 0 0 16,0 0 0-16,0 0 0 0,0 0 0 16,0 0 0-16,0 0 0 0,0 0 0 0,0 0 0 0,0 0-244 15,0 0-1081-15,0 0-1435 0,0 0 635 0</inkml:trace>
  <inkml:trace contextRef="#ctx0" brushRef="#br0" timeOffset="12915.76">16701 4382 391 0,'-1'-6'580'16,"1"0"-5"-16,-3 2 4 0,3-1-9 0,0-1-9 15,0 2-32-15,0 4-53 0,0-5-38 16,0 5-46-16,0 0-24 0,0 0-5 0,5 15-5 0,4 8-18 15,-1 13-21-15,3 20-38 0,1 28-19 0,-7 2-19 16,7-3-31-16,-5-2-18 0,-2-23-34 16,2 27-160-16,-7-25 0 0,1 23 0 0,-2-22 0 0,5 26 0 15,-3-3 0-15,-1-2 0 0,0-24 0 0,6 25 0 16,-2-26 0-16,-1 3 0 0,3-4 0 0,-1 1 0 16,-1-2 0-16,0-4 0 0,0 1 0 0,-2-3 0 15,2 1 0-15,-1-17 0 0,-2 3 0 0,3-2 0 16,-3-5 0-16,2-5 0 0,-2-4 0 0,2-4 0 15,-1 0 0-15,1-1 0 0,2-5 0 0,-2 1 0 16,4 0 0-16,1-1 0 0,4 1 0 0,2-2 0 16,4-1 0-16,10-2 0 0,8 1 0 0,0-2 0 15,20-1 0-15,7-1 0 0,31-3 0 0,5-1 0 0,2-1 0 16,5-5 0-16,5 1 0 0,7-3 0 0,2 2 0 16,8-1 0-16,10 1 0 0,-2-5 0 0,7 6 0 15,6-6 0-15,5 2 0 0,7 1 0 0,2-4 0 16,4 5 0-16,2-4 0 0,1 2 0 0,0 2 0 15,-5 2 0-15,-2 2 0 0,-4 2 0 0,-11-5 0 16,-5 6 0-16,-4 0 0 0,-12 0 0 0,-10-1 0 16,-13 0 0-16,-3 1 0 0,-33-2 0 0,-4 3 0 15,-6-2 0-15,-22 2 0 0,-3 0 0 0,-2-2 0 16,-13 1 0-16,-4 1 0 0,-2 1 0 0,-1-1 0 16,-3-1 0-16,-2 2 0 0,-1-2 0 0,-5 1 0 15,10-1 0-15,-10 1 0 0,4-1 0 0,-4 1 0 0,0 0 0 16,8 0 0-16,-8 0 0 0,0 0 0 0,0 0 0 15,0 0 0-15,0 0 0 0,0 0 0 16,0 0 0-16,0 0 0 0,-15-8 0 0,8 4-36 0,-2 0-1324 16,-5-3-1472-16,-1-1 651 0</inkml:trace>
  <inkml:trace contextRef="#ctx0" brushRef="#br0" timeOffset="14860.03">17692 5555 19 0,'-2'7'524'0,"1"0"9"0,1-2 12 15,0 1 6-15,-4-1 8 0,7 0 12 0,-6-3 1 16,3 2-14-16,0-4-26 0,0 0-39 0,0 7-26 16,0-7-40-16,0 0-41 0,0 4-36 0,0-4-30 15,0 0-35-15,0 0-28 0,5-22-26 0,-2 4-220 16,2-8-11-16,2-4 0 0,-1-4 0 0,1-15 0 15,-1-1 0-15,-3-1 0 0,1-5 0 0,3-4 0 16,0 3 0-16,1-26 0 0,1 22 0 0,2-21 0 16,-8 24 0-16,1-25 0 0,-2 28 0 0,-3 1 0 15,4-3 0-15,-3 6 0 0,0 17 0 0,0 9 0 0,1 3 0 16,0 7 0-16,-1 4 0 0,-1 4 0 0,2-3 0 16,-1 6 0-16,0 0 0 0,0 4 0 0,0 0 0 15,9 33 0-15,8 14 0 0,-4 5 0 0,4 6 0 16,14 27 0-16,4-2 0 0,0-8 0 0,-13-22 0 15,11-1 0-15,-1-1 0 0,8-5 0 0,-4-5 0 16,1-3 0-16,-9-14 0 0,0 0 0 0,0-4 0 16,-2-4 0-16,-1-6 0 0,-6-1 0 0,-1-4 0 15,3-3 0-15,-3-2 0 0,0-2 0 0,2-1 0 16,-3-3 0-16,0-1 0 0,0-4 0 0,6-5 0 16,-4-3 0-16,-2-2 0 0,2-2 0 0,-2-1 0 15,-1 0 0-15,-2-3 0 0,-1 2 0 0,3 4 0 0,-6 5 0 16,-3 3 0-16,0 2 0 0,-2 4 0 0,-1 0 0 15,1 1 0-15,-1 3 0 0,1 3 0 0,-5 0 0 16,16 11 0-16,0 2 0 0,5 8 0 0,3 2 0 16,2 4 0-16,0-2 0 0,3-1 0 0,-1 3 0 15,0-2 0-15,2-5 0 0,0 2 0 0,0-2 0 16,2-2 0-16,-3-2 0 0,1-3 0 0,0 0 0 16,0-8 0-16,-3 0 0 0,2-3 0 0,-1-4 0 15,0-5 0-15,-1 1 0 0,0-6 0 0,-2 1 0 0,1 1 0 16,-2-5 0-16,3-3 0 0,0 1 0 15,-3-1 0-15,2 1 0 0,-1 0 0 0,-4 3 0 16,-6 1 0-16,1 4 0 0,-8 3 0 0,1 1 0 0,-1 0 0 16,-3 1 0-16,0 2 0 0,4 2 0 0,-9 0 0 15,17 6 0-15,-2 3 0 0,-1 4 0 0,5-3 0 16,6 6 0-16,-4-1 0 0,1 3 0 0,2-3 0 16,2-1 0-16,-3-1 0 0,3-1 0 0,-1-4 0 15,2 2 0-15,-7-5 0 0,1 0 0 0,-1-3 0 16,3-2 0-16,5 0 0 0,-6-1 0 0,-1-1 0 15,0-2 0-15,7-3 0 0,-7 0 0 0,4-1 0 16,1-3 0-16,-6 4 0 0,-2-3 0 0,1 3 0 16,-2-1 0-16,-5 2 0 0,-1 3 0 0,-2-2 0 15,0 2 0-15,-3 1 0 0,-2 1 0 0,1 1 0 16,2 2 0-16,0 2 0 0,2 3 0 0,0 3 0 0,4 0 0 16,-1 4 0-16,3-1 0 0,5 7 0 0,1 0 0 15,2-1 0-15,2-2 0 0,2 1 0 16,1-5 0-16,3-1 0 0,-3-2 0 0,0-2 0 0,2-2 0 15,-4-2 0-15,-6-4 0 0,0 0 0 0,3-5 0 16,4-5 0-16,-4-1 0 0,1-5 0 0,0-6 0 16,1-3 0-16,0-4 0 0,7-13 0 0,-4 0 0 15,-1-6 0-15,-1-6 0 0,7-26 0 0,-4 0 0 16,-6 0 0-16,0-9 0 0,-5 0 0 0,0-2 0 16,-5-1 0-16,2-3 0 0,-6-6 0 0,-1-2 0 15,-2 2 0-15,-2-2 0 0,0 11 0 0,-3 1 0 16,2 31 0-16,1 3 0 0,-2 9 0 0,2 11 0 0,-1 7 0 15,0 0 0-15,-1 5 0 0,-1 10 0 16,-1 4 0-16,1 0 0 0,-1 6 0 0,3 1 0 16,1 4 0-16,-4 0 0 0,3 23 0 0,0 11 0 0,4 20 0 15,-1 40 0-15,4 5 0 0,5 7 0 0,-1 7 0 16,4 2 0-16,5-4 0 0,2 1 0 0,8 0 0 16,0-5 0-16,4-6 0 0,0-4 0 0,5-10 0 15,1-8 0-15,1-3 0 0,-12-29 0 0,1 0 0 16,3-3 0-16,-4-2 0 0,4-5 0 0,-12-12 0 15,4 0 0-15,-5-5 0 0,-1-1 0 0,-4-7 0 16,-3 0 0-16,1-3 0 0,-6-1 0 0,3-2 0 16,-3 0 0-16,0-4 0 0,0 1 0 0,1-2 0 15,0-2 0-15,3-4 0 0,0-1 0 0,5 0 0 16,-2-5 0-16,6-5 0 0,0 0 0 0,0-2 0 16,-2 0 0-16,-1 0 0 0,-5 7 0 0,-1 0 0 15,-5 3 0-15,1 2 0 0,-2 0 0 0,-3 1 0 0,0 2 0 16,-1 0 0-16,0 2 0 0,-4 1 0 0,11 3 0 15,-3 1 0-15,1 3 0 0,9 3 0 16,-4 2 0-16,3 0 0 0,1-2 0 0,6 6 0 0,-1-2 0 16,2 1 0-16,0-2 0 0,-5-7 0 0,2 0 0 15,7 0 0-15,-1-2 0 0,2-4 0 0,0 0 0 16,2-4 0-16,0-2 0 0,0 0 0 0,2 0 0 16,-3-6 0-16,1 2 0 0,-2 0 0 0,3 0 0 15,-7 1 0-15,0 0 0 0,-9 2 0 0,-2 3 0 16,-3-1 0-16,1 1 0 0,-6 2 0 0,0 0 0 15,1 1 0-15,0 1 0 0,0 0 0 0,2 2 0 16,3 3 0-16,6 3 0 0,5 0 0 0,5 3 0 0,1 0 0 16,5 0 0-16,16 7 0 0,0-2 0 0,5-1 0 15,4-4 0-15,-1 0 0 0,-1-1 0 16,-1-2 0-16,-1-2 0 0,-2-2 0 0,-2 1 0 0,-12-3 0 16,1-4 0-16,-4 2 0 0,-2 0 0 0,-2 0 0 15,-4 0 0-15,-5 0 0 0,-6-1 0 0,4-1 0 16,-4 2 0-16,-1-2 0 0,2 2 0 0,-6 2 0 15,6-2 0-15,0 2 0 0,-5 1 0 0,8 0 0 16,8 2 0-16,-2 0 0 0,3 3 0 0,1-3 0 16,1 2 0-16,-1 0 0 0,1 0 0 0,-5 0 0 15,4 1 0-15,-1-2 0 0,-4 2 0 0,-9-6 0 16,1 3 0-16,-6-3 0 0,1-1 0 0,-4 3 0 16,-2-3 0-16,1 2 0 0,-4-2 0 0,1-1 0 0,-1 0 0 15,-5 0 0-15,0 0 0 0,9 1 0 16,-4 0 0-16,-5-1 0 0,0 0 0 0,4 2 0 15,-4-2 0-15,0 0 0 0,0 0 0 0,1 5 0 0,-1-5 0 16,0 0 0-16,0 0 0 0,0 0 0 0,0 0 0 16,0 0 0-16,0 0 0 0,0 0 0 0,0 0 0 15,0 0 0-15,0 0 0 0,0 0 0 0,0 0 0 16,0 0 0-16,0 0 0 0,0 0 0 0,0 0 0 16,0 0 0-16,0 0 0 0,8-6 0 0,-4 4 0 15,5-3-428-15,6-6-867 0,12-1-1400 0,6 1 619 16</inkml:trace>
  <inkml:trace contextRef="#ctx0" brushRef="#br0" timeOffset="29391.36">761 5120 153 0,'-4'-10'656'0,"0"4"34"15,0-4 40-15,3 3 16 0,-3-1-25 0,-1 0-68 16,1 3-64-16,4-3-54 0,-4 2-56 0,3 3-45 15,0-1-47-15,-2 1-37 0,3 3-40 0,-4-4-31 16,4 4-29-16,0 0-25 0,0 0-221 0,0 25-4 16,4 0 0-16,-1 5 0 0,-1 1 0 0,-2 5 0 15,3 16 0-15,-2 1 0 0,-1 3 0 0,3-3 0 16,2-2 0-16,-3 0 0 0,2-3 0 0,3 1 0 16,-5-12 0-16,2-2 0 0,-1 0 0 0,-1-2 0 15,2 4 0-15,3-2 0 0,-4-2 0 0,1 0 0 16,2-1 0-16,-3-5 0 0,1-1 0 0,-2-8 0 15,2 0 0-15,0 1 0 0,-3-1 0 0,2-6 0 0,-2-1 0 16,0 1 0-16,1-5 0 0,-2-1 0 16,1 1 0-16,0-1 0 0,0-2 0 0,1 0 0 15,-1 0 0-15,-1 0 0 0,0-4 0 0,0 0 0 0,0 5 0 16,0-5 0-16,1 4 0 0,-1-4 0 0,0 0 0 16,0 0 0-16,0 0 0 0,0 0 0 0,0 0 0 15,0 0 0-15,3 3 0 0,-3-3 0 0,0 0 0 16,0 0 0-16,0 0 0 0,-7-10 0 0,4 4 0 15,-3-4 0-15,-1 4-87 0,-2-6-1264 0,0-3-1463 16,-1-2 646-16</inkml:trace>
  <inkml:trace contextRef="#ctx0" brushRef="#br0" timeOffset="29965.18">739 5058 287 0,'0'0'468'0,"0"0"4"0,0 0 17 0,0 0 0 15,0 0 1-15,0 0 5 0,-8 2 2 0,8-2 5 0,0 0-10 16,0 0-17-16,0 0-29 0,0 0-31 0,0 0-23 16,0 0-30-16,0 0-30 0,25 0-31 0,-14 0-28 15,9 0-26-15,9 0-26 0,0 0-175 0,2 0-46 16,-1 0 0-16,2 0 0 0,3 0 0 0,-5 0 0 16,2 0 0-16,0 0 0 0,-4 0 0 0,-6 0 0 15,-3 0 0-15,-1 0 0 0,-2 0 0 0,-2 0 0 16,-4 0 0-16,3 0 0 0,-7 0 0 0,2 0 0 15,0 0 0-15,-8 0 0 0,10 0 0 0,-10 0 0 16,7 0 0-16,-7 0 0 0,7 0 0 0,-7 0 0 16,0 0 0-16,0 0 0 0,6 0 0 0,-6 0 0 15,0 0 0-15,0 0 0 0,0 0 0 0,0 0 0 0,0 0 0 16,0 0 0-16,-18 5-289 0,7-3-425 16,-2 1-484-16,-6 5-1299 0,1 0 575 0</inkml:trace>
  <inkml:trace contextRef="#ctx0" brushRef="#br0" timeOffset="30217.66">807 5346 314 0,'-2'5'510'0,"1"0"19"0,0-1 27 0,2 0 24 16,2 0 19-16,2-1-7 0,1 0-32 0,6 1-29 16,6-1-29-16,1 0-39 0,8-3-39 0,2 1-40 15,-1 0-38-15,-1-1-37 0,1 2-29 0,-5-3-29 16,5 1-25-16,-9 1-22 0,3 0-173 0,-3 1-31 0,-2-2 0 15,-2-2 0-15,-2 2 0 0,-2 0 0 0,1 2 0 16,-4-1 0-16,-2-1 0 0,2 0 0 16,-8 0 0-16,9-1 0 0,-4 2 0 0,-5-1 0 0,0 0 0 15,8 0 0-15,-8 0 0 0,0 0 0 0,6-4 0 16,-6 4 0-16,-3-3 0 0,3 3-158 0,-2-9-465 16,1 7-72-16,-2-2-425 0,0 0-1212 0,2-4 536 15</inkml:trace>
  <inkml:trace contextRef="#ctx0" brushRef="#br0" timeOffset="30656.71">1641 4710 143 0,'4'-11'583'0,"1"0"5"16,-4 3 6-16,2-1 14 0,-3 4 10 0,3-3-3 0,-1 3-20 15,1 2-27-15,-3 1-50 0,0 2-50 0,1-6-46 16,-1 6-44-16,0 0-39 0,0 0-33 0,0 0-33 16,-15 26-26-16,-3 6-22 0,-7 20-122 0,-12 24-103 15,14-19 0-15,-10 26 0 0,-1 5 0 0,12-5 0 16,1-26 0-16,-4 28 0 0,8 2 0 0,3-29 0 16,4 24 0-16,6-25 0 0,3-6 0 0,3 3 0 15,5-3 0-15,-2-1 0 0,10-3 0 0,5-1 0 16,5-2 0-16,4-6 0 0,7 2 0 0,1-2 0 15,5-3 0-15,2 0 0 0,2-4 0 0,-1-3 0 16,3-6 0-16,-6 2 0 0,-7-9 0 0,1-2 0 16,-2-1 0-16,-6-2 0 0,0 0 0 0,-2-3 0 15,-6 0 0-15,-3-1 0 0,-4-1 0 0,-3-4 0 0,-1 3 0 16,0-2 0-16,-4-1 0 0,1 2 0 16,0-3 0-16,-3 2 0 0,2-2 0 0,-5 0 0 0,5 4 0 15,-5-4 0-15,0 0 0 0,7 0 0 0,-7 0 0 16,0 0 0-16,0 0 0 0,0 0 0 0,6-4 0 15,-6 4 0-15,0 0 0 0,-3-6 0 0,0-1 0 16,-1 1 0-16,0-1-1366 0,-2-2-1478 0,-3-7 654 16</inkml:trace>
  <inkml:trace contextRef="#ctx0" brushRef="#br0" timeOffset="31558.91">2122 5208 67 0,'1'-5'562'0,"0"2"22"0,1-3 21 15,1 2 39-15,-3-1 5 0,0 5 3 0,2-4-14 0,-2 4-56 16,-2-7-55-16,2 7-46 0,2-3-53 16,-2 3-39-16,0 0-40 0,0 0-35 0,-2-5-34 15,2 5-27-15,0 0-66 0,0 0-187 0,-5 11 0 0,2 0 0 16,-4 5 0-16,1 4 0 0,0 8 0 0,-1 0 0 16,3 5 0-16,2 2 0 0,-1-7 0 0,3 1 0 15,0 0 0-15,4-2 0 0,0 2 0 0,2-3 0 16,0-7 0-16,1-1 0 0,2 0 0 0,2-1 0 15,-2-1 0-15,3-4 0 0,-2-1 0 0,0-3 0 16,0 1 0-16,6-2 0 0,-5-2 0 0,3-1 0 16,-1-2 0-16,1-1 0 0,-1-1 0 0,-3-1 0 15,4-5 0-15,-2 2 0 0,-1-3 0 0,2-4 0 16,5 0 0-16,-7-4 0 0,1 0 0 0,-2 0 0 16,0-1 0-16,-1 2 0 0,-4 2 0 0,4-3 0 15,-5 5 0-15,-1 0 0 0,-2 3 0 0,2-1 0 0,-1 3 0 16,-2-1 0-16,0 1 0 0,0 1 0 0,0 4 0 15,1-7 0-15,-1 7 0 0,0 0 0 0,0 0 0 16,-3 18 0-16,1-6 0 0,-2 3 0 0,3 4 0 16,1-1 0-16,-4 6 0 0,5-4 0 0,-1-1 0 15,3 0 0-15,1-1 0 0,1-3 0 0,4 2 0 16,1-4 0-16,-1 2 0 0,4-6 0 0,2 3 0 16,1-4 0-16,3-3 0 0,1 0 0 0,0-3 0 15,1-1 0-15,1-2 0 0,-2 0 0 0,-1-1 0 16,3-4 0-16,5-3 0 0,-6 2 0 0,4-6 0 15,-1 0 0-15,-2-4 0 0,-1 2 0 0,-2-5 0 0,-1-2 0 16,-1 3 0-16,0-5 0 0,-4 2 0 0,-4 5 0 16,-3-1 0-16,3 1 0 0,-4-2 0 0,2-1 0 15,-6 0 0-15,4-4 0 0,-5 5 0 0,-1-1 0 16,-3 2 0-16,0-1 0 0,-1 0 0 0,-4 1 0 16,-1 0 0-16,-3 3 0 0,-3-5 0 0,-3 0 0 15,0 4 0-15,4 2 0 0,-3 1 0 0,0 2 0 16,2 2 0-16,-3 1 0 0,3 2 0 0,2 1 0 15,5 2 0-15,-1-1 0 0,0 1 0 0,2 0 0 16,3 1 0-16,-3-2 0 0,4 3 0 0,4 1 0 16,-8-3 0-16,8 3 0 0,-6-1 0 0,6 1 0 15,-4-2 0-15,4 2 0 0,0 0 0 0,0 0 0 0,0 0 0 16,0 0 0-16,-10 2 0 0,10-2 0 0,0 0 0 16,-2 3 0-16,2-3 0 0,0 0 0 0,0 0 0 15,0 0 0-15,0 0 0 0,0 0 0 0,0 0 0 16,0 0 0-16,0 0 0 0,0 0 0 0,0 0 0 15,0 0 0-15,0 0 0 0,0 0 0 0,0 0 0 16,0 0 0-16,0 0 0 0,0 0 0 0,0 0 0 16,0 0 0-16,0 0 0 0,0 0 0 0,-8 1 0 15,8-1-390-15,-2 6-911 0,2-6-1408 0,0 0 623 0</inkml:trace>
  <inkml:trace contextRef="#ctx0" brushRef="#br0" timeOffset="32055.87">2827 4532 305 0,'-4'-2'570'16,"4"-7"16"-16,-1 6 24 0,1-2 30 0,0 0 2 15,1 0-34-15,1 3-35 0,-2 2-31 0,7-5-49 16,2 3-46-16,4 2-44 0,6 6-39 0,9 2-38 0,16 18-27 16,-1 4-29-16,6 4-28 0,-2 7-23 0,21 26-167 15,-8 0-52-15,-10 4 0 0,2-2 0 16,-20-15 0-16,13 19 0 0,-12 1 0 0,-5 8 0 0,-11-25 0 16,3 25 0-16,-10-25 0 0,-2 0 0 0,1 25 0 15,-8-31 0-15,-1 2 0 0,-6-2 0 0,-3-4 0 16,-3-3 0-16,0 1 0 0,0-13 0 0,-1-2 0 15,-2 2 0-15,0-4 0 0,-2-1 0 0,-1 1 0 16,3-3 0-16,-3-2 0 0,4-3 0 0,-3-3 0 16,7-6 0-16,-3 4 0 0,3-7 0 0,-1 3 0 15,4-2 0-15,-2-1 0 0,4-2 0 0,-1-3 0 16,3 2 0-16,-2-2 0 0,0 1 0 0,5-1 0 0,0-3 0 16,-6 4 0-16,2-3 0 0,4-1 0 0,0 0 0 15,-5 3 0-15,5-3 0 0,0 0 0 16,0 0 0-16,0 0 0 0,0 0 0 0,-7 0 0 0,7 0 0 15,0 0 0-15,0 0 0 0,-8 3 0 0,8-3 0 16,0 0 0-16,0 0 0 0,-6-6 0 0,6 6 0 16,0-5 0-16,3-1 0 0,0-3-752 0,3 0-489 15,3-6-1342-15,7-6 594 0</inkml:trace>
  <inkml:trace contextRef="#ctx0" brushRef="#br0" timeOffset="32689.81">4117 5237 4320 0,'-12'-4'556'0,"1"-1"-121"15,2 1-5-15,-2 4 22 0,5-3 20 0,-1 2-17 16,3 0-103-16,4 1-73 0,-9-2-57 0,6 1-24 15,3 1-178-15,-5-3-20 0,5 3 0 0,0 0 0 16,0 0 0-16,0 0 0 0,0 0 0 0,0 0 0 16,23-3 0-16,-4 3 0 0,3 0 0 0,8 0 0 0,2 0 0 15,-1 0 0-15,1 0 0 0,0 1 0 16,0-1 0-16,-1 0 0 0,-3 2 0 0,1 0 0 16,-11-2 0-16,1 0 0 0,-3 1 0 0,-2 1 0 0,-4-2 0 15,3 1 0-15,-3-1 0 0,-4 0 0 0,1 1 0 16,-7-1 0-16,10-1 0 0,-6 2 0 0,-4-1 0 15,6 1 0-15,-6-1 0 0,0 0 0 0,0 0 0 16,0 0 0-16,0 0 0 0,7 0 0 0,-7 0 0 16,0 0-117-16,-18 7-507 0,5-6-12 0,0 4 11 15,-6 0 17-15,-8 4-323 0,-1 0 822 0,-3 1-241 16,2 4 123-16,2-4 98 0,-2 5 97 0,0-7 95 16,3 3 97-16,8-4 76 0,6-1 58 0,2 1 49 0,0-2 40 15,3-2 7-15,2 0-1 0,0-1-16 0,0 1-12 16,0-1-32-16,5-2-32 0,0 5-32 15,0-5-15-15,10 3-24 0,-2 0-197 0,2-3-29 0,8 0 0 16,0 2 0-16,1-4 0 0,4 2 0 0,5 0 0 16,-9 2 0-16,1-5 0 0,1 3 0 15,-4-2 0-15,2 1 0 0,-5 1 0 0,0 0 0 0,-1 1 0 16,-4-1 0-16,5 2 0 0,-6-2 0 0,-2 0 0 16,-6 0 0-16,13 0 0 0,-8 0 0 0,-1 1 0 15,-4-1 0-15,8 0 0 0,-8 0 0 0,0 0 0 16,7 0 0-16,-7 0 0 0,0 0 0 0,0 0 0 15,6 0 0-15,-6 0 0 0,0 0 0 0,4 2 0 16,-4-2 0-16,0 0 0 0,0 0 0 0,0 0 0 16,0 0 0-16,0 0 0 0,0 0 0 0,0 0 0 15,12-6-347-15,-10 4-961 0,5 0-1416 0,-2-3 627 0</inkml:trace>
  <inkml:trace contextRef="#ctx0" brushRef="#br0" timeOffset="33790.08">5441 3467 429 0,'0'-5'638'0,"0"5"12"0,0-6 13 0,0 6 0 16,-5-6-1-16,3 3-50 0,0 1-59 0,-1-2-52 15,1 1-49-15,-2 0-45 0,4 3-39 0,-8-4-38 16,6 0-32-16,2 4-27 0,-8-2-28 0,8 2-23 16,-7-1-31-16,7 1-147 0,0 0-42 0,-13 9 0 15,5 1 0-15,-1 5 0 0,-1 12 0 0,-1 2 0 16,5 4 0-16,-3 17 0 0,3 0 0 0,1 6 0 0,5 3 0 15,1-2 0-15,4 29 0 0,-1-27 0 16,1 26 0-16,8-5 0 0,-3-21 0 0,7 21 0 16,-7-18 0-16,6 21 0 0,5 3 0 0,-3-6 0 0,2 2 0 15,-2-1 0-15,5 3 0 0,0-2 0 0,0 1 0 16,-1-1 0-16,1 2 0 0,-3 1 0 0,6 0 0 16,-7-1 0-16,0-2 0 0,-5-1 0 0,-1-21 0 15,1 22 0-15,0-24 0 0,-5-3 0 0,0 5 0 16,-4-3 0-16,-1 25 0 0,-5-28 0 0,1 1 0 15,0-4 0-15,-3 0 0 0,-2 1 0 0,-5-4 0 16,2 2 0-16,-1-3 0 0,0 0 0 0,-5-2 0 16,4-9 0-16,-7 7 0 0,2-10 0 0,-7 12 0 15,0-5 0-15,1-10 0 0,2 2 0 0,-3-4 0 16,-9 10 0-16,8-8 0 0,-1-8 0 0,1 4 0 16,-3-2 0-16,1-2 0 0,2-3 0 0,-1-1 0 15,3-3 0-15,3-3 0 0,-1 0 0 0,2-1 0 16,1-2 0-16,-1 2 0 0,1-3 0 0,1 0 0 0,3-2 0 15,1 0 0-15,2-3 0 0,2-1 0 0,-1 2 0 16,2-1 0-16,1-2 0 0,5-1 0 16,-7 4 0-16,7-4 0 0,-7 1 0 0,7-1 0 0,0 0 0 15,-7 2 0-15,7-2 0 0,0 0 0 0,0 0 0 16,0 0 0-16,-4 3 0 0,4-3 0 0,0 0 0 16,0 0 0-16,0 0 0 0,0 0 0 0,0 0 0 15,0 0 0-15,-7 2 0 0,7-2 0 0,0 0 0 16,0 0 0-16,0 0 0 0,0 0 0 0,0 0 0 15,0 0 0-15,0 0 0 0,-3-8 0 0,3 8 0 16,-2-12 0-16,-1 4 0 0,3-5 0 0,0-4-1366 16,3-9-1478-16,3 1 654 0</inkml:trace>
  <inkml:trace contextRef="#ctx0" brushRef="#br0" timeOffset="34750.86">5129 7630 382 0,'-19'2'704'0,"-2"1"42"16,10-1 14-16,-5 0-14 0,5-1-73 0,-2 0-62 0,5 2-62 15,2-2-55-15,1-1-47 0,5 0-49 0,-9 1-31 16,5 1-41-16,-2 0-26 0,6-2-38 0,0 0-29 16,-7 1-40-16,7-1-193 0,0 0 0 0,20-1 0 15,0-1 0-15,12 0 0 0,4 2 0 0,16-1 0 16,-14 0 0-16,17 1 0 0,-3 0 0 0,-13-1 0 15,-2-1 0-15,0 0 0 0,-3 3 0 0,-1-2 0 16,-5 1 0-16,-9 0 0 0,-1 0 0 0,-4 0 0 16,-5 0 0-16,0 0 0 0,0 0 0 0,-4 0 0 0,-5 0 0 15,10 0 0-15,-6 1 0 0,-4-1 0 0,0 0 0 16,9 1 0-16,-9-1 0 0,0 0 0 0,0 0 0 16,6 0 0-16,-6 0 0 0,0 0 0 0,0 0 0 15,5-4 0-15,-5 4 0 0,0 0 0 0,2-3 0 16,-2 3 0-16,1-4-307 0,-1 4-1007 0,5-5-1424 15,-1 1 630-15</inkml:trace>
  <inkml:trace contextRef="#ctx0" brushRef="#br0" timeOffset="35449.39">6349 7397 225 0,'5'-7'642'15,"-1"-5"38"-15,0 5 52 0,-3-4 17 0,2 3-44 16,-6 1-69-16,2-1-62 0,0 3-56 0,-3-2-52 15,0 3-47-15,0 0-40 0,-2 1-37 0,-2 2-36 16,-2 0-32-16,-4 2-28 0,-3 3-25 0,0 4-144 16,0 0-77-16,-1 0 0 0,-4 10 0 0,3 0 0 15,4-5 0-15,-2 8 0 0,-1 0 0 0,4 2 0 16,-1-1 0-16,2 3 0 0,-1-4 0 0,1 5 0 0,-1-3 0 16,3 2 0-16,-2-1 0 0,-2 1 0 0,0 0 0 15,2-4 0-15,-3 1 0 0,1-3 0 16,-2 1 0-16,-2-2 0 0,1-2 0 0,0-2 0 0,3-1 0 15,-3-6 0-15,-1 4 0 0,2-4 0 0,1-1 0 16,3-1 0-16,-1-2 0 0,1 0 0 16,-1-2 0-16,5-1 0 0,-1 0 0 0,1-1 0 0,0-1 0 15,1 0 0-15,-1-5 0 0,0 2 0 0,3-3 0 16,2-3 0-16,-1 0 0 0,1-5 0 0,1-1 0 16,3 0 0-16,3 0 0 0,-3-1 0 0,5 1 0 15,3 1 0-15,2 1 0 0,0-2 0 0,3 5 0 16,1-2 0-16,-1 3 0 0,6 3 0 0,-1 1 0 0,1-1 0 15,0 6 0-15,-1 0 0 0,1 1 0 16,-1 1 0-16,4 2 0 0,-3 4 0 0,2-1 0 0,3 7 0 16,3-2 0-16,0-3 0 0,-2 4 0 0,3-4 0 15,-5 2 0-15,3 0 0 0,2 0 0 16,3-3 0-16,-3-1 0 0,1 0 0 0,1-1 0 0,0-3 0 16,-2 1 0-16,-1-4 0 0,-5 1 0 0,1-1 0 15,-1-3 0-15,-2 2 0 0,-1 0 0 0,-1-4 0 16,-1 0 0-16,-1-1 0 0,-3-1 0 0,1-1 0 15,-5 1 0-15,4-4 0 0,-7 2 0 0,2-5 0 16,-2 0 0-16,-2 1 0 0,0 3 0 0,0-4 0 0,-4 3 0 16,-1 0 0-16,-2-1 0 0,-2 1 0 0,2 1 0 15,-2-3 0-15,0 4 0 0,-5-3 0 0,2 6 0 16,1-4 0-16,-2 4 0 0,-1 0 0 0,-1-1 0 16,0 2 0-16,-1-1 0 0,2 4 0 0,0 0 0 15,-3-3 0-15,4 4 0 0,0 0 0 0,-1 1 0 16,2-1 0-16,2 2 0 0,-2-2 0 0,2 1 0 15,-2 1 0-15,3 0 0 0,5 1 0 0,-9-1 0 0,4 0 0 16,-3-1 0-16,8 2 0 0,-9-1 0 0,4 1 0 16,-5 1 0-16,5 1 0 0,-7 0 0 15,3 0 0-15,-1 1 0 0,3-1 0 0,-4 1-269 0,4-2-1052 16,2-1-1430-16,5 0 633 0</inkml:trace>
  <inkml:trace contextRef="#ctx0" brushRef="#br0" timeOffset="36839.82">5447 2674 682 0,'4'-4'730'0,"-3"1"5"0,-1 3-5 0,5-4-24 16,-5 4-65-16,2-4-63 0,-2 4-58 0,0-4-57 16,0 4-40-16,0 0-48 0,0 0-33 0,0 0-45 15,0 0-21-15,-12 11-29 0,4-3-21 0,-1 0-26 16,-4 5-180-16,-4 7-20 0,-2 2 0 0,1-2 0 16,-4-2 0-16,4 2 0 0,0 1 0 0,-1-3 0 15,-3 1 0-15,3 0 0 0,-4-1 0 0,0 1 0 16,-1-3 0-16,5 3 0 0,-3-4 0 0,-1 0 0 15,1-1 0-15,3-7 0 0,0 2 0 0,2 0 0 16,-2-3 0-16,6-3 0 0,-2 1 0 0,0-1 0 16,1 0 0-16,2-1 0 0,1-2 0 0,-2-1 0 15,0-1 0-15,4-2 0 0,-1 1 0 0,1-1 0 16,1-3 0-16,-2 1 0 0,5-4 0 0,-3 1 0 16,-1-6 0-16,3 1 0 0,-2 2 0 0,4-5 0 0,3 0 0 15,1 0 0-15,0 2 0 0,4-3 0 16,0 2 0-16,1 5 0 0,4-2 0 0,0-1 0 15,1 2 0-15,0 2 0 0,-1 0 0 0,4 3 0 0,0 2 0 16,-3-1 0-16,4 4 0 0,-1 2 0 0,6 0 0 16,-4 2 0-16,4 6 0 0,2 0 0 0,2 4 0 15,-3-2 0-15,3 4 0 0,2 0 0 16,-2 2 0-16,0-3 0 0,1 0 0 0,-1 2 0 0,0-3 0 16,-3-1 0-16,7-3 0 0,-2 2 0 0,-5-6 0 15,8 4 0-15,-1-4 0 0,-4 0 0 0,5-3 0 16,-7-1 0-16,0 3 0 0,1-3 0 0,-3 1 0 15,2-5 0-15,-2 3 0 0,-3-3 0 0,-2 2 0 16,-1-3 0-16,-1-2 0 0,-1 1 0 0,2-6 0 16,-3 6 0-16,0-5 0 0,-1-1 0 0,-1 1 0 15,0-4 0-15,-2 0 0 0,-2 3 0 0,-3-4 0 16,1 5 0-16,-2-1 0 0,0 1 0 0,-3 1 0 16,3 0 0-16,-4-4 0 0,0 5 0 0,-2 0 0 15,2-1 0-15,-5 3 0 0,3 0 0 0,-3 0 0 16,-1 1 0-16,1 1 0 0,0 1 0 0,-1 0 0 15,1 1 0-15,-2 0 0 0,2 2 0 0,2-2 0 16,-1 3 0-16,-1 0 0 0,3-2 0 0,-2 2 0 0,8 0 0 16,-13 0 0-16,8 2 0 0,5-2 0 0,-13 0 0 15,8 0 0-15,0 5 0 0,0-3 0 16,-4 1 0-16,5 1 0 0,-1 0 0 0,-3 2-37 0,3 1-1322 16,-1-4-1473-16,0 0 651 0</inkml:trace>
  <inkml:trace contextRef="#ctx0" brushRef="#br0" timeOffset="39699.87">6606 4400 146 0,'4'-9'595'0,"0"-1"27"0,0-1 26 15,0 2 32-15,-2-1 2 0,1-3-18 16,-2 3-56-16,-1-4-56 0,-4 1-53 0,2 2-49 0,-1-2-41 16,-6-1-43-16,0 1-33 0,-5 1-34 0,5 4-25 15,-4 1-30-15,-2 0-124 0,-2 2-120 0,-2 3 0 16,1 5 0-16,2 2 0 0,-2 4 0 0,-4 8 0 16,3 4 0-16,0 7 0 0,2 1 0 0,6 5 0 15,-6 13 0-15,8 1 0 0,-4 7 0 0,12 2 0 16,1-3 0-16,1 1 0 0,5 1 0 0,2-5 0 15,5 1 0-15,-1-2 0 0,2-2 0 0,0-4 0 16,-2-10 0-16,0 0 0 0,2-3 0 0,-2 1 0 16,0-4 0-16,0 0 0 0,-1-3 0 0,-4-6 0 15,0-2 0-15,-3-4 0 0,1-4 0 0,1 2 0 16,-3-3 0-16,0 2 0 0,0-3 0 0,-3 0 0 16,2-2 0-16,-1-3 0 0,1 4 0 0,1-2 0 15,-3-2 0-15,0-2 0 0,0 0 0 0,0 0 0 0,0 0 0 16,0 0 0-16,0 0 0 0,4 3 0 0,-4-3 0 15,0 0 0-15,0 0 0 0,0 0 0 16,1 2 0-16,-1-2 0 0,0 0 0 0,0 0 0 0,0 0 0 16,0 0 0-16,-1 7 0 0,1-7 0 0,0 0 0 15,-9-12 0-15,4 6 0 0,-1-2 0 0,-2-2 0 16,-6 1-1366-16,3-5-1478 0,-1-1 654 0</inkml:trace>
  <inkml:trace contextRef="#ctx0" brushRef="#br0" timeOffset="39965.82">6146 4942 358 0,'-10'4'640'0,"1"-2"-9"0,1 1 5 15,3-3 15-15,0 2-6 0,5-2-19 0,0 0-51 16,0 0-52-16,19 4-54 0,3-5-49 16,13 0-39-16,-1 0-32 0,7-2-39 0,10 0-32 0,-10 1-32 15,9-2-20-15,-12 4-22 0,2-3-181 0,13 1-23 16,-17 2 0-16,-4-2 0 0,-4 2 0 0,2 0 0 15,-12-2 0-15,-4 1 0 0,-3 1 0 0,-1-1 0 16,-2 0 0-16,-2 1 0 0,-6 0 0 0,11-2 0 16,-11 2 0-16,6 0 0 0,-6 0 0 0,0 0 0 15,8 0 0-15,-8 0 0 0,0 0 0 0,0-4 0 16,0 4 0-16,-7-8 0 0,2 2 0 0,0 2-375 16,1-2-928-16,-4-2-1411 0,2-1 623 0</inkml:trace>
  <inkml:trace contextRef="#ctx0" brushRef="#br0" timeOffset="40307.61">7110 4207 223 0,'-3'-20'621'0,"-2"4"39"0,4 5 26 16,-2-1 0-16,1 6-20 0,-1-1-44 0,1 3-58 0,0 0-61 15,1 1-50-15,1 3-35 0,-11 14-47 0,-1 12-33 16,-11 17-31-16,3 4-34 0,0 4-25 0,0 1-23 15,-3 29-21-15,10-1-81 0,4-21-123 0,2-3 0 16,0-1 0-16,7 4 0 0,3-4 0 0,3 1 0 16,0-8 0-16,6-3 0 0,5-2 0 0,-2-11 0 15,4-4 0-15,2 0 0 0,3-4 0 0,1 0 0 16,4 0 0-16,-1-6 0 0,-2 0 0 0,5-5 0 16,-4-1 0-16,1-1 0 0,-10-2 0 0,4-2 0 15,-6-1 0-15,5-1 0 0,-10-1 0 0,1 1 0 16,-2-3 0-16,-5 3 0 0,3-3 0 0,-3 0 0 15,-1-1 0-15,0 0 0 0,-4-1 0 0,6 3 0 16,-6-3 0-16,0 0 0 0,5 1 0 0,-5-1 0 0,0 0 0 16,8-5 0-16,-8 2 0 0,0-4-299 0,2 0-1017 15,-4-1-1424-15,-1-2 630 0</inkml:trace>
  <inkml:trace contextRef="#ctx0" brushRef="#br0" timeOffset="41198.87">7738 4326 4889 0,'-12'-30'485'16,"3"-1"-1"-16,5 4 19 0,0-2 12 0,4 9-64 0,0 1-90 16,4 2-84-16,1 2-62 0,3 1-204 15,1 3-11-15,2 4 0 0,8 1 0 0,11 8 0 16,2 4 0-16,15 13 0 0,3 7 0 0,-1 10 0 0,17 24 0 16,-23-14 0-16,11 23 0 0,-8 1 0 0,-5 7 0 15,-5-3 0-15,-14-20 0 0,-1 3 0 16,-3 0 0-16,-5-3 0 0,-3 2 0 0,-2-8 0 0,-12-1 0 15,4-12 0-15,0-1 0 0,-5-5 0 0,0 0 0 16,-2-3 0-16,1-1 0 0,-4-7 0 0,2-4 0 16,4-1 0-16,-1-4 0 0,1 2 0 0,0-6 0 15,3 4 0-15,-4-4 0 0,1-2 0 0,4 0 0 16,-2 0 0-16,2-3 0 0,-3 7 0 0,3-7 0 16,0 3 0-16,-3 0 0 0,3-3 0 0,-1 4 0 15,1-4 0-15,0 0 0 0,0 0 0 0,-4 3 0 16,4-3 0-16,0 0 0 0,-2 3 0 0,2-3 0 15,0 0 0-15,-2 3 0 0,2-3 0 0,0 0 0 16,0 0 0-16,0 0 0 0,0 0 0 0,0 0 0 16,0 0 0-16,0 0 0 0,0 0 0 0,-12-4 0 15,7 1 0-15,-4 1 0 0,0-2 0 0,-4-2-1366 0,4-1-1478 16,3-3 654-16</inkml:trace>
  <inkml:trace contextRef="#ctx0" brushRef="#br0" timeOffset="42474.28">8897 4559 681 0,'-6'1'822'0,"2"0"-10"16,4-1-27-16,-7 4-77 0,7-4-71 0,-5 0-54 15,2 2-62-15,3-2-51 0,0 0-49 0,-5 3-41 16,5-3-40-16,1 6-33 0,4-3-31 0,4 3-28 16,4 1-48-16,5-1-200 0,10 4 0 0,0-3 0 15,4 2 0-15,3-3 0 0,-2-1 0 0,0-1 0 16,2 1 0-16,-2-3 0 0,-4 2 0 0,6-4 0 0,-7 0 0 16,4-1 0-16,-10 1 0 0,6-3 0 15,-9 0 0-15,0-1 0 0,0 0 0 0,-6 2 0 16,2-5 0-16,2 1 0 0,-4-1 0 0,0-1 0 0,-3-1 0 15,1 1 0-15,-2-2 0 0,-1 2 0 0,3-7 0 16,-3 1 0-16,-2-3 0 0,1 1 0 0,-1 1 0 16,-1 0 0-16,-2-3 0 0,-2 0 0 0,-1 2 0 15,0 0 0-15,-2 0 0 0,0 6 0 0,-3-2 0 16,3 2 0-16,-3-1 0 0,-1 2 0 0,3 2 0 16,-3 2 0-16,1-3 0 0,-5 3 0 0,0 2 0 15,-2 3 0-15,-3 0 0 0,0 1 0 0,-3 4 0 16,-4 5 0-16,0 4 0 0,2 2 0 0,-4 4 0 15,2 4 0-15,-2 0 0 0,6 3 0 0,-1 2 0 0,5 4 0 16,-3-1 0-16,7 2 0 0,-2-3 0 0,7-1 0 16,5 0 0-16,-1 1 0 0,2-1 0 0,4 0 0 15,-1-2 0-15,9-1 0 0,3-1 0 0,4-4 0 16,3 2 0-16,3-5 0 0,5 0 0 16,1-3 0-16,5-2 0 0,-1-4 0 0,1 1 0 0,1-2 0 15,-2-5 0-15,0 4 0 0,-4-4 0 0,-1-2 0 16,-5-2 0-16,-4 1 0 0,-4-2 0 0,0 1 0 15,-4 0 0-15,-1 0 0 0,-2-2 0 0,1 0 0 16,-3 2 0-16,-2-1 0 0,1 0 0 0,-2 1 0 16,-1-2 0-16,2 1 0 0,-2 0 0 0,-5 1 0 0,5 0 0 15,-5 0 0-15,9-5 0 0,-9 5 0 16,5-1 0-16,-5 1 0 0,0 0 0 0,4-2 0 16,-4 2 0-16,0 0 0 0,0 0 0 0,0 0 0 0,0 0 0 15,0 0 0-15,0 0 0 0,5 0 0 0,-5 0 0 16,0 0 0-16,0 0 0 0,0 0 0 0,0 0 0 15,0 0 0-15,0 0 0 0,0 0 0 0,0 0 0 16,0 0 0-16,0 0 0 0,0 0 0 0,0 0 0 16,0 0 0-16,0 0 0 0,0 0 0 0,0 0 0 15,0 0 0-15,0 0 0 0,0 0 0 0,0 0 0 16,0 0 0-16,0-5 0 0,0 5 0 0,0 0 0 16,-6-9 0-16,-1 6 0 0,1 0-1366 0,2-4-1478 0,-1 0 654 15</inkml:trace>
  <inkml:trace contextRef="#ctx0" brushRef="#br0" timeOffset="52774.89">7321 4455 152 0,'1'-5'603'16,"-1"5"10"-16,0 0 1 0,3-3 31 0,-3 3-36 0,0 0-21 16,0 0-34-16,3-1-35 0,-3 1-40 0,0 0-35 15,0 0-36-15,0 0-37 0,0 0-31 16,0 0-30-16,0 0-30 0,0 0-26 0,0 0-24 0,12 6-52 15,-10-2-178-15,2 1 0 0,0 0 0 0,3 0 0 16,0 2 0-16,1-1 0 0,-1 3 0 0,9 3 0 16,-6-1 0-16,4-3 0 0,0 4 0 0,0-3 0 15,4 0 0-15,8 4 0 0,-11-4 0 0,5-2 0 16,-3-2 0-16,2 2 0 0,-1-3 0 0,1 3 0 16,2-3 0-16,-1-3 0 0,-5 3 0 0,3-3 0 15,-5 0 0-15,4 1 0 0,-7-2 0 0,4 0 0 16,0-2 0-16,-4 1 0 0,1-1 0 0,-3 2 0 0,3-3 0 15,-2-2 0-15,-2 2 0 0,1 1 0 16,-3-3 0-16,0 1 0 0,-1-2 0 0,0 3 0 16,0-2 0-16,-1 0 0 0,0 2 0 0,-3-2 0 0,0-2 0 15,0-1 0-15,-3 3 0 0,2-2 0 0,-3 3 0 16,1-2 0-16,-4-2 0 0,1 1 0 16,-3 1 0-16,-4 1 0 0,3 4 0 0,-8 0 0 0,1 1 0 15,0 0 0-15,-3 2 0 0,1 1 0 0,-9 4 0 16,10-1 0-16,0 2 0 0,-1 2 0 0,2 0 0 15,2 0 0-15,0 1 0 0,-2 0 0 0,4-1 0 16,1 3 0-16,3-4 0 0,1 0 0 0,3 0 0 16,-4 1 0-16,5 2 0 0,2-4 0 0,-1 2 0 0,2 2 0 15,1-4 0-15,1 3 0 0,2-1 0 0,-1-1 0 16,2 0 0-16,4 0 0 0,-2 1 0 16,3-3 0-16,0 1 0 0,1-1 0 0,2-1 0 0,0 1 0 15,0-2 0-15,-2 1 0 0,7-2 0 0,-6 1 0 16,3-3 0-16,-1 0 0 0,-4 0 0 0,5-1 0 15,-4-1 0-15,3 3 0 0,-4-2 0 0,0-2 0 16,-1 1 0-16,-1-1 0 0,-7 1 0 0,8 0 0 16,-8 0 0-16,9 0 0 0,-9 0 0 0,6 1 0 15,-6-1 0-15,0 0 0 0,8-1 0 0,-8 1 0 16,0 0 0-16,0 0 0 0,0 0 0 0,0 0 0 16,0 0 0-16,0 0 0 0,0 0 0 0,-24 6 0 15,15-3 0-15,-4-1 0 0,4 3 0 0,-4 0 0 16,3 4 0-16,1-3 0 0,0 2 0 0,-1 1 0 15,2-1 0-15,0 2 0 0,2-1 0 0,1 1 0 0,0 0 0 16,1-1 0-16,3 2 0 0,-2-2 0 0,3 3 0 16,0-2 0-16,2-1 0 0,1 2 0 0,0-2 0 15,3 1 0-15,3-1 0 0,-2 0 0 0,3 1 0 16,0-3 0-16,3 2 0 0,1-1 0 0,-1-4 0 16,0 3 0-16,-1-2 0 0,4 1 0 0,-2-2 0 15,-3-1 0-15,1-3 0 0,2 1 0 0,-3 1 0 16,3-2 0-16,-2-2 0 0,2 1 0 0,-1-2 0 15,0 1 0-15,-1-1 0 0,1-1 0 0,2 0 0 0,-3-1 0 16,2-4 0-16,-4 2 0 0,3 1 0 16,-3-3 0-16,0 2 0 0,-1-2 0 0,-1 0 0 15,1-1 0-15,-4 2 0 0,0 1 0 0,-1-2 0 0,-1 2 0 16,-1 1 0-16,-2 0 0 0,1 1 0 0,-2-1 0 16,-1 2 0-16,0 0 0 0,-2 0 0 0,-2 2 0 15,-3 4 0-15,-4 0 0 0,-2 4 0 0,-3 4 0 16,-5 5 0-16,8-3 0 0,-10 13 0 0,5-3 0 15,-1 2 0-15,0 0 0 0,-1 4 0 0,5 1 0 16,-7 13 0-16,8-14 0 0,-6 14 0 0,8-8 0 16,-3 11 0-16,6-12 0 0,0-1 0 0,5 1 0 15,-3-1 0-15,0-1 0 0,4-2 0 0,1 0 0 0,-1-3 0 16,2-7 0-16,0-1 0 0,0 0 0 16,2-3 0-16,0-2 0 0,-1-4 0 0,1-1 0 15,1-1 0-15,-2-1 0 0,2-1 0 0,0 0 0 0,2-2 0 16,-2 1 0-16,0-4 0 0,0 3 0 0,0-3 0 15,0 0 0-15,-2 5 0 0,2-5 0 16,0 0 0-16,-2 5 0 0,2-5 0 0,0 0 0 0,0 0 0 16,-1 3 0-16,1-3 0 0,0 0 0 0,0 0 0 15,0 0 0-15,0 0 0 0,1 3 0 0,-1-3 0 16,0 0 0-16,0 0 0 0,0 0 0 0,0 0 0 16,0 0 0-16,0 0 0 0,0 0 0 0,0 0 0 15,0 0 0-15,0 0 0 0,0 0 0 0,0 0 0 16,0 0 0-16,0 0 0 0,0 0 0 0,0 0 0 15,0 0 0-15,0 0 0 0,0 0 0 0,0 0 0 16,0 0-1366-16,7-13-1478 0,1 5 654 0</inkml:trace>
  <inkml:trace contextRef="#ctx0" brushRef="#br0" timeOffset="54375.53">9503 3941 554 0,'0'0'747'0,"0"0"13"16,0 0 6-16,0 0-57 0,-6 1-67 0,6-1-65 15,0 0-58-15,0 0-48 0,0 0-48 0,0 0-40 16,-4 2-41-16,4-2-36 0,0 0-30 0,0 0-22 16,0 0-29-16,27-2-19 0,-14 2-175 0,7-1-31 15,-2-2 0-15,5 2 0 0,4 0 0 0,-4 0 0 16,8 0 0-16,-2-1 0 0,-2 1 0 0,1 0 0 15,-9 2 0-15,2-1 0 0,-2-1 0 0,-5 2 0 16,-4-1 0-16,3 0 0 0,-4 0 0 0,0 0 0 0,-4 1 0 16,0-1 0-16,4 2 0 0,-9-2 0 0,8-2 0 15,-8 2 0-15,6-1 0 0,-6 1 0 0,0 0 0 16,0 0 0-16,0 0 0 0,7-1 0 0,-7 1 0 16,0 0 0-16,0 0 0 0,0 0 0 0,1-4 0 15,-1 4 0-15,0 0 0 0,-7-8 0 0,2 6-336 16,0-1-416-16,1-1-433 0,-2 3-1282 0,2-2 568 15</inkml:trace>
  <inkml:trace contextRef="#ctx0" brushRef="#br0" timeOffset="54699.75">9992 3738 285 0,'0'-5'639'15,"-2"-3"24"-15,4 4 19 0,-2-1-1 0,0 5-20 16,-3-4-39-16,2 1-60 0,1 3-58 0,0 0-52 15,0 0-42-15,0 0-39 0,0 0-33 0,2 15-35 16,2-1-28-16,0 3-22 0,-4 1-28 0,1 1-23 16,1 1-139-16,0 0-63 0,2 8 0 0,-4-10 0 15,1 0 0-15,4-1 0 0,-3 1 0 0,0-3 0 16,2-2 0-16,-3-2 0 0,1 0 0 0,1 0 0 16,-3-3 0-16,3 2 0 0,-2-4 0 0,3 0 0 0,-4 2 0 15,4-5 0-15,-4 2 0 0,1-1 0 0,3-1 0 16,-4-3 0-16,0 5 0 0,0-5 0 0,1 2 0 15,-1-2 0-15,0 0 0 0,3 5 0 0,-3-5 0 16,0 0 0-16,0 0 0 0,1 3 0 0,-1-3 0 16,0 0 0-16,0 0 0 0,0 0 0 0,0 0 0 15,0 0 0-15,-5-14 0 0,0 9-175 0,1-2-598 16,0-1-435-16,0-2-1308 0,-1-1 579 0</inkml:trace>
  <inkml:trace contextRef="#ctx0" brushRef="#br0" timeOffset="55085.82">9937 3447 574 0,'0'0'629'0,"0"0"-6"0,0 0 1 16,0 0-4-16,-4-2-28 0,4 2-34 0,0 0-48 16,0 0-42-16,0 0-42 0,0 0-37 0,0 0-35 15,0 0-20-15,0 0-27 0,11 5-29 0,-3-3-27 16,0-2-23-16,2 0-24 0,5 0-18 0,-6-2-150 16,-2 1-36-16,0 1 0 0,2 0 0 0,-4-2 0 15,3 0 0-15,-4 2 0 0,-4 0 0 0,6 0 0 0,-6 0 0 16,0 0 0-16,8-3 0 0,-8 3 0 15,0 0 0-15,-9-7 0 0,9 7 0 0,-12-2 0 16,6 0 0-16,0 0 0 0,-2 0 0 0,0 2 0 16,1 0 0-16,7 0 0 0,-14-2 0 0,7 4 0 15,1-4 0-15,-2 4 0 0,8-2 0 0,-9 0 0 16,9 0 0-16,-5 4 0 0,3-2-145 0,2-2-595 16,-2 6-478-16,2-6-1319 0,8 6 583 0</inkml:trace>
  <inkml:trace contextRef="#ctx0" brushRef="#br0" timeOffset="57738.84">10337 3733 63 0,'0'0'240'0,"0"0"-12"0,4-1 1 0,-4 1 5 15,1-5 1-15,-1 5 5 0,4-2 8 0,-4 2 1 0,0 0 20 16,2-2 11-16,-2 2 12 0,0 0 11 16,4-6 7-16,-4 6 9 0,0 0 10 0,3-2 13 15,-3 2 17-15,0 0 17 0,0 0 4 0,2-2-2 0,-2 2-2 16,0 0-15-16,1-4-33 0,-1 4-31 0,0 0-28 15,0 0-26-15,0 0-24 0,3-6-25 0,-3 6-193 16,0 0-1-16,1-4 0 0,-1 4 0 0,0 0 0 16,0 0 0-16,0-4 0 0,0 4 0 0,0 0 0 15,0 0 0-15,0 0 0 0,0 0 0 0,0 0 0 16,0 0 0-16,0 0 0 0,0 0 0 0,0 0 0 16,0 0 0-16,0 0 0 0,0 0 0 0,0 0 0 15,-11 11 0-15,6-4 0 0,-3-2 0 0,4 7 0 16,-2 3 0-16,-2-1 0 0,2 2 0 0,2 1 0 15,0-3 0-15,0 4 0 0,2-2 0 0,-1 1 0 16,3-6 0-16,0 5 0 0,4-1 0 0,-3-1 0 16,7 0 0-16,-3-1 0 0,4-3 0 0,0-1 0 0,3 2 0 15,1-1 0-15,2-2 0 0,-2-1 0 16,4-1 0-16,2-2 0 0,-2 1 0 0,2-2 0 0,-6-3 0 16,6-1 0-16,-5 2 0 0,-1-2 0 0,1-3 0 15,-1 1 0-15,-3-2 0 0,4 1 0 0,-2-4 0 16,-2 1 0-16,1 0 0 0,-2-2 0 0,-1 0 0 15,0-1 0-15,0 0 0 0,0-1 0 0,-3 3 0 16,-1-2 0-16,1 1 0 0,0 2 0 0,-5 0 0 16,0 3 0-16,2-5 0 0,0 5 0 0,-2 1 0 15,0 3 0-15,0-4 0 0,0 4 0 0,0-7 0 16,0 7 0-16,0 0 0 0,0 0 0 0,-9 15 0 16,5-2 0-16,3-3 0 0,-3 2 0 0,4 1 0 15,-1 2 0-15,1 1 0 0,1 1 0 0,3-4 0 0,1 2 0 16,2-2 0-16,0-1 0 0,1-1 0 15,6-2 0-15,1 0 0 0,3-2 0 0,9 2 0 16,-6-5 0-16,8-3 0 0,-2-1 0 0,3-1 0 0,-1-1 0 16,-8-2 0-16,-3 0 0 0,4-4 0 0,-8 0 0 15,6 0 0-15,-2-4 0 0,-2 0 0 0,-1-1 0 16,-2-3 0-16,3-5 0 0,-7 4 0 0,7-7 0 16,-7-1 0-16,-2 7 0 0,-3-8 0 0,-3 2 0 15,-1 5 0-15,-1 1 0 0,-3 1 0 0,-1-1 0 16,-6 3 0-16,3-1 0 0,-1 2 0 0,-1 2 0 15,-3-1 0-15,-1 5 0 0,-1-1 0 0,-1 3 0 16,1 0 0-16,2 3 0 0,2-1 0 0,-1 2 0 16,2 1 0-16,-3 1 0 0,7 0 0 0,-2 0 0 15,3 1 0-15,-3 1 0 0,3 1 0 0,0-2 0 16,1 1 0-16,-1 1 0 0,1 0 0 0,-2-1 0 16,3 0 0-16,3-2 0 0,-3 3 0 0,3-3 0 0,-4 2 0 15,4-2 0-15,0 0 0 0,0 0 0 0,-3 3 0 16,3-3 0-16,0 0 0 0,0 0 0 0,0 0 0 15,0 0 0-15,-4 4 0 0,4-4 0 0,0 0 0 16,0 0 0-16,0 0 0 0,0 0 0 0,0 0 0 16,0 0 0-16,-5 3 0 0,5-3 0 0,0 0 0 15,0 0 0-15,0 0 0 0,0 0 0 0,0 0 0 16,0 0 0-16,0 0 0 0,0 0 0 0,0 0 0 16,0 0 0-16,0 0 0 0,0 0 0 0,0 0 0 15,0 0 0-15,0 0 0 0,0 0 0 0,0 0 0 16,0 0 0-16,0 0 0 0,0 0 0 0,0 0 0 15,0 0 0-15,0 0 0 0,0 0 0 0,0 0 0 16,0 0 0-16,0 0 0 0,0 0 0 0,0 0 0 0,0 0 0 16,0 0 0-16,0 0 0 0,0 0 0 15,-4 1 0-15,4-1 0 0,0 0 0 0,0 0 0 16,0 0 0-16,0 0 0 0,0 0 0 0,0 0 0 0,0 0 0 16,0 0 0-16,0 0 0 0,0 0 0 15,0 0-329-15,5 5-397 0,-5-5-464 0,0 0-1288 16,0 5 570-16</inkml:trace>
  <inkml:trace contextRef="#ctx0" brushRef="#br0" timeOffset="61040.97">11359 3589 278 0,'0'-6'585'0,"0"6"24"0,-5-6-2 0,5 6 19 16,-3-3-14-16,3 3-9 0,-1-2-28 0,1 2-50 15,0 0-52-15,-5-5-42 0,5 5-46 0,0 0-39 16,0 0-35-16,0 0-32 0,0 0-28 0,0 0-24 16,0 0-23-16,0 0-22 0,0 0-100 0,5 14-82 0,-1-8 0 15,5 0 0-15,0 3 0 0,1-2 0 0,-1 2 0 16,9 0 0-16,-1 0 0 0,2 1 0 16,6 2 0-16,-7-6 0 0,9 4 0 0,-8-4 0 15,8 1 0-15,-8-1 0 0,3-2 0 0,0-2 0 0,-2 2 0 16,-2-1 0-16,0-2 0 0,-5-1 0 0,6 0 0 15,-8 0 0-15,3 0 0 0,-1-1 0 16,-6 0 0-16,0-1 0 0,2-1 0 0,0 0 0 0,0 1 0 16,0-2 0-16,-4 0 0 0,0-2 0 0,-1 2 0 15,5-3 0-15,-6 2 0 0,-2 0 0 0,-1-2 0 16,0 3 0-16,0-2 0 0,-1 1 0 0,-2-2 0 16,-2 2 0-16,-3 1 0 0,3 0 0 0,-5-1 0 15,1 1 0-15,0 2 0 0,-5 2 0 0,-4-1 0 16,0 4 0-16,0 0 0 0,-1 2 0 0,-6 3 0 15,7-2 0-15,0 4 0 0,0-1 0 0,1 1 0 16,2 0 0-16,2 3 0 0,0 0 0 0,2 1 0 16,-1 0 0-16,3 1 0 0,3-5 0 0,-2-1 0 0,5 5 0 15,1-3 0-15,0 5 0 0,0-1 0 16,2-2 0-16,2-2 0 0,2 1 0 0,-2 2 0 16,5-4 0-16,-1-1 0 0,4 3 0 0,-3-2 0 0,0-2 0 15,3-1 0-15,-1 0 0 0,3 1 0 0,-1-2 0 16,2-2 0-16,0 0 0 0,1 0 0 15,-1-3 0-15,1 0 0 0,-1 0 0 0,2 1 0 0,-4-4 0 16,5 1 0-16,-3-1 0 0,-1-1 0 0,1-1 0 16,-4 1 0-16,-2 1 0 0,1-1 0 0,1-1 0 15,-1 1 0-15,-3 2 0 0,5-3 0 0,-6 3 0 16,0 0 0-16,0-1 0 0,-4 2 0 0,5-4 0 16,-1 4 0-16,-4 0 0 0,0 0 0 0,4-2 0 15,-4 2 0-15,0 0 0 0,0 0 0 0,-21 4 0 16,10 0 0-16,0 0 0 0,1 3 0 0,-4 1 0 15,1 1 0-15,1 2 0 0,-1 1 0 0,3 1 0 16,-1-1 0-16,2 3 0 0,4-2 0 0,-1-4 0 0,2 2 0 16,-1-2 0-16,1 1 0 0,3-1 0 0,0 0 0 15,1 1 0-15,2-3 0 0,2 0 0 0,5-2 0 16,-3 1 0-16,3 0 0 0,-2-3 0 16,4 0 0-16,-1 2 0 0,1-4 0 0,1 1 0 0,1-4 0 15,1 2 0-15,-4-1 0 0,2-1 0 0,3-1 0 16,-3 1 0-16,-1-1 0 0,2-4 0 15,-3 2 0-15,0 0 0 0,-1-2 0 0,-1 0 0 0,0 2 0 16,-3-1 0-16,-1-1 0 0,0 3 0 0,-1 0 0 16,-1 0 0-16,0 0 0 0,0 0 0 0,-2 4 0 15,1-5 0-15,-1 5 0 0,0 0 0 0,0 0 0 16,-23 13 0-16,6-3 0 0,-3 9 0 0,-2 3 0 16,0 3 0-16,2-1 0 0,1 4 0 0,-2-2 0 15,0 3 0-15,6-1 0 0,-2 1 0 0,1 0 0 0,0-1 0 16,3-1 0-16,-1-2 0 0,2-2 0 15,1-1 0-15,2-4 0 0,1-3 0 0,4 0 0 16,2-3 0-16,-1 0 0 0,3 2 0 0,5-2-471 0,-1-3-816 16,0-2-1394-16,5-1 617 0</inkml:trace>
  <inkml:trace contextRef="#ctx0" brushRef="#br0" timeOffset="62231.84">12458 4727 223 0,'0'0'737'0,"4"-4"43"0,-4 4 15 0,4-3-33 16,-4 3-72-16,-1-4-68 0,1 4-60 0,-4-7-54 15,1 2-49-15,-3 1-45 0,-3 2-49 0,0-6-29 16,-8 3-35-16,-2 0-29 0,-8 3-29 0,-1-1-121 16,-2 6-122-16,-1 3 0 0,0 0 0 0,-1 7 0 0,4 0 0 15,0 3 0-15,5 3 0 0,0 3 0 16,3 1 0-16,5 0 0 0,2-1 0 0,6 3 0 16,2-6 0-16,1 1 0 0,7-1 0 0,2-1 0 0,0 1 0 15,5-4 0-15,2-1 0 0,0 0 0 0,5-2 0 16,0-4 0-16,3 0 0 0,0-4 0 0,1 0 0 15,2-2 0-15,-3-2 0 0,2-2 0 0,-1-2 0 16,-2 0 0-16,-1-5 0 0,0 0 0 0,-1-3 0 16,5-6 0-16,-1-8 0 0,0-1 0 0,-3-4 0 15,5-11 0-15,0-2 0 0,-10 11 0 0,2-17 0 16,-3-1 0-16,1-5 0 0,-6 2 0 0,-2 1 0 16,-5 1 0-16,0 3 0 0,-5 3 0 0,-1 14 0 15,-3 0 0-15,-1 3 0 0,-4 5 0 0,2-1 0 0,1 10 0 16,-2 1 0-16,4 4 0 0,0 3 0 0,-1-1 0 15,2 8 0-15,-1 4 0 0,-5 5 0 16,0 13 0-16,1 5 0 0,3 7 0 0,2 12 0 0,4 6 0 16,3 0 0-16,4-2 0 0,2 0 0 0,5 4 0 15,2-5 0-15,3-2 0 0,4 0 0 0,-6-14 0 16,7 9 0-16,-3-13 0 0,1 2 0 0,0-7 0 16,-4-1 0-16,2-4 0 0,-5-4 0 0,-1-2 0 15,-2-3 0-15,2 1 0 0,-3-4 0 0,1 1 0 16,-3 0 0-16,2-5 0 0,-4 2 0 0,3 0 0 15,-3-2 0-15,0 0 0 0,-2 1 0 0,3-2 0 16,-4-2 0-16,4 3 0 0,-4-3 0 0,1 3 0 16,-1-3 0-16,5 2 0 0,-5-2 0 0,0 0 0 15,0 0 0-15,0 0 0 0,1 4 0 0,-1-4 0 16,0 0 0-16,0 0 0 0,0 0 0 0,0 0 0 0,4-9 0 16,-4 9 0-16,4-9 0 0,-4 3-361 15,2-4-944-15,1 2-1414 0,4-4 625 0</inkml:trace>
  <inkml:trace contextRef="#ctx0" brushRef="#br0" timeOffset="63141.84">12909 4449 4553 0,'-7'-7'480'0,"-2"-3"-47"0,-3 5-8 16,7 0-15-16,-1 0-40 0,2 3-17 0,0-2-48 15,0 2-53-15,4 2-44 0,-5-1-16 0,5 1-16 16,0 0-142-16,0 0-34 0,18 12 0 0,-4-5 0 15,32 11 0-15,-15-8 0 0,2-1 0 16,0 3 0-16,4-4 0 0,-1 1 0 0,1-2 0 16,-1-1 0-16,-3 4 0 0,0-5 0 0,3 2 0 15,-9-1 0-15,1-2 0 0,-6-4 0 0,-2 0 0 16,-3 0 0-16,-3-2 0 0,-4 2 0 0,0 0 0 0,-1 0 0 16,0-4 0-16,0-2 0 0,-2 0 0 0,0 2 0 15,-4-4 0-15,1 1 0 0,0-1 0 0,-2 3 0 16,-2-2 0-16,0 0 0 0,-2 0 0 0,-2 0 0 15,-3-1 0-15,-2 2 0 0,-1 0 0 0,-3 1 0 16,-6 2 0-16,-1 3 0 0,-2 4 0 0,-5 0 0 16,-1 3 0-16,1 6 0 0,-3 0 0 0,4 2 0 15,1 5 0-15,3 2 0 0,1 1 0 0,3 0 0 16,3-1 0-16,5 0 0 0,1 2 0 0,1-4 0 16,4 0 0-16,3-1 0 0,2 0 0 0,3 1 0 15,4-2 0-15,3 0 0 0,1-2 0 0,7 6 0 16,-1-4 0-16,5-3 0 0,1-1 0 0,2-4 0 15,-1-1 0-15,2-3 0 0,-4-2 0 0,8 2 0 16,-11-5 0-16,0 0 0 0,0-2 0 0,-1 0 0 0,-2-3 0 16,-3 2 0-16,-3 0 0 0,2 0 0 15,-7 2 0-15,-1-2 0 0,3 1 0 0,-8 1 0 0,8-1 0 16,-8 1 0-16,0 0 0 0,3 4 0 0,-3-4 0 16,-11 11 0-16,-2 0 0 0,-2 2 0 15,2 0 0-15,-10 6 0 0,4 0 0 0,1 1 0 0,6-4 0 16,0 2 0-16,5-2 0 0,-1 0 0 0,1-2 0 15,5-3 0-15,3 0 0 0,0-1 0 0,3 0 0 16,5-1 0-16,3-3 0 0,5 3 0 0,9 0 0 16,5-4 0-16,4 0 0 0,2 0 0 0,15-3 0 15,-13-2 0-15,14-5 0 0,-1 2 0 0,-12-1 0 16,-1-6 0-16,-2 5 0 0,-2-6 0 0,-5 4 0 16,-3-2 0-16,-10 2 0 0,1 1 0 0,-8-1 0 15,0 3 0-15,-6 0 0 0,0-1 0 0,-3 0 0 0,-1 5 0 16,-13-1 0-16,-6 2 0 0,-9 6 0 0,-4 4 0 15,-18 9 0-15,2 4 0 0,-6 1 0 16,3 8 0-16,1 2 0 0,0 7 0 0,3 0 0 0,5 1 0 16,2 0 0-16,6-1 0 0,2 0 0 0,4-1 0 15,2 0 0-15,12-8 0 0,0-4 0 0,1 4 0 16,3-7 0-16,2 4 0 0,3-4 0 0,0-2 0 16,1-6 0-16,2 1 0 0,0-3 0 0,2-4 0 15,0 0 0-15,0-1 0 0,-1-2 0 0,2-3 0 16,-1-1 0-16,-1 2 0 0,1-4 0 0,0 1 0 15,0-4 0-15,0 5 0 0,0-5 0 0,0 6 0 16,0-6 0-16,0 4 0 0,0-4 0 0,0 0 0 0,0 0 0 16,0 3 0-16,0-3 0 0,0 0 0 15,0 0 0-15,0 0 0 0,0 0 0 0,0 3 0 16,0-3 0-16,0 0 0 0,0 0 0 0,0 0 0 0,0 0 0 16,0 0 0-16,0 0 0 0,0 0 0 0,0 0 0 15,0 0 0-15,0 0 0 0,0 0 0 0,0 0 0 16,0 0 0-16,0 0 0 0,0 0 0 0,0 0 0 15,0 0 0-15,0 0-1366 0,-7-13-1478 0,7 13 654 16</inkml:trace>
  <inkml:trace contextRef="#ctx0" brushRef="#br0" timeOffset="141716.2">4030 10725 197 0,'-17'5'820'16,"7"-2"-2"-16,0 1-18 0,2-2-51 0,3 1-71 15,-3-2-70-15,6 1-61 0,2-2-55 0,-8 2-52 16,8-2-43-16,0 0-39 0,0 0-37 0,19 0-32 16,-1-3-30-16,3 2-30 0,8-5-53 0,3 1-163 15,0 3-13-15,1-1 0 0,-1 2-91 0,0 1-137 16,-4 3-81-16,3-3-84 0,-8 2-75 0,-5 2-65 0,0 2-70 16,-11-3-325-16,-2 2-1005 0,-5 0 445 15</inkml:trace>
  <inkml:trace contextRef="#ctx0" brushRef="#br0" timeOffset="141849.87">4277 10818 1376 0,'-29'17'143'0,"0"1"117"0,-3-2 110 0,0 1 85 15,3-3 63-15,2 1 57 0,8-4 8 0,2-4-9 16,6-1-50-16,0-2-50 0,1 0-50 0,4 0-41 16,1-2-38-16,1 0-34 0,1 0-34 0,-1 0-28 15,4-2-26-15,0 0-96 0,13 5-127 0,0-6 0 16,9-1 0-16,6-4 0 0,8-3 0 0,3 4 0 16,15-7-387-16,-3 0-144 0,0-1-165 0,0-1-401 15,3-2-1187-15,-4 1 526 0</inkml:trace>
  <inkml:trace contextRef="#ctx0" brushRef="#br0" timeOffset="142255.84">5807 9978 45 0,'13'-44'647'0,"-4"8"13"16,0-9 26-16,-5 11 0 0,-3-1-15 0,-2 1-10 15,-4 2-53-15,0 1-60 0,-4 6-52 0,0 7-49 16,-3 3-46-16,-2 2-40 0,-1 4-38 0,-8 8-31 0,-9 9-32 15,-15 10-16-15,-4 9-89 0,0 8-155 16,-16 21 0-16,24-10 0 0,-10 23 0 0,16 13 0 0,15 6 0 16,15 9 0-16,12 6 0 0,15 5 0 0,11-1 0 15,11 2 0-15,9 2 0 0,-1-6 0 0,9 1 0 16,-5-3 0-16,-1-1 0 0,0-5 0 0,0-3 0 16,-12-4 0-16,-3 1 0 0,-12-2 0 0,-8-4 0 15,-10 3 0-15,-8-8 0 0,-7-19 0 0,-3-2 0 16,-12 21 0-16,2-27 0 0,-8-2 0 0,-7 1 0 15,-3-2 0-15,-21 12 0 0,17-20 0 0,-8-4 0 16,-24 11 0-16,18-16 0 0,-4-5 0 0,-23 8 0 0,23-9 0 16,-25 4 0-16,25-9 0 0,-4 0 0 15,0-3 0-15,2-4 0 0,-1 4 0 0,4-2 0 0,3-1 0 16,4-4 0-16,3 0 0 0,11-5 0 0,2 0 0 16,0-3 0-16,6 1 0 0,8-2 0 15,1-2 0-15,3 0 0 0,8-2 0 0,-1-3 0 0,7-3 0 16,0-3 0-16,11-14-633 0,8-5-627 0,14-15-1365 15,25-24 604-15</inkml:trace>
  <inkml:trace contextRef="#ctx0" brushRef="#br0" timeOffset="142932.12">7240 10127 401 0,'-5'-18'732'0,"0"2"53"0,1 2-5 0,0 1-35 16,-1 1-78-16,0 4-60 0,-4-2-56 0,4 3-62 15,-4 3-54-15,1 4-42 0,-6 6-38 0,-2 6-35 0,-9 13-36 16,-3 14-26-16,1 5-24 0,3 6-79 16,5 7-155-16,1 1 0 0,5 0 0 0,3 0 0 0,5-1 0 15,1-3 0-15,2 3 0 0,5-5 0 0,3 0 0 16,0-5 0-16,4 1 0 0,-2-18 0 0,1 0 0 15,-2 3 0-15,2-7 0 0,2-2 0 0,-5-5 0 16,2-5 0-16,-3-2 0 0,0-2 0 0,0-3 0 16,0-3-379-16,-1-1-172 0,1-5-68 0,-5 2-488 15,-1-10-1200-15,-3 0 531 0</inkml:trace>
  <inkml:trace contextRef="#ctx0" brushRef="#br0" timeOffset="143081.1">6926 10865 1280 0,'-30'-12'290'0,"1"-1"114"0,-3 3 43 0,4 2 56 15,10 3 56-15,0-1 23 0,10 2-17 0,-1 1-34 16,3 1-48-16,1 0-50 0,-1-1-41 15,2 2-38-15,4 1-37 0,0 0-30 0,8-6-26 0,4 2-28 16,6 3-22-16,1-2-152 0,13-2-59 0,3-1 0 16,16 0 0-16,0 1 0 0,-1 0 0 0,1 1 0 15,-1-2 0-15,-12 4 0 0,-1 0-47 0,-4-2-436 16,3 4-131-16,-3-7-561 0,-3 1-1272 0,0-3 563 16</inkml:trace>
  <inkml:trace contextRef="#ctx0" brushRef="#br0" timeOffset="143372.15">7781 10154 650 0,'-8'-30'712'0,"3"10"49"0,-3 3 6 0,5 2-47 15,-1 4-71-15,0 1-61 0,0 5-59 0,3-2-54 16,-2 4-50-16,0 2-43 0,3 1-40 0,-16 21-35 15,1 8-29-15,-6 17-29 0,-2 4-24 0,5 6-93 16,-5 24-132-16,12-25 0 0,-1-1 0 0,6 0 0 16,1 0 0-16,3-1 0 0,5-1 0 0,1-2 0 15,4-2 0-15,4-3 0 0,-5-15 0 0,6 1 0 16,4 2 0-16,0-5 0 0,2 0 0 0,3-5 0 16,0-3 0-16,1-2 0 0,0 0 0 0,0-3 0 0,-7-8-417 15,11 4-110-15,-7-5-52 0,1-3-85 0,2-1-337 16,-1-6-1085-16,-2 1 481 0</inkml:trace>
  <inkml:trace contextRef="#ctx0" brushRef="#br0" timeOffset="143618.44">8590 10221 6067 0,'9'-18'359'15,"0"2"12"-15,1 1-1 0,4 2-11 0,-1 1-44 16,3 2-46-16,0 5-188 0,3 4-81 0,0 1 0 16,0 6 0-16,9 10 0 0,-1 6 0 0,10 14 0 15,-6 9 0-15,-3 3 0 0,-9 2 0 0,-5 0 0 16,-9 1 0-16,-5-3 0 0,-5 0 0 0,-4-2 0 16,-5-2 0-16,0-10 0 0,-2-3 0 0,1-2 0 15,1-4 0-15,-1-1 0 0,5-8 0 0,-3-2-428 16,4-4-867-16,5-5-1400 0,-1-4 619 0</inkml:trace>
  <inkml:trace contextRef="#ctx0" brushRef="#br0" timeOffset="144048.97">11377 10287 375 0,'1'-4'779'16,"-1"-2"35"-16,0-3-6 0,-1 0-76 0,-4 2-71 15,-3-2-65-15,2 3-54 0,-3-2-52 0,-4 3-52 16,-5-1-42-16,-1 5-39 0,-13 6-37 0,3 2-37 16,-3 5-25-16,1 6-29 0,3 2-116 0,1 5-113 15,2 1 0-15,5 3 0 0,4 3 0 0,2-1 0 16,5 0 0-16,4 1 0 0,3 1 0 0,6-4 0 15,5 3 0-15,4-2 0 0,6-3 0 0,7-2 0 16,3-3 0-16,7-3 0 0,10 1 0 0,5-5-72 0,1-1-551 16,-2-5-106-16,-10-7-400 0,-1-3-1221 0,11-6 541 15</inkml:trace>
  <inkml:trace contextRef="#ctx0" brushRef="#br0" timeOffset="144323.41">11840 10545 433 0,'6'-16'442'15,"-2"-1"96"-15,-8 6 72 0,2-1 57 0,-6 2 24 16,-6-1-22-16,-3 4-66 0,-2 3-61 0,1 2-48 15,-11 2-48-15,2 6-47 0,0 1-40 0,5-1-33 16,3 4-38-16,0-1-29 0,1 2-26 0,8 1-41 0,-2 1-192 16,7 0 0-16,4 0 0 0,1 2 0 15,6-4 0-15,6 3 0 0,1 1 0 0,10-1 0 16,1-3 0-16,5 0 0 0,-1-4 0 0,3-3 0 0,-2-4 0 16,-7 0 0-16,0-3 0 0,-3-1 0 0,0 0 0 15,-2-3 0-15,-4-2 0 0,1-3 0 0,-4-1 0 16,-1-2 0-16,-3 0 0 0,-2-1 0 0,-4 4 0 15,-1-5 0-15,-3 2 0 0,-5 0 0 0,-1-1 0 16,-4 3 0-16,-8-4 0 0,-3 4 0 0,-1-2 0 16,-1 4 0-16,-1 5 0 0,1 2 0 0,5 1 0 15,3 3 0-15,6 0 0 0,1 2 0 0,1 1-724 16,9 1-521-16,3-1-1348 0,8 1 596 0</inkml:trace>
  <inkml:trace contextRef="#ctx0" brushRef="#br0" timeOffset="144607.93">12621 10415 7145 0,'-9'-4'601'16,"-2"0"-156"-16,-7-1-445 0,-2 0 0 0,-8-1 0 15,0 5 0-15,-2-1 0 0,2 2 0 0,5 2 0 16,5 1 0-16,6 1 0 0,3 2 0 0,-1 3 0 16,3 5 0-16,4 2 0 0,5 1 0 0,4 2 0 15,4-1 0-15,3 6 0 0,1 1 0 0,3-3 0 16,-3-2 0-16,0-2 0 0,-4-2 0 0,2 0 0 0,-3-2 0 15,-3-3 0-15,-1 1 0 0,-2-1 0 16,-2-3 0-16,-1 0 0 0,0 0 0 0,-4 0 0 0,-1 0 0 16,-1-3 0-16,-3 2 0 0,-3-3 0 0,-1 0 0 15,-1 0 0-15,-1-4 0 0,-3 4 0 0,4-4 0 16,1 0 0-16,0-2 0 0,2 4 0 0,-3-2 0 16,4-4 0-16,-2 4 0 0,2-4 0 0,4 3-136 15,2-1-642-15,1-3-436 0,3 0-1313 0,3 2 582 16</inkml:trace>
  <inkml:trace contextRef="#ctx0" brushRef="#br0" timeOffset="144940.6">13157 10420 464 0,'1'-6'787'0,"-1"1"40"0,0 1-29 0,-2 1-76 16,-3-2-72-16,2 1-58 0,0 2-62 0,-4 1-53 16,7 1-49-16,-10 3-44 0,1-1-44 0,1 6-31 15,3 1-33-15,0 4-31 0,0 4-25 0,1 0-78 16,4 3-142-16,1 6 0 0,6 2 0 0,-1-2 0 16,3 1 0-16,0-2 0 0,-1-1 0 0,-3-6 0 15,0 0 0-15,-1-2 0 0,-2-4 0 0,1 0 0 0,-3 0 0 16,0-6 0-16,0 2 0 0,-1-2 0 0,-2 0 0 15,-1-1 0-15,2 0 0 0,-3-3 0 0,-2 1 0 16,3 0 0-16,-3-3 0 0,-1 0 0 0,0 1 0 16,2-1 0-16,6 0 0 0,-17-1 0 0,12 1 0 15,-3-2 0-15,1-1-658 0,1 1-598 0,2-1-1360 16,1 0 602-16</inkml:trace>
  <inkml:trace contextRef="#ctx0" brushRef="#br0" timeOffset="145255.7">13106 10611 273 0,'-6'-2'607'16,"-1"-2"23"-16,0 3-6 0,3-2-1 0,-2 1-19 15,0 2-32-15,6 0-31 0,-9 0-37 0,9 0-39 16,-6 2-40-16,2 1-36 0,2-2-34 0,2-1-33 15,2 10-29-15,2-6-28 0,0-1-23 0,6 2-25 16,3 0-13-16,1-2-168 0,0 1-36 0,1 0 0 16,-2 0 0-16,-3-2 0 0,2 1 0 0,-4-2 0 15,-2 1 0-15,-1 0 0 0,0-2 0 0,-5 0 0 0,0 0 0 16,0 0 0-16,3-5 0 0,-3 5 0 0,-9-9 0 16,2 2 0-16,1 4 0 0,-3-3 0 0,-1 2 0 15,2-1 0-15,3 1 0 0,0 0 0 0,0-1 0 16,0 1 0-16,2-2 0 0,-1 1 0 0,4 1-1366 15,4-3-1478-15,6 0 654 0</inkml:trace>
  <inkml:trace contextRef="#ctx0" brushRef="#br0" timeOffset="145840.94">15341 10529 5964 0,'-8'0'736'0,"2"1"-80"0,0-1-102 16,6 0-273-16,-9 2-281 0,3-1 0 0,6-1 0 15,0 0 0-15,-8 0 0 0,8 0 0 0,0 0 0 16,0 0 0-16,18-4 0 0,1 0 0 0,14-1 0 0,5 0 0 16,20-3 0-16,-3 3 0 0,8 0 0 0,4-1 0 15,-3 4 0-15,-1-2 0 0,-6 2 0 0,-2-2 0 16,-14 3 0-16,-4-3 0 0,-5 3-145 0,-1 0-534 16,-11-2-550-16,0 1-1329 0,-4 1 589 0</inkml:trace>
  <inkml:trace contextRef="#ctx0" brushRef="#br0" timeOffset="146022.22">16005 10397 45 0,'-31'-6'604'0,"-2"-2"43"0,1-3 44 16,-1 1 58-16,3 0-14 0,0-1-70 0,1 0-62 15,4 2-57-15,8 2-54 0,3 2-47 0,3 1-48 16,3 2-41-16,-1 0-36 0,4 1-37 0,5 1-30 0,-5 9-23 16,2 3-100-16,7 8-130 0,1 7 0 15,3 5 0-15,-2 4 0 0,2 11 0 0,1-1 0 0,1-12 0 16,4 13 0-16,3-3 0 0,-4-10 0 0,2-5 0 15,2 3 0-15,3-8 0 0,-1-1-506 0,4-8-776 16,5-1-1387-16,-1-7 614 0</inkml:trace>
  <inkml:trace contextRef="#ctx0" brushRef="#br0" timeOffset="146432.28">18016 9472 151 0,'9'-53'691'0,"-9"2"7"0,-4 0 21 16,-3 2-15-16,2 13-18 0,-6 5-53 0,2 1-59 16,-6 1-58-16,1 2-51 0,-4 6-43 0,-1 3-45 15,5 6-36-15,-4 3-32 0,-10 2-37 0,-4 9-28 16,-1 7-19-16,-9 16-61 0,-2 13-164 0,-15 34 0 16,12 8 0-16,7 15 0 0,12 4 0 0,12 8 0 0,13-4 0 15,12 0 0-15,12 0 0 0,9 0 0 0,2-4 0 16,4 0 0-16,1-5 0 0,0-7 0 0,1-2 0 15,6-4 0-15,-5-3 0 0,-3-2 0 0,-13-19 0 16,3-1 0-16,-10 0 0 0,-2 1 0 0,-7-6 0 16,-7 1 0-16,-3-2 0 0,-9-4 0 0,-6-3 0 15,-3-14 0-15,-7 13 0 0,-8-10 0 0,-3-2 0 16,-3-1 0-16,-2-5 0 0,-6-2 0 0,4-1 0 16,-5-4 0-16,0 1 0 0,1-6 0 0,0-2 0 15,11-2 0-15,3 1 0 0,3-2 0 0,-1-1 0 16,6-2 0-16,5 1 0 0,7-3 0 0,4 0 0 0,1-2 0 15,3 1 0-15,4 1 0 0,-1-2 0 0,5 0 0 16,0 0 0-16,0 0 0 0,0 0 0 0,0-7 0 16,0 7 0-16,20-9 0 0,0 0-471 0,5-5-816 15,2-3-1394-15,4-2 617 0</inkml:trace>
  <inkml:trace contextRef="#ctx0" brushRef="#br0" timeOffset="146956.01">19317 9782 442 0,'-4'-10'687'0,"-3"3"31"15,0-2 11-15,0 0-2 0,-2 1-49 0,-3 0-70 16,-2 1-56-16,-5 4-59 0,-1 1-50 0,-12 6-43 16,-3 7-40-16,-11 9-37 0,-2 8-37 0,8 3-26 15,0 6-29-15,12 6-21 0,6 9-166 0,8 3-44 16,8 1 0-16,6-3 0 0,3-1 0 0,4-2 0 15,0-2 0-15,4-3 0 0,-2-13 0 0,0-1 0 0,0 1 0 16,-4-4 0-16,4-4 0 0,-4-6 0 16,0 0 0-16,2-1 0 0,-3-5 0 0,-2-3 0 0,-2-1 0 15,3-1 0-15,-1-4 0 0,-2 3-513 0,0-6-109 16,-6 7-554-16,1-8-1274 0,-7 1 563 0</inkml:trace>
  <inkml:trace contextRef="#ctx0" brushRef="#br0" timeOffset="147102.54">18655 10436 684 0,'-50'-14'428'0,"12"3"65"0,1 2 27 15,5-2 29-15,5 5 48 0,9 0 18 0,6 4-36 16,1-1-46-16,4 1-48 0,3-2-43 0,1 2-41 16,3 2-37-16,17-4-34 0,3 3-36 0,12-3-29 15,5 4-26-15,16-2-24 0,-1-1-57 0,3 0-158 0,-3 1 0 16,1 0 0-16,-1 0 0 0,1 2 0 0,-15-4 0 16,13-1-341-16,-14 4-152 0,-1-3-95 0,-3 0-541 15,-1 0-1221-15,2-1 540 0</inkml:trace>
  <inkml:trace contextRef="#ctx0" brushRef="#br0" timeOffset="147355.47">19794 9825 315 0,'-8'-18'738'0,"1"2"47"0,-1 2 21 0,0 6-62 16,3 0-73-16,-3 1-70 0,-3 3-62 0,1 2-56 0,-8 8-45 15,-8 8-46-15,-2 9-41 0,-5 13-36 0,4 8-32 16,4 4-27-16,10 5-24 0,2 4-24 0,3-2-174 16,9 3-34-16,3-4 0 0,5-1 0 0,6-2 0 15,0-4 0-15,4-3 0 0,-2-10 0 0,2-4 0 16,5-1 0-16,-2-1 0 0,3-3 0 0,3-4 0 16,-3-4 0-16,4-5 0 0,-2 0-371 0,-1-1-272 15,-2-4-554-15,5-2-1295 0,1-2 573 0</inkml:trace>
  <inkml:trace contextRef="#ctx0" brushRef="#br0" timeOffset="147599.47">20299 10046 2 0,'0'-35'642'0,"1"6"19"0,2 10 10 16,-2 0-1-16,0 9-22 0,4 0-26 0,2 7-29 15,3-1-53-15,10 4-54 0,10 7-44 0,4 9-45 16,17 13-36-16,17 26-36 0,-1 3-30 0,-6 7-28 15,-6-1-28-15,-24-16-25 0,-6 0-98 0,-8 2-116 16,-6-2 0-16,-10-12 0 0,-6-2 0 0,-5 0 0 0,-7-1 0 16,-4-3 0-16,-5-2 0 0,-2-4 0 0,-11 5 0 15,7-8 0-15,2-3 0 0,1-6 0 0,1-3 0 16,0 2 0-16,-2-5 0 0,12 1 0 0,0-7 0 16,5 2 0-16,2-4 0 0,1 2-611 0,5-2-653 15,2-2-1368-15,3-1 605 0</inkml:trace>
  <inkml:trace contextRef="#ctx0" brushRef="#br0" timeOffset="148116.34">22098 10207 585 0,'-10'-14'744'0,"0"0"26"0,0 1 8 16,2 3-55-16,-4-2-72 0,5 4-62 0,-2 1-60 16,0-1-56-16,1 4-48 0,3-2-45 0,1 4-41 15,-1 2-37-15,5 0-31 0,-8 12-28 0,2 0-25 16,7 14-47-16,4 1-171 0,4 3 0 0,-5-1 0 15,5 3 0-15,1-2 0 0,1-2 0 0,-1-4 0 16,1 1 0-16,-4-5 0 0,-2-2 0 0,0 1 0 16,-4-3 0-16,2 1 0 0,-6-7 0 0,-1 1 0 0,-3-3 0 15,-7 3 0-15,-2-3 0 0,1-1 0 0,-4-1 0 16,-3-1 0-16,-1-3 0 0,5-1 0 0,-5-1 0 16,3-1 0-16,0-2 0 0,1-2 0 0,4-2 0 15,2 1 0-15,6-1-493 0,3 0-263 0,4 1-401 16,2-2-1254-16,5-2 554 0</inkml:trace>
  <inkml:trace contextRef="#ctx0" brushRef="#br0" timeOffset="148296.41">22163 10306 178 0,'12'-5'475'0,"-1"3"77"0,-5-2 59 0,1 3 62 16,-2 0 20-16,-5 1-20 0,9 7-63 0,-5-1-58 0,-3 3-54 16,3 0-47-16,-1 4-45 0,-3-1-39 15,1 4-34-15,-2-6-27 0,1 3-40 0,0-4-23 16,0 2-24-16,0-4-134 0,0 4-85 0,-3-4 0 0,6 2 0 15,-3-2 0-15,1-1 0 0,0 0 0 0,3-1 0 16,0 1 0-16,1-1 0 0,0-2 0 0,2 1-210 16,-5-3-447-16,6-1-564 0,-8 0-1323 0,9-2 585 15</inkml:trace>
  <inkml:trace contextRef="#ctx0" brushRef="#br0" timeOffset="148464.01">22411 10157 192 0,'-9'-26'575'16,"0"-1"63"-16,-3 10 64 0,1 2 54 0,4 4-38 0,-1-1-69 15,0 2-65-15,5 4-57 0,-1 2-53 0,1-1-55 16,1 2-40-16,0 0-38 0,0 0-38 16,2 3-28-16,0 0-31 0,0 0-24 0,0 0-25 0,-3 14-195 15,7-4 0-15,1 7 0 0,4-1 0 0,0 1 0 16,2 0-310-16,4 6-209 0,1-1-148 0,-7-5-450 16,2 0-1208-16,1-1 535 0</inkml:trace>
  <inkml:trace contextRef="#ctx0" brushRef="#br0" timeOffset="148943.4">22548 10233 106 0,'0'-11'493'0,"-4"0"72"0,2-7 56 0,0 2 71 16,1 3 28-16,1 3-37 0,-1 0-70 0,1 3-61 15,0 2-59-15,1-1-49 0,4 4-47 0,0 0-38 16,7 6-36-16,8 3-30 0,8 9-31 0,-1 4-24 16,0 4-23-16,8 12-93 0,-14-12-122 0,0 2 0 0,-6 1 0 15,-2-4 0-15,-5-4 0 0,-5-1 0 0,1-1 0 16,-4-1 0-16,0-4 0 0,-2-3 0 0,2 0 0 15,-2-2 0-15,1-2 0 0,2-1 0 0,-2 1 0 16,2-2 0-16,-1-3 0 0,2 2 0 0,-2-2 0 0,0 0 0 16,0 0 0-16,12-11 0 0,-5 4 0 15,-1-1 0-15,1-1 0 0,3 0 0 0,0 0 0 16,0 0 0-16,-1 0 0 0,4 4 0 0,1 0 0 0,1 1 0 16,2 4 0-16,3 2 0 0,1 1 0 0,-2 5 0 15,2 2 0-15,5 6 0 0,-3 4 0 16,3 2 0-16,-2 2 0 0,-3-1 0 0,-6 1 0 0,3-3 0 15,-9-3 0-15,1-2 0 0,-4 1 0 0,-2-6 0 16,1 1 0-16,-1-1 0 0,-1-3 0 0,-2-1 0 16,0 0 0-16,-1-2 0 0,2 1 0 0,-1-2 0 15,-1 0 0-15,0-1 0 0,2 2 0 0,-2-2 0 0,0-3 0 16,2 5 0-16,-2-5 0 0,0 0 0 16,0 0 0-16,0 0 0 0,0 7 0 0,0-7 0 15,0 0 0-15,0 0 0 0,0 0 0 0,0 0 0 0,0 0 0 16,0 0 0-16,2 0 0 0,-2 0 0 0,0 0 0 15,0 0 0-15,0 0 0 0,0 0 0 0,0 0 0 16,0 0 0-16,0 0 0 0,0 0 0 0,0 0 0 16,0 0 0-16,0 0 0 0,0 0 0 0,0 0 0 15,-1-13 0-15,-2 9 0 0,0-1 0 0,-1 3-1366 16,0-1-1478-16,-2-1 654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51:23.6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2814 1736 635 0,'0'-6'637'0,"0"-2"2"16,2 0 9-16,-2 1-3 0,0 1-31 0,0 0-46 16,0-1-53-16,0 2-50 0,0 1-46 0,0-1-41 15,0 5-40-15,0-4-37 0,0 4-31 0,0 0-30 16,0 0-16-16,0 0-26 0,2 25-20 0,1-6-18 16,-1 12-41-16,2 2-119 0,3 18 0 0,1 1 0 15,4 5 0-15,-3 1 0 0,1-3 0 0,7 29 0 16,-6-26 0-16,5 1 0 0,0 22 0 0,-3-24 0 0,4 0 0 15,-5 1 0-15,4-2 0 0,-3 0 0 0,1-4 0 16,2-1 0-16,-3 0 0 0,0-2 0 16,0 0 0-16,-2 3 0 0,2-1 0 0,-3-2 0 0,-1 0 0 15,-3 0 0-15,6-1 0 0,-7-13 0 0,3 11 0 16,-3-11 0-16,2 10 0 0,-4-11 0 0,0-1 0 16,-2-3 0-16,4 2 0 0,-1-4 0 0,1-1 0 15,-4 0 0-15,4-1 0 0,-2 0 0 0,-2-7 0 16,2 6 0-16,-2-8 0 0,3 1 0 0,-2 0 0 15,0-1 0-15,-1 0 0 0,0-6 0 0,2-1 0 16,-2 3 0-16,-1-6 0 0,0 2 0 0,0-4 0 16,0 3 0-16,0-8 0 0,2 8 0 0,-2-8 0 15,3 7 0-15,-3-7 0 0,0 6 0 0,0-6 0 16,0 0 0-16,0 7 0 0,0-7 0 0,0 0 0 16,0 0 0-16,0 0 0 0,0 0 0 0,0 0 0 15,0 0 0-15,0 0 0 0,0 0 0 16,0 0 0-16,0 0 0 0,0 0 0 0,0 0 0 15,0 0 0-15,-11-19 0 0,8 10 0 0,2-1-609 16,2-7-655-16,7 0-1369 0,-1-10 606 0</inkml:trace>
  <inkml:trace contextRef="#ctx0" brushRef="#br0" timeOffset="3218.27">2863 1650 43 0,'0'0'464'0,"0"0"8"0,-8 0 3 15,8 0-5-15,0 0-8 0,0 0-8 0,0 0-9 16,0 0-10-16,0 0-14 0,-7 0-13 15,7 0-17-15,0 0-13 0,0 0-37 0,0 0-20 16,0 0-25-16,0 0-20 0,0 0-23 0,0 0-16 0,0 0-20 16,0 0-16-16,0 0-14 0,20-5-13 0,-11 5-21 15,1-1-15-15,4 0-59 0,7 0-79 0,-1-3 0 16,2 3 0-16,7 0 0 0,1-1 0 16,2 1 0-16,-2 2 0 0,2-1 0 0,4-1 0 0,0 2 0 15,0-1 0-15,1-1 0 0,2 2 0 0,-2-2 0 16,3 1 0-16,1 0 0 0,11-2 0 0,2 1 0 15,-3-1 0-15,2 2 0 0,-1 0 0 0,1-4 0 16,0 6 0-16,2-4 0 0,-3 4 0 0,1-2 0 16,3-3 0-16,0 3 0 0,0-3 0 0,3 1 0 15,-4-2 0-15,4 3 0 0,-8-2 0 0,4 1 0 16,-1-2 0-16,-1 1 0 0,-14-2 0 0,13 1 0 16,2 0 0-16,-3-2 0 0,-13 1 0 0,13-1 0 15,3 1 0-15,-4 2 0 0,5-4 0 0,-3 5 0 16,-2 0 0-16,-8 1 0 0,9-4 0 0,0 3 0 15,-11-3 0-15,1 4 0 0,-1-3 0 0,11 4 0 16,-14-1 0-16,-1 1 0 0,-2-2 0 0,-1 2 0 16,3-1 0-16,-4 0 0 0,1-1 0 0,-2 2 0 15,3-1 0-15,1 2 0 0,-2-4 0 0,3 2 0 16,-3-1 0-16,3 2 0 0,1-3 0 0,1 1 0 16,1-1 0-16,-1 3 0 0,1-1 0 0,-1-1 0 15,0 0 0-15,-1 0 0 0,2-3 0 0,-4 5 0 16,1-3 0-16,0 1 0 0,-3 0 0 0,4 1 0 15,-6-6 0-15,1 6 0 0,0-1 0 0,-2 1 0 0,0-1 0 16,3 0 0-16,-5 1 0 0,4-2 0 16,-1-3 0-16,1 2 0 0,0 2 0 0,-2-2 0 15,2-3 0-15,-1 4 0 0,1-1 0 0,1-1 0 16,0 2 0-16,-1 0 0 0,-1-1 0 0,1 4 0 0,1-3 0 16,-1 0 0-16,-4 0 0 0,3 1 0 0,-2 0 0 15,-2-1 0-15,-4 2 0 0,-3 1 0 0,1 0 0 16,2-3 0-16,0 0 0 0,-1 3 0 15,-6 0 0-15,3-2 0 0,-2 0 0 0,1 2 0 0,-1-1 0 16,-3-2 0-16,-4 3 0 0,1-2 0 0,1 2 0 16,-6-2 0-16,7 1 0 0,-8-3 0 15,3 4 0-15,-3-1 0 0,-5 1 0 0,9 0 0 0,-9 0 0 16,9-4 0-16,-9 4 0 0,5 0 0 0,-5 0 0 16,0 0 0-16,6 0 0 0,-6 0 0 0,0 0 0 15,0 0 0-15,0 0 0 0,0 0 0 0,8 2 0 16,-8-2 0-16,0 0 0 0,0 0 0 0,0 0 0 15,0 0 0-15,0 0 0 0,0 0 0 0,0 0 0 16,0 0 0-16,0 0 0 0,0 0 0 0,0 0 0 16,0 0 0-16,4-2 0 0,-4 2 0 0,0 0 0 15,0 0 0-15,0 0 0 0,0 0 0 0,0 0 0 16,0 0 0-16,0 0 0 0,0 0 0 0,0 0 0 16,0 0 0-16,0 0 0 0,0 0 0 0,0 0 0 15,0 0 0-15,0 0 0 0,0 0 0 0,0 0 0 0,0 0 0 16,0 0 0-16,0 0 0 0,0 0 0 15,0 0 0-15,4-4 0 0,-4 4 0 0,0 0 0 16,0 0 0-16,0 0 0 0,0 0 0 0,0 0 0 16,0 0 0-16,0 0 0 0,0 0 0 0,7 4 0 15,-7-4 0-15,0 0 0 0,0 0 0 0,0 0 0 0,2 4 0 16,-2-4 0-16,1 5 0 0,-1-5 0 16,3 3 0-16,-3-3 0 0,0 0 0 0,0 3 0 15,0-3 0-15,0 0 0 0,-4 5 0 0,2-1 0 0,2-4 0 16,-4 5 0-16,4-5 0 0,3 4 0 0,-3-4 0 15,3 7 0-15,-5-2 0 0,1-1 0 0,-2-1 0 16,3 5 0-16,-2-3 0 0,2 0 0 16,-1 3 0-16,-3-3 0 0,4 4 0 0,4-3 0 0,-4 5 0 15,-4-3 0-15,4 4 0 0,0 1 0 0,0-1 0 16,-1 2 0-16,1-1 0 0,-2 4 0 16,1-1 0-16,0 2 0 0,0-1 0 0,1 0 0 15,-3 3 0-15,3-1 0 0,0 1 0 0,0 5 0 0,0-1 0 16,3-4 0-16,-6 1 0 0,2 6 0 0,2-2 0 15,-2-6 0-15,2 8 0 0,-1-3 0 0,-3 4 0 16,3-4 0-16,0 4 0 0,-1-2 0 0,2 1 0 16,-1 1 0-16,-1 3 0 0,1 1 0 0,-1-2 0 15,1-1 0-15,1 5 0 0,-1-2 0 0,3 3 0 16,-5-2 0-16,4 0 0 0,-5 0 0 0,3 1 0 16,-1 2 0-16,1-1 0 0,-4 0 0 0,7-2 0 15,-6 1 0-15,3 2 0 0,3-2 0 0,-3 0 0 16,0 2 0-16,-3-2 0 0,3 1 0 0,0-3 0 15,3 4 0-15,-3 11 0 0,2-1 0 0,-2-14 0 16,1 1 0-16,1 1 0 0,-2 2 0 0,0-3 0 16,1 1 0-16,2 0 0 0,-1 1 0 0,-2 0 0 15,1-3 0-15,1 2 0 0,-1 1 0 0,3-2 0 16,1 0 0-16,-1-2 0 0,0 1 0 0,-2 1 0 16,2 2 0-16,-1-3 0 0,-3 1 0 0,3 13 0 0,-3-12 0 15,4-4 0-15,-4 4 0 0,0-1 0 0,1 3 0 16,1-4 0-16,-2-1 0 0,0 3 0 15,-2 1 0-15,4-2 0 0,-2-1 0 0,0 0 0 16,1 0 0-16,1-1 0 0,-3-2 0 0,2 4 0 0,2-4 0 16,-2 1 0-16,-1-1 0 0,-1-2 0 0,1 1 0 15,-1 0 0-15,3 1 0 0,0 0 0 16,-1-1 0-16,-1 1 0 0,1-1 0 0,-1-1 0 16,1-2 0-16,1-5 0 0,-2 0 0 0,-2 5 0 0,2-5 0 15,2-2 0-15,-4 2 0 0,2-2 0 0,2 3 0 16,-2-3 0-16,0 1 0 0,2 0 0 0,-2-1 0 15,2-1 0-15,-4 0 0 0,4 1 0 0,-1-3 0 16,-1 1 0-16,-1 0 0 0,1-4 0 0,1 0 0 16,-1 0 0-16,1 1 0 0,1-2 0 0,-2 1 0 15,-2-4 0-15,2 2 0 0,0-3 0 0,0 0 0 16,0-7 0-16,2 11 0 0,-2-6 0 0,0-5 0 16,1 8 0-16,-1-8 0 0,0 8 0 0,0-8 0 15,0 6 0-15,0-6 0 0,0 0 0 0,-3 9 0 16,3-9 0-16,0 0 0 0,2 5 0 0,-2-5 0 15,0 0 0-15,0 0 0 0,1 8 0 0,-1-8 0 16,0 0 0-16,0 0 0 0,0 0 0 0,0 0 0 16,0 0 0-16,0 0 0 0,0 0 0 0,-4 6 0 15,4-6 0-15,0 0 0 0,0 0 0 0,0 0 0 16,0 0 0-16,0 0 0 0,0 0 0 0,0 0 0 16,0 0 0-16,0 0 0 0,0 0 0 0,0 0 0 15,0 0 0-15,0 0 0 0,0 0 0 0,0 0 0 16,0 0 0-16,0 0 0 0,0 0 0 0,0 0 0 15,0 0 0-15,0 0 0 0,0 0 0 0,0 0 0 0,0 0 0 16,0 0 0-16,0 0 0 0,5 4 0 16,-5-4 0-16,0 0 0 0,0 0 0 0,0 0 0 15,0 0 0-15,0 0 0 0,0 0 0 0,0 0 0 0,23-2 0 16,-8 2 0-16,2 0 0 0,6-2 0 0,4 1 0 16,5-1 0-16,0 1 0 0,1-1 0 0,4-2 0 15,0 2 0-15,14-3 0 0,-11 3 0 16,1-1 0-16,11-2 0 0,-19 2 0 0,7-1 0 0,-4 2 0 15,-2 0 0-15,2 0 0 0,0-2 0 0,2 2 0 16,-5-2 0-16,3 0 0 0,-4 1 0 0,0 0 0 16,0 1 0-16,-3-2 0 0,-1 3 0 0,2-2 0 15,-11 1 0-15,3 1 0 0,-1 0 0 0,0 0 0 16,7-3 0-16,0 3 0 0,-5 1 0 0,0 0 0 16,4-4 0-16,1 4 0 0,-1 0 0 0,0 0 0 15,1 0 0-15,-1 0 0 0,-6-1 0 0,10 0 0 16,-3 1 0-16,4-2 0 0,-2 1 0 0,0 0 0 15,2 1 0-15,1 0 0 0,5-4 0 0,1 3 0 16,2 1 0-16,9-1 0 0,2 1 0 0,-15 0 0 16,16-1 0-16,-14 1 0 0,14 0 0 0,-2 0 0 15,0 0 0-15,0 2 0 0,-11-5 0 0,-2 4 0 16,2-2 0-16,-5 1 0 0,5-4 0 0,-3 6 0 16,-1-4 0-16,2 1 0 0,-2-2 0 0,0 0 0 15,-3-1 0-15,0 2 0 0,1-2 0 0,-1-1 0 0,-2 3 0 16,-1-2 0-16,2 0 0 0,0 1 0 15,5-2 0-15,-4 3 0 0,-1-3 0 0,4 3 0 16,0-2 0-16,0 3 0 0,2 0 0 0,0-2 0 16,3 3 0-16,-2 0 0 0,13 0 0 0,2 2 0 0,-3 3 0 15,2-3 0-15,0 0 0 0,-15-1 0 0,13 1 0 16,-14 0 0-16,-1 0 0 0,1-2 0 16,-1 0 0-16,1 0 0 0,-4-2 0 0,-1 2 0 15,-3-2 0-15,2 0 0 0,1-1 0 0,-2 1 0 0,0-1 0 16,1 1 0-16,-3 0 0 0,1-2 0 0,-2 1 0 15,4 2 0-15,0-1 0 0,1 2 0 0,-3-1 0 16,3 0 0-16,2-1 0 0,0 2 0 16,0-1 0-16,-2 1 0 0,3 0 0 0,-3 1 0 0,1-1 0 15,0 0 0-15,-1 2 0 0,4-2 0 0,-5-2 0 16,2 4 0-16,-3-2 0 0,1-5 0 0,1 5 0 16,-4-1 0-16,0 1 0 0,3-2 0 0,-2 0 0 15,-2 2 0-15,-5-1 0 0,-2-2 0 0,-1 2 0 16,3-1 0-16,-4 1 0 0,1-1 0 0,0 0 0 15,-5 0 0-15,7 2 0 0,-4-2 0 0,0 0 0 16,-4 0 0-16,1 2 0 0,-1-1 0 0,0 2 0 16,-2-2 0-16,2 0 0 0,-13 1 0 0,23 0 0 15,-15-1 0-15,-8 1 0 0,11 0 0 0,-11 0 0 16,0 0 0-16,13-1 0 0,-13 1 0 0,0 0 0 16,0 0 0-16,0 0 0 0,0 0 0 0,13 0 0 15,-13 0 0-15,0-8 0 0,0 8 0 0,-18-16 0 16,1 4-352-16,-5-6-955 0,-4-2-1415 0,-13-7 626 15</inkml:trace>
  <inkml:trace contextRef="#ctx0" brushRef="#br0" timeOffset="5883.69">3180 3847 283 0,'0'0'301'0,"0"0"-9"0,0 0-17 0,0 0-21 15,0 0-14-15,27-4-17 0,-17 1-13 0,0 0-12 16,4 1-16-16,3-1 3 0,2 2-18 0,4-2 1 16,4 0-7-16,1 0-7 0,-1-1-9 0,2 1 2 15,1-2-4-15,2 4 11 0,0 0-21 0,2-3-12 16,2 1-11-16,0-1-11 0,-1 1-10 0,4-1-11 16,10-5-6-16,-10 3-8 0,-2-1-2 0,3 1-12 15,12-3-5-15,-14 4-10 0,16-3-3 0,0 1 1 16,-3-2-6-16,-1 1-7 0,1 1 0 0,-13 0-12 15,16 0-5-15,-6-5 5 0,6 6-7 0,-17-1 2 16,4 0-6-16,-1 0 4 0,-2-2 2 0,13 0 1 16,-14 2-6-16,3 1-6 0,-3-1-7 0,-2 1-3 15,1-1-9-15,0 2 0 0,1 0 15 0,-1 0-17 0,1-1-7 16,-1 1-1-16,0 0 0 0,-2 1 3 0,1-2 1 16,-2 4-1-16,0-3 5 0,-1 2-9 15,-1-2-10-15,-1 2 0 0,1-1 1 0,0-1-9 0,-2 3 9 16,-2-1-6-16,5-1-2 0,-5 1 2 0,2-2 5 15,1 2 4-15,0 0 3 0,1 1 1 0,0-1 9 16,-1-3 2-16,3 4 2 0,-2 1 13 0,5 0-11 16,-3-2 7-16,-2 0 2 0,2 1-2 0,0-2 2 15,-2 0 6-15,1 2-2 0,1 0-1 0,-2 1 4 16,1-1-4-16,-2-1 8 0,0 0-4 0,-2 0-6 16,1 1-8-16,2-1-2 0,0 0-3 0,-2 1 3 15,3 0 4-15,0-3-2 0,-1 2 3 0,-1 1 0 16,1-1 0-16,1 2-1 0,1-5 1 0,-1 4-1 15,0 0 7-15,-1-2-1 0,3 1 3 0,-2 0 2 0,3-1-1 16,0 1 4-16,-1 0-3 0,2-2 1 16,-2 2 4-16,-1-1 2 0,4 1-1 0,-2-1 0 15,1 1 4-15,1-1 2 0,-1 0 13 0,4 2-7 0,-4 0 4 16,1-1 1-16,2-2 2 0,-2 3-2 0,2-2 1 16,-2 2-1-16,2 0 3 0,10-2-4 15,-12 1-1-15,1-2 5 0,2 3 1 0,-4 0 3 0,5 1-3 16,10-1 9-16,-14-3-7 0,3 3 4 0,-3 1-1 15,4-2 2-15,-3 3 2 0,17-2-6 0,-16 2 5 16,0-2 10-16,15 2-15 0,-14-1 5 0,0 1 2 16,-1-4-4-16,0 3 2 0,15-1 0 0,-3 0 0 15,-13 4 2-15,2-4-3 0,12 0 7 0,2 1-5 16,-16-1 3-16,2 1 4 0,12 0 0 0,2 2-4 16,-3-2 19-16,-12 3-12 0,14 0 7 0,2-2 2 15,-4 1-7-15,1-1 3 0,-3 0 3 0,2 6 1 16,4-5 0-16,-14-1 1 0,14 2-9 0,3-2-2 15,-3 0 2-15,3 1 8 0,3 2 9 0,1-1-8 16,1-2 7-16,-2 5-16 0,-1-3 8 0,-2 3-3 16,-3-3 6-16,-2 2 6 0,1 0 9 0,1-2-10 15,-17 4-4-15,16-6-3 0,-17 2-5 0,14 0-4 16,-14-1-3-16,0-1 0 0,2 2-6 0,0-2 0 0,0 4-5 16,-1-4-1-16,-1 0-2 0,3 0-3 0,-3 4 4 15,1-3-6-15,0-1 0 0,2 1-1 0,-3 1-1 16,-1-2-3-16,-2 1-2 0,3 1 2 0,-2 0-1 15,3 1-2-15,1 1 2 0,-2-1-1 0,0-2 2 16,2 2 4-16,-2-1 0 0,-1 0-1 0,0 1 2 16,-3-2 2-16,1-1 3 0,-3 2 4 0,1 1-5 15,0-3 1-15,-1 1 2 0,0-1 3 0,-2 0-5 16,0 1 2-16,-8-3 9 0,3 0 8 0,-5 0 1 16,3 0 2-16,0-3-2 0,-4 3 1 0,1 1 0 15,0-3-3-15,-1 1 3 0,2-2-11 0,1 3 6 16,-1 0-7-16,8 0-4 0,0 0-3 0,2 1-4 15,-1 1-6-15,2 0 3 0,0 0 1 0,1 0-5 16,2 0 4-16,-1 1-3 0,1-2-3 0,-1 2-2 16,-1-1-1-16,-3-1-2 0,1 2 0 0,-9-1 1 15,2-1 0-15,-5 1 1 0,1-1-1 0,-1-3-3 16,-6 4 5-16,-1 0-2 0,1-4 0 0,-2 3-2 0,-1 0 0 16,2-1 0-16,-2 0-3 0,0-2 5 0,-1 2-2 15,1 1 3-15,1 0 0 0,-1 0-1 16,4 0-2-16,-3 1 4 0,0-2-4 0,-1 2 7 0,0-1-2 15,-1 0 8-15,-3 1 11 0,1-2 11 0,2 2 11 16,-8 0 19-16,8 0 10 0,-8 0 7 0,6-1 7 16,-6 1 4-16,0 0 16 0,9 0-18 15,-9 0-1-15,4-1-8 0,-4 1-1 0,0 0-6 0,0 0-13 16,0 0-3-16,0 0-11 0,0 0 0 0,0 0-20 16,7 3 16-16,-7-3-29 0,2 6-18 0,-1-3 0 15,-1 4 0-15,3-2 0 0,-3 4 0 0,1-2 0 16,0 4 0-16,1-3 0 0,-4 4 0 0,2-1 0 15,-1 3 0-15,0 1 0 0,-2-4 0 0,3 2 0 16,-1 1 0-16,-3-1 0 0,0 3 0 0,0 0 0 0,3 1 0 16,-3-3 0-16,-1 4 0 0,1-2 0 15,2 1 0-15,-1 1 0 0,-1-2 0 0,0-2 0 16,2 2 0-16,-1 0 0 0,2 1 0 0,-4-4 0 0,4 2 0 16,-2-2 0-16,-1 2 0 0,3-2 0 15,-3 0 0-15,4 0 0 0,-4 2 0 0,4 1 0 16,-1-4 0-16,-3 2 0 0,0 3 0 0,3-1 0 0,-4-2 0 15,2-2 0-15,2 4 0 0,-3-1 0 0,3 1 0 16,-2 0 0-16,2 1 0 0,-1-2 0 0,0 2 0 16,1-2 0-16,0 0 0 0,1 0 0 0,-2-3 0 15,2 2 0-15,0-2 0 0,2 0 0 0,-4 1 0 16,4-2 0-16,-4 0 0 0,4 3 0 0,-2-5 0 16,0 3 0-16,1 2 0 0,0-4 0 0,1 2 0 15,0-1 0-15,-1 0 0 0,2-1 0 0,-3 0 0 16,0 0 0-16,0-1 0 0,1 2 0 0,3-1 0 15,-3 1 0-15,2-3 0 0,-3 2 0 0,0-2 0 0,1 1 0 16,3 1 0-16,-3 0 0 0,-1 2 0 16,2-4 0-16,-2 3 0 0,2 0 0 0,-1-1 0 15,2 0 0-15,-2 2 0 0,2-1 0 0,-2 1 0 0,0 1 0 16,2-4 0-16,2 4 0 0,-2-3 0 0,-2 0 0 16,1 0 0-16,2 2 0 0,0-2 0 0,-4-1 0 15,4 2 0-15,0-3 0 0,-3 4 0 0,4-5 0 16,-1 2 0-16,-1 0 0 0,2 0 0 0,-3-1 0 15,2-2 0-15,0 4 0 0,0 0 0 0,0-2 0 16,0 2 0-16,2-2 0 0,-2-1 0 0,-1 2 0 16,1-3 0-16,0 2 0 0,0 0 0 0,0-1 0 15,1 0 0-15,0 1 0 0,-3-2 0 0,4 2 0 16,-2-2 0-16,-1 0 0 0,0 0 0 0,1 1 0 16,-2 0 0-16,2 1 0 0,1-2 0 0,-2 2 0 15,-1 0 0-15,2 0 0 0,-1 2 0 0,-1-3 0 16,2 1 0-16,0-1 0 0,0 1 0 0,2 2 0 0,-3-5 0 15,-1 2 0-15,2 2 0 0,1-4 0 0,-1 2 0 16,0-2 0-16,2 1 0 0,-4-2 0 16,0 3 0-16,2-2 0 0,0-1 0 0,-3 2 0 0,3-2 0 15,-3-1 0-15,2 0 0 0,-2 1 0 0,0-1 0 16,2 0 0-16,-3-3 0 0,5 4 0 0,-5-4 0 16,1 6 0-16,-1-6 0 0,-1 4 0 0,1-4 0 15,0 0 0-15,0 4 0 0,0-4 0 0,0 0 0 16,0 0 0-16,1 3 0 0,-1-3 0 0,0 0 0 15,0 0 0-15,0 0 0 0,0 0 0 0,0 0 0 16,0 0 0-16,0 0 0 0,0 0 0 0,0 0-1366 16,8-10-1478-16,-3 2 654 0</inkml:trace>
  <inkml:trace contextRef="#ctx0" brushRef="#br1" timeOffset="21017.12">3315 3756 259 0,'0'0'296'0,"0"0"-5"15,0 0-6-15,0 0-9 0,0 0-6 16,0 0-5-16,0 0-1 0,0 0-3 0,0 0-1 15,-6 0 2-15,6 0 1 0,0 0 1 0,0 0-4 0,0 0 1 16,0 0-1-16,0 0-2 0,0 0 0 0,0 0 2 16,0 0 4-16,0 0 4 0,0 0 8 15,0 0 4-15,0 0-2 0,0 0-8 0,0 0-8 0,0 0-9 16,0 0-15-16,0 0-12 0,0 0-9 0,0 0-21 16,0 0-106-16,0 0-90 0,0 0 0 0,0 0 0 15,0 0 0-15,0 0 0 0,0 0 0 0,1-11 0 16,-1 11 0-16,0 0 0 0,8-7 0 0,-7 2 0 15,3 2 0-15,-4-3 0 0,4 0 0 0,-2 2 0 0,2-1 0 16,-1-1 0-16,-2 1 0 0,3 0 0 16,-3-1 0-16,3 0 0 0,-1 2 0 0,-2-3 0 15,4 2 0-15,0 0 0 0,-2-2 0 0,-1 1 0 0,2 1 0 16,-1 0 0-16,-1-2 0 0,2 1 0 0,0 0 0 16,-2 0 0-16,1-2 0 0,2-1 0 0,-1 3 0 15,-2 0 0-15,1 0 0 0,1-1 0 0,-2 1 0 16,1-2 0-16,0 1 0 0,-1 1 0 0,1 0 0 15,-2-1 0-15,3 2 0 0,-2-2 0 0,-1 0 0 16,2 1 0-16,1-3 0 0,-1 3 0 0,0-3 0 16,0 3 0-16,1-2 0 0,0 0 0 0,1-2 0 15,-2 2 0-15,3-1 0 0,-4-1 0 0,2 0 0 0,1 1 0 16,-1-1 0-16,2 0 0 0,-2 2 0 0,-1-3 0 16,1 2 0-16,-1 0 0 0,3 1 0 0,-3-2 0 15,5 2 0-15,-7-2 0 0,4 2 0 16,-2 1 0-16,2-1 0 0,-1-2 0 0,0 3 0 0,-3-1 0 15,4 0 0-15,0-1 0 0,-1 1 0 0,0-4 0 16,0 2 0-16,1 1 0 0,-1-2 0 16,1-1 0-16,0 2 0 0,0-5 0 0,4 1 0 0,-6 2 0 15,2 2 0-15,0-1 0 0,0 0 0 0,0-2 0 16,0 1 0-16,0 0 0 0,-1 2 0 0,0-3 0 16,1 1 0-16,-1 1 0 0,1 0 0 0,-1 0 0 15,1-2 0-15,0 2 0 0,1-1 0 0,-1 2 0 16,2-2 0-16,-3 0 0 0,3-4 0 0,0 4 0 15,-1 2 0-15,1-6 0 0,0 2 0 0,1 1 0 16,-2-4 0-16,2 8 0 0,-2-5 0 0,1 3 0 16,-1 0 0-16,2-1 0 0,-3-1 0 0,0 6 0 15,-1-5 0-15,1 2 0 0,0 2 0 0,0-5 0 16,-1 5 0-16,1-3 0 0,-1 4 0 0,0-4 0 0,1 2 0 16,0-1 0-16,-1 2 0 0,0-2 0 15,1 0 0-15,0 0 0 0,0-2 0 0,0 0 0 16,3-3 0-16,-3 5 0 0,0-1 0 0,0 0 0 0,4-4 0 15,-4 4 0-15,0 0 0 0,2-3 0 0,-3 2 0 16,3-3 0-16,0 2 0 0,-2 0 0 16,1-3 0-16,-1 5 0 0,0 1 0 0,2-6 0 0,-4 7 0 15,4-4 0-15,-2 1 0 0,-1 3 0 0,2-2 0 16,-1 0 0-16,3-2 0 0,-3 0 0 0,-1 3 0 16,4-2 0-16,-2 0 0 0,-1 3 0 0,2-1 0 15,-1 0 0-15,0-2 0 0,2 2 0 0,-3-1 0 16,4-3 0-16,-4 5 0 0,4-1 0 0,-3 0 0 15,2 0 0-15,1-4 0 0,0 4 0 0,-1-1 0 16,-1 2 0-16,1-1 0 0,0 0 0 0,-2 0 0 16,3 2 0-16,-4-2 0 0,0 1 0 0,4-2 0 15,-1 1 0-15,-6-1 0 0,5 1 0 0,-2-3 0 0,1 3 0 16,-2-2 0-16,1 0 0 0,2 1 0 16,-5-1 0-16,5 1 0 0,-1 1 0 0,-1-2 0 15,2-3 0-15,-5 7 0 0,5-2 0 0,-2 1 0 0,0-1 0 16,0 1 0-16,0-2 0 0,-1 0 0 0,1-1 0 15,4 2 0-15,-2-3 0 0,0 1 0 0,-1 1 0 16,2 1 0-16,0 0 0 0,-2-1 0 0,0 0 0 16,1 1 0-16,0 0 0 0,0 0 0 0,1 0 0 15,-2-2 0-15,4-2 0 0,-4 2 0 0,2 4 0 16,0-6 0-16,-2 4 0 0,3 0 0 0,-4 0 0 16,3 3 0-16,0-5 0 0,-1 3 0 0,0-1 0 15,-1 0 0-15,2 0 0 0,-2-2 0 0,3-3 0 16,1 1 0-16,-1 3 0 0,0-6 0 0,-1 7 0 15,-2-1 0-15,1 0 0 0,3 1 0 0,-1-3 0 16,-1 3 0-16,4-4 0 0,-5 4 0 0,0 2 0 16,1-4 0-16,2 4 0 0,-5-2 0 0,8-2 0 15,-8 4 0-15,5-3 0 0,2 4 0 0,1-6 0 0,-3 2 0 16,3 0 0-16,-2 2 0 0,1-3 0 16,2 1 0-16,-4 4 0 0,3-4 0 0,-3 2 0 15,0 2 0-15,3-4 0 0,-3 4 0 0,3-5 0 0,-3 7 0 16,3-5 0-16,-4 4 0 0,0-1 0 0,1-1 0 15,2 1 0-15,-2 1 0 0,3-2 0 0,-3 0 0 16,5-2 0-16,-1 2 0 0,2-1 0 16,-4 1 0-16,6 0 0 0,-1-2 0 0,1 2 0 0,1-1 0 15,0 1 0-15,0 0 0 0,2-1 0 0,-1 0 0 16,-2 1 0-16,3 3 0 0,-2-2 0 0,-1 1 0 16,1-2 0-16,-3 2 0 0,6-1 0 0,-7 0 0 15,2 1 0-15,-2 2 0 0,2-2 0 0,-3 2 0 16,0 0 0-16,4-2 0 0,-5 3 0 0,1 1 0 15,-1-1 0-15,4-1 0 0,-4 2 0 0,1 1 0 16,-1-1 0-16,0 1 0 0,2-2 0 0,2 2 0 16,2 2 0-16,0-2 0 0,-6 0 0 0,1 2 0 15,4-1 0-15,-4-1 0 0,3 2 0 0,-3 0 0 16,-2 1 0-16,6-2 0 0,-5 2 0 0,2-2 0 0,2 1 0 16,2 1 0-16,-6 0 0 0,2 2 0 15,-2 0 0-15,0-2 0 0,6 3 0 0,-1-2 0 16,-7 1 0-16,7 0 0 0,-5 0 0 0,6 1 0 15,-8 0 0-15,1-2 0 0,1 3 0 0,3 0 0 0,-3-1 0 16,0 0 0-16,0 0 0 0,0 3 0 16,0-5 0-16,-2 3 0 0,1 0 0 0,-3-2 0 15,2 1 0-15,-1 3 0 0,2-4 0 0,-2-1 0 16,-1 5 0-16,0-4 0 0,1 0 0 0,-1 1 0 0,0 1 0 16,-1-3 0-16,-2 0 0 0,0 1 0 0,1-1 0 15,-2 1 0-15,1 0 0 0,-1-1 0 16,2 1 0-16,-2-1 0 0,0 2 0 0,0-2 0 15,0 0 0-15,2 1 0 0,-2 1 0 0,0-2 0 0,0 3 0 16,3-2 0-16,-3 0 0 0,0 1 0 0,0-2 0 16,-1 0 0-16,2 2 0 0,-2-3 0 0,2 2 0 15,-2-2 0-15,0 2 0 0,0-1 0 0,-1 0 0 16,0-1 0-16,1 0 0 0,0 1 0 0,-4-3 0 16,5 5 0-16,-5-5 0 0,3 2 0 0,-3-2 0 15,2 4 0-15,-2-4 0 0,0 0 0 0,4 1 0 16,-4-1 0-16,0 0 0 0,0 0 0 0,0 0 0 15,0 0 0-15,5 1 0 0,-5-1 0 0,0 0 0 16,4 0 0-16,-4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0,4 4 0 15,-4-4 0-15,2 3 0 0,-2-3 0 16,2 4 0-16,-2-4 0 0,2 3 0 0,-2 0 0 16,0-3 0-16,3 5 0 0,-1-3 0 0,2 1 0 0,-4-3 0 15,2 4 0-15,0-1 0 0,-2-3 0 0,3 4 0 16,-2-1 0-16,4 1 0 0,-5-4 0 0,1 3 0 15,-1-3 0-15,5 4 0 0,-3 0 0 16,-2-4 0-16,3 3 0 0,0-1 0 0,-3-2 0 0,3 4 0 16,-1-3 0-16,-2-1 0 0,4 4 0 0,0 0 0 15,-3 0 0-15,3 0 0 0,-3-1 0 0,4 0 0 16,-1 3 0-16,1-1 0 0,-1-1 0 0,1 2 0 16,3 2 0-16,-2-1 0 0,1-1 0 0,-1 1 0 15,2 0 0-15,-2-1 0 0,0 3 0 0,1-1 0 16,-2-1 0-16,0-1 0 0,0 0 0 0,3 2 0 15,-2-2 0-15,-2 0 0 0,3 1 0 0,-1 0 0 16,0 0 0-16,-2-1 0 0,1-2 0 0,2 3 0 16,-2 0 0-16,0 0 0 0,0-2 0 0,1 3 0 15,1 1 0-15,-2-1 0 0,0-2 0 0,1 2 0 16,2 2 0-16,-3-6 0 0,0 5 0 0,0 0 0 16,3 1 0-16,-3-2 0 0,3 2 0 0,-3-3 0 15,0 3 0-15,-1-2 0 0,6 2 0 0,-5-3 0 16,2 4 0-16,-1-4 0 0,2 3 0 0,-2 0 0 15,0-2 0-15,0 4 0 0,0-5 0 0,3 4 0 16,-1-2 0-16,-2 1 0 0,0 1 0 0,1 1 0 16,-2-2 0-16,3 0 0 0,-3 1 0 0,2 3 0 15,0-3 0-15,0 3 0 0,1 0 0 0,-3-1 0 0,5 2 0 16,-2-2 0-16,-2 3 0 0,0-4 0 0,0-2 0 16,4 6 0-16,-6-5 0 0,2 4 0 0,1-4 0 15,-2 4 0-15,1-1 0 0,1-4 0 0,-2 0 0 16,0 2 0-16,0-2 0 0,3 2 0 0,-2 2 0 15,2-2 0-15,-3 0 0 0,0-1 0 0,3 0 0 16,-2 0 0-16,-1 3 0 0,2-3 0 0,3 2 0 16,-4 2 0-16,2-4 0 0,1 4 0 0,0 1 0 15,0-2 0-15,-4 2 0 0,5-3 0 0,-4-3 0 16,3 8 0-16,0-3 0 0,-1-1 0 0,2 2 0 16,-5-4 0-16,3-2 0 0,-3 4 0 0,5 2 0 15,-1-2 0-15,0 0 0 0,0 0 0 0,-4-1 0 16,3-2 0-16,1 5 0 0,-3-7 0 0,2 1 0 15,-3 3 0-15,1-4 0 0,1 2 0 0,0 0 0 16,-2 0 0-16,2-2 0 0,-2 2 0 0,2 1 0 16,0-2 0-16,-1 0 0 0,2 0 0 0,-5 0 0 15,3-2 0-15,-2 4 0 0,2-5 0 0,-1 3 0 16,-1-3 0-16,4 3 0 0,-3-4 0 0,-1 1 0 16,1-1 0-16,0-1 0 0,-1 1 0 0,0-1 0 15,1 3 0-15,-1-3 0 0,-3 1 0 0,4-2 0 16,-4 0 0-16,2 1 0 0,-3-5 0 0,5 6 0 15,-5-6 0-15,1 7 0 0,3-6 0 0,-4-1 0 16,3 6 0-16,-3-6 0 0,1 4 0 0,-1-4 0 16,0 0 0-16,5 5 0 0,-5-5 0 0,0 0 0 15,0 0 0-15,0 0 0 0,4 2 0 0,-4-2 0 16,0 0 0-16,0 0 0 0,0 0 0 0,0 0 0 16,0 0 0-16,4 4 0 0,-4-4 0 0,0 0 0 15,0 0 0-15,0 0 0 0,0 0 0 0,0 0 0 16,0 0 0-16,0 0 0 0,0 0 0 0,0 0 0 15,0 0 0-15,0 0 0 0,1 4 0 0,-1-4 0 16,0 0 0-16,3 4 0 0,-3-4 0 0,0 0 0 0,2 6 0 16,-2-6 0-16,3 3 0 0,-3-3 0 15,0 0 0-15,1 5 0 0,-1-5 0 0,3 6 0 16,-3-6 0-16,3 7 0 0,-3-7 0 0,3 4 0 16,-3-4 0-16,0 5 0 0,4 0 0 0,-4-5 0 0,2 4 0 15,-2-4 0-15,4 5 0 0,-4-5 0 16,4 8 0-16,-4-8 0 0,4 4 0 0,-3-2 0 15,-1-2 0-15,4 6 0 0,-3-2 0 0,-1-4 0 16,4 4 0-16,-3 0 0 0,-1-4 0 0,3 5 0 0,-3-5 0 16,4 6 0-16,-4-6 0 0,1 5 0 0,-1-5 0 15,3 4 0-15,-3-4 0 0,3 5 0 0,-3-5 0 16,3 5 0-16,-3-5 0 0,2 2 0 16,-2-2 0-16,3 6 0 0,-3-6 0 0,1 4 0 15,-1-4 0-15,0 0 0 0,4 6 0 0,-1-3 0 0,-3-3 0 16,2 5 0-16,-2-5 0 0,0 0 0 0,3 5 0 15,-2-1 0-15,-1-4 0 0,4 5 0 0,0-1 0 16,-4-4 0-16,2 5 0 0,-2-5 0 16,4 6 0-16,-3-2 0 0,-1-4 0 0,3 6 0 0,-3-6 0 15,5 8 0-15,-2-3 0 0,-3-5 0 0,4 8 0 16,-2-4 0-16,2 4 0 0,-4-8 0 0,6 8 0 16,-2-2 0-16,-4-6 0 0,3 8 0 0,-2-3 0 15,-1-5 0-15,5 9 0 0,-4-4 0 0,2 0 0 16,-3-5 0-16,5 10 0 0,-4-6 0 0,-1-4 0 15,8 9 0-15,-7-5 0 0,-1-4 0 0,1 9 0 16,2-4 0-16,-3-5 0 0,5 7 0 0,-5-7 0 16,4 9 0-16,0-5 0 0,-4-4 0 0,1 7 0 15,3-3 0-15,-4-4 0 0,5 10 0 0,-4-4 0 16,3-4 0-16,-4-2 0 0,4 12 0 0,-3-7 0 16,-1-5 0-16,4 10 0 0,0-6 0 0,-4-4 0 15,4 11 0-15,-3-6 0 0,2 0 0 0,2 1 0 16,-5-6 0-16,4 8 0 0,-3-4 0 0,0 1 0 15,-1-5 0-15,7 10 0 0,-5-7 0 0,1 2 0 16,-3-5 0-16,4 9 0 0,-4-9 0 0,6 8 0 16,-2-4 0-16,-4-4 0 0,5 7 0 0,-3-3 0 15,-2-4 0-15,4 11 0 0,-1-7 0 0,-1 1 0 16,1 0 0-16,1 0 0 0,-2 2 0 0,2-1 0 16,-1-1 0-16,0 2 0 0,-1 0 0 0,3 1 0 15,-3-3 0-15,4 4 0 0,-2-2 0 0,2 1 0 16,-4 0 0-16,2-2 0 0,-1 1 0 0,1-1 0 15,-1 3 0-15,3-1 0 0,0 0 0 0,-2-1 0 16,-1-2 0-16,1 3 0 0,0-1 0 0,0 0 0 16,0 1 0-16,-1-2 0 0,4 2 0 0,-6-2 0 15,3 3 0-15,0-4 0 0,1 1 0 0,-4 1 0 16,3-2 0-16,0 1 0 0,0 0 0 0,-3 0 0 16,3-1 0-16,-4-5 0 0,5 9 0 0,-1-5 0 0,-4-4 0 15,1 10 0-15,-1-10 0 0,7 6 0 16,-6-2 0-16,-1-4 0 0,5 8 0 0,-5-8 0 15,4 5 0-15,1-1 0 0,-5-4 0 0,0 0 0 16,4 9 0-16,-4-9 0 0,4 6 0 0,-3-1 0 16,-1-5 0-16,5 7 0 0,-1-3 0 0,-4-4 0 15,4 8 0-15,-2-4 0 0,-2-4 0 0,3 7 0 16,3-1 0-16,-6-6 0 0,4 8 0 0,0-5 0 16,-4-3 0-16,6 10 0 0,-3-3 0 0,1-2 0 0,0 1 0 15,1-1 0-15,-2 2 0 0,1-1 0 0,1 3 0 16,-1-1 0-16,1-1 0 0,2 2 0 15,-1 1 0-15,-1-2 0 0,0-1 0 0,3 3 0 16,-2 0 0-16,-1-2 0 0,1 3 0 0,0-3 0 0,-2 4 0 16,1-3 0-16,1 1 0 0,-1-1 0 0,3 0 0 15,-4 0 0-15,1 1 0 0,0 0 0 0,3-2 0 16,-3 1 0-16,0 2 0 0,2-3 0 16,-2 3 0-16,2-2 0 0,0 2 0 0,-2-1 0 15,0 0 0-15,1 0 0 0,2 2 0 0,-2-1 0 0,1-2 0 16,-2 1 0-16,4 1 0 0,-4 1 0 0,1-2 0 15,3 3 0-15,-4 1 0 0,4-3 0 16,-2 1 0-16,0 3 0 0,1-3 0 0,0 3 0 16,-2-3 0-16,1 3 0 0,0 0 0 0,2-2 0 0,-3 2 0 15,2-2 0-15,1 2 0 0,0-2 0 0,-4 1 0 16,4 2 0-16,-4-5 0 0,3 2 0 0,-2-2 0 16,2 3 0-16,0 0 0 0,-2-2 0 0,-1 0 0 15,4 1 0-15,-4 0 0 0,0-3 0 0,2 0 0 16,3 7 0-16,-4-7 0 0,-1 5 0 0,3-1 0 15,-2-2 0-15,1-2 0 0,2 6 0 0,-3-2 0 16,1-1 0-16,0-1 0 0,2 3 0 0,-2-4 0 16,-1-1 0-16,0 3 0 0,-1-3 0 0,3 0 0 15,-4 2 0-15,1 0 0 0,4-2 0 0,-4 2 0 16,0-1 0-16,2 1 0 0,-5-2 0 0,6 1 0 16,-2-1 0-16,1 4 0 0,-1-4 0 0,1 5 0 15,0-4 0-15,-1 1 0 0,0 0 0 0,0 0 0 16,0 1 0-16,3 1 0 0,-2 0 0 0,-2-3 0 15,4 3 0-15,-2-2 0 0,1 2 0 0,0 0 0 16,0-1 0-16,-1 2 0 0,-1 0 0 0,2-1 0 16,-1 2 0-16,0-3 0 0,2 1 0 0,-4 2 0 15,4-3 0-15,-1 0 0 0,1 1 0 0,-3-5 0 16,2 6 0-16,2-1 0 0,-5-3 0 0,5 4 0 16,-3-5 0-16,-2 0 0 0,5 0 0 0,-3 1 0 15,0 0 0-15,1 0 0 0,0-1 0 0,-2 0 0 16,0-1 0-16,2 1 0 0,0 0 0 0,-2 1 0 15,1-1 0-15,0 0 0 0,-2 0 0 0,4 0 0 16,-2 0 0-16,-1 2 0 0,3-4 0 0,-3 2 0 16,2-1 0-16,2 5 0 0,-2-3 0 0,1-3 0 15,-3 2 0-15,2-3 0 0,-3 3 0 0,4-2 0 16,-4 2 0-16,3-3 0 0,-2 1 0 0,2 0 0 16,-3 1 0-16,0-1 0 0,0 1 0 0,0-2 0 15,0 2 0-15,2-4 0 0,-2 4 0 0,0-2 0 16,1 0 0-16,0 2 0 0,2-1 0 0,-3 2 0 15,2-2 0-15,1 0 0 0,-2-1 0 0,2 1 0 16,-2 2 0-16,3-1 0 0,-3 1 0 0,5 0 0 0,0 3 0 16,-1 1 0-16,3 0 0 0,0-3 0 0,-2 1 0 15,2 3 0-15,-3-1 0 0,3-1 0 16,-1-2 0-16,0 4 0 0,-1-2 0 0,-2-2 0 16,0 1 0-16,3-1 0 0,-1-1 0 0,1 1 0 15,-3-1 0-15,2 3 0 0,-1-4 0 0,3 5 0 0,-2-5 0 16,3 3 0-16,0-3 0 0,3 1 0 15,-1 1 0-15,-2 0 0 0,2-1 0 0,-2-2 0 16,1 2 0-16,0-2 0 0,0 1 0 0,1 0 0 16,-4-3 0-16,4 2 0 0,-5-2 0 0,5 3 0 0,1-1 0 15,-7-3 0-15,8 5 0 0,-4-3 0 0,0 0 0 16,0-1 0-16,-1 0 0 0,-3-1 0 16,3 1 0-16,-3-1 0 0,2 2 0 0,0-3 0 15,-3 0 0-15,4 1 0 0,-2 1 0 0,1-2 0 0,-2 1 0 16,0-2 0-16,2 1 0 0,1 1 0 0,-3-1 0 15,-1 1 0-15,5-2 0 0,-1 3 0 0,0-2 0 16,4 1 0-16,1-1 0 0,0 1 0 16,0-1 0-16,0 1 0 0,-1-3 0 0,-1 4 0 0,2-5 0 15,-5 3 0-15,6-2 0 0,-6-1 0 0,0 1 0 16,-2-1 0-16,2 0 0 0,1-1 0 0,0 3 0 16,4-2 0-16,-5 0 0 0,2 1 0 0,-5 0 0 15,9-2 0-15,2 0 0 0,-6 0 0 0,6 0 0 16,-1-2 0-16,-2-1 0 0,2 2 0 0,0-3 0 15,0 2 0-15,0-6 0 0,1 7 0 0,-1-5 0 16,2 4 0-16,-4-3 0 0,4 1 0 0,-2-1 0 16,0-1 0-16,0-1 0 0,-1 4 0 0,0-3 0 15,0 1 0-15,-2-1 0 0,2 0 0 0,0 0 0 16,-2 0 0-16,2 0 0 0,-3-2 0 0,3 2 0 16,-4-1 0-16,3-2 0 0,-2 0 0 0,0 3 0 15,2-3 0-15,-4 3 0 0,2 0 0 0,1-4 0 16,-3 8 0-16,1-6 0 0,3 0 0 0,-5 1 0 15,5 0 0-15,-4 0 0 0,3 1 0 0,-6 0 0 16,3 1 0-16,-2-1 0 0,-1-1 0 0,2 2 0 16,0 1 0-16,-3-1 0 0,1-2 0 0,1 2 0 15,2-1 0-15,-4-2 0 0,2 1 0 0,-1-2 0 16,5 0 0-16,0 0 0 0,-3 0 0 0,0 3 0 16,2-5 0-16,0 4 0 0,-1-3 0 0,2 2 0 0,-1 1 0 15,-1-1 0-15,2-2 0 0,-4 2 0 0,1 0 0 16,-3 1 0-16,4-1 0 0,-1-2 0 15,0 1 0-15,2-1 0 0,-4 2 0 0,0 0 0 16,-1 0 0-16,1-2 0 0,-1 2 0 0,4-4 0 0,-5 6 0 16,3-4 0-16,-3 2 0 0,3 1 0 15,-1-2 0-15,-2 1 0 0,4 1 0 0,-3-3 0 0,3 2 0 16,-3 1 0-16,-1-3 0 0,4 3 0 16,-1-2 0-16,-3 0 0 0,2 1 0 0,0-1 0 0,2-1 0 15,-4-1 0-15,5 0 0 0,-5 3 0 0,-1 0 0 16,1-1 0-16,1 0 0 0,-1 0 0 0,1 1 0 15,-3-2 0-15,0 0 0 0,1-1 0 0,2-3 0 16,-2 0 0-16,-3 3 0 0,3 4 0 0,2-4 0 16,-4 0 0-16,2 3 0 0,0-2 0 0,2-2 0 15,-4 2 0-15,2 2 0 0,-2 0 0 0,2-2 0 16,-3 0 0-16,3 3 0 0,-2-2 0 0,2 1 0 16,-2-1 0-16,2 0 0 0,-2-1 0 0,1 2 0 15,-1-2 0-15,2 0 0 0,-3 4 0 0,1-4 0 16,3 3 0-16,-3-4 0 0,2 3 0 0,-3-2 0 15,1-1 0-15,2 1 0 0,-4 1 0 0,5-4 0 16,0 3 0-16,1-2 0 0,-1 1 0 0,-1-1 0 16,1-2 0-16,1 3 0 0,-3 1 0 0,0-1 0 15,5-1 0-15,-6 1 0 0,0 0 0 0,1 3 0 16,2-2 0-16,-2 0 0 0,-1 0 0 0,0 0 0 16,0 1 0-16,1 0 0 0,-2 1 0 0,1-1 0 15,-3 3 0-15,1-4 0 0,2 1 0 0,-3-1 0 16,4 3 0-16,-3-3 0 0,1 3 0 0,-1-2 0 15,1 3 0-15,-1-5 0 0,2 2 0 0,-2 0 0 16,1-1 0-16,0 0 0 0,-1 1 0 0,4 0 0 16,-3 0 0-16,-1 2 0 0,0-2 0 0,-2 2 0 15,2-1 0-15,1 1 0 0,-1 3 0 0,-1-3 0 16,2 2 0-16,-3-1 0 0,2 1 0 0,-4 5 0 0,5-11 0 16,-2 6 0-16,-2 1 0 0,3-2 0 0,-4 6 0 15,4-12 0-15,-2 7 0 0,1-1 0 16,-1 0 0-16,-2 6 0 0,4-12 0 0,-3 6 0 0,2 1 0 15,0-1 0-15,-2 0 0 0,1 2 0 0,0-2 0 16,0 1 0-16,-2 5 0 0,2-5 0 0,-2 5 0 16,3-8 0-16,-3 8 0 0,2-5 0 15,-2 5 0-15,1-3 0 0,-1 3 0 0,4-4 0 0,-4 4 0 16,0 0 0-16,1-7 0 0,-1 7 0 0,0 0 0 16,0 0 0-16,3-6 0 0,-3 6 0 0,0 0 0 15,1-4 0-15,-1 4 0 0,0 0 0 0,0 0 0 16,0 0 0-16,0 0 0 0,0 0 0 0,0 0 0 15,0 0 0-15,0 0 0 0,0 0 0 0,0 0 0 16,-9-9 0-16,5 4 0 0,-1 0 0 0,0-3-184 16,-2-3-1151-16,4 0-1445 0,1-1 639 0</inkml:trace>
  <inkml:trace contextRef="#ctx0" brushRef="#br1" timeOffset="22194.18">12173 3752 109 0,'0'0'164'16,"0"-4"-21"-16,0 4-11 0,0 0-8 0,0 0-8 15,3-8-5-15,-3 8-8 0,1-6 4 0,-1 6-4 16,3-1-3-16,-3 1-5 0,2-6-7 0,-1 4-1 16,-1 2-7-16,3-4-9 0,-3 4-5 0,1-6-4 15,-1 4-6-15,0 2-8 0,4-6-2 0,-4 4-5 16,0 2-3-16,4-6-3 0,-4 3-3 0,0 3 4 16,6-5 8-16,-6 1 5 0,0 4 5 0,4-4 7 15,-4 0 10-15,0 4 12 0,5-5 8 0,-2 1 14 16,-3 4 13-16,2-6 1 0,1 3 5 0,-2 0 14 0,2-2 7 15,-3 5-1-15,1-7 6 0,-1 4 1 0,3 0 10 16,-2-1 2-16,-1-1 13 0,2 2-8 16,-2 3-6-16,0-8-9 0,0 5-5 0,0-2-6 0,3 1-8 15,-3 4-10-15,-5-8-13 0,5 5-3 0,0-1-1 16,0 4-9-16,0-4-7 0,0-1-8 0,0 5-5 16,0-7-6-16,0 7-2 0,0-4 3 0,0 4 2 15,0 0 10-15,0-6 11 0,0 6 8 0,0-3 15 16,0 3 1-16,0 0 29 0,0-4 12 0,0 4 0 15,0 0-1-15,0 0-2 0,0 0 7 0,0 0-6 16,0-5 0-16,0 5-101 0,0 0-58 0,0 0 0 16,0 0 0-16,0 0 0 0,0 0 0 0,0 0 0 15,0 0 0-15,0 0 0 0,0 0 0 0,0 0 0 0,0 0 0 16,0 0 0-16,-4-3 0 0,4 3 0 16,0 0 0-16,0 0 0 0,0 0 0 0,0 0 0 15,0 0 0-15,0 0 0 0,0 0 0 0,0 0 0 16,0 0 0-16,0 0 0 0,0 0 0 0,0 0 0 0,0 0 0 15,-4 12 0-15,3-5 0 0,-3-1 0 0,0 2 0 16,0 2 0-16,-1 5 0 0,0-3 0 16,1-1 0-16,-2 5 0 0,2-1 0 0,-5 3 0 0,5-1 0 15,-3 1 0-15,-2 6 0 0,4-7 0 0,-2 1 0 16,3-1 0-16,-1 1 0 0,0-1 0 0,0 1 0 16,3-1 0-16,-4-6 0 0,3 6 0 0,-1-1 0 15,1 0 0-15,2-4 0 0,-2 3 0 0,1 0 0 16,-1-2 0-16,2-3 0 0,-2 3 0 0,2 0 0 15,-1-1 0-15,0-1 0 0,1 1 0 0,-2-2 0 16,2 1 0-16,-1 0 0 0,0 0 0 0,4-3 0 16,-4 3 0-16,1-2 0 0,1 1 0 0,-1 0 0 15,-2-1 0-15,3 0 0 0,-1-2 0 0,0 0 0 0,0 2 0 16,-1-3 0-16,1 5 0 0,0-6 0 0,-2 4 0 16,3-1 0-16,0 3 0 0,0-1 0 15,-1-1 0-15,-1-1 0 0,1 2 0 0,1-1 0 0,-1 2 0 16,1-2 0-16,0 2 0 0,0 1 0 0,0-4 0 15,0 0 0-15,0 2 0 0,1-3 0 16,-1 3 0-16,0-3 0 0,0 1 0 0,0 0 0 0,1-1 0 16,-1 2 0-16,0 0 0 0,3-3 0 0,-3 1 0 15,0 3 0-15,0-2 0 0,0-1 0 0,0 4 0 16,3-1 0-16,-3 1 0 0,0-2 0 0,1 3 0 16,-1 0 0-16,0 0 0 0,1 0 0 0,1 4 0 15,-1 0 0-15,-1 0 0 0,0 0 0 0,1-1 0 16,-1 2 0-16,1 0 0 0,2-1 0 0,-3 2 0 15,-3-1 0-15,6 1 0 0,-6-2 0 0,2 4 0 16,-1-2 0-16,-1 0 0 0,-1 2 0 0,1 0 0 16,1 0 0-16,-6-2 0 0,1 0 0 0,-2 4 0 0,0-4 0 15,-4 0 0-15,1-2 0 0,3 1 0 0,-2-2 0 16,-1 0 0-16,6-3 0 0,-3 1 0 0,4-5 0 16,-3 2-50-16,6-2-668 0,-1-1-520 0,3-1-1340 15,0-3 593-15</inkml:trace>
  <inkml:trace contextRef="#ctx0" brushRef="#br1" timeOffset="22766">12324 3552 87 0,'0'0'194'0,"-1"-4"8"0,1 4 7 0,-4-5 5 15,4 5 8-15,-1-6 12 0,1 6 23 0,0 0 20 16,1-6 31-16,-1 6 18 0,-1-3 18 0,1 3 14 16,0 0 19-16,0 0 25 0,0 0 19 0,1-4 3 15,-1 4 8-15,0 0-7 0,0 0-27 0,0 0-41 16,0 0-37-16,-3-6-33 0,3 6-25 0,0 0-23 16,0 0-28-16,0 0-21 0,0 0-18 0,0 0-130 15,0 0-42-15,0 0 0 0,0 0 0 0,-3 13 0 16,0-7 0-16,0 5 0 0,0 3 0 0,0-1 0 15,-2 5 0-15,-4 1 0 0,0 4 0 0,0 1 0 16,-2 2 0-16,2 3 0 0,-3 5 0 0,7-1-12 16,-5 11-677-16,6-6-560 0,1-6-1352 0,3-2 599 15</inkml:trace>
  <inkml:trace contextRef="#ctx0" brushRef="#br1" timeOffset="29336.42">4126 3653 206 0,'0'0'751'0,"5"-4"11"0,-5 4-12 15,0-4-20-15,0 4-46 0,0 0-66 0,0-3-60 16,0 3-65-16,0 0-45 0,0 0-44 0,0 0-41 0,-8 8-40 16,0-2-22-16,3 0-39 0,0 1-26 0,1 1-25 15,-1-4-120-15,2 3-91 0,0 0 0 0,2 0 0 16,-2 0 0-16,3-3 0 0,0-2 0 0,1 1 0 16,3 2 0-16,0-3 0 0,4 0 0 0,-2 1 0 15,0-2 0-15,-6-1 0 0,11 1 0 0,-6-1 0 16,-5 0 0-16,7 0 0 0,-7 0 0 0,0 0 0 15,0 0 0-15,8 0 0 0,-8 0 0 0,0 0 0 16,0 0 0-16,0 0 0 0,-13 5 0 16,13-5 0-16,-10 2 0 0,10 0 0 0,0-2 0 15,-8 1 0-15,8-1 0 0,-6 1 0 0,6-1 0 16,0 0 0-16,0 0 0 0,0 0 0 0,-5 2 0 0,5-2 0 16,0 0 0-16,0 0 0 0,0 0 0 0,0 0 0 15,0 0 0-15,0 0 0 0,-14-3-440 0,14 3-853 16,-9-2-1399-16,6 1 620 0</inkml:trace>
  <inkml:trace contextRef="#ctx0" brushRef="#br1" timeOffset="30717.47">3947 2451 213 0,'0'0'346'15,"0"0"10"-15,0 0 12 0,0 0 13 0,-2-5 6 16,2 5 6-16,0 0 2 0,0 0 4 0,0 0 6 0,0 0-2 15,0 0 7-15,0 0 1 0,0 0-4 0,0 0-11 16,0 0-12-16,0 0-17 0,0 0-31 16,0 0-27-16,0 0-31 0,0 0-26 0,0 0-26 0,0 0-21 15,-2-4-41-15,2 4-164 0,0 0 0 0,0 0 0 16,0 0 0-16,0 0 0 0,0 0 0 0,0 0 0 16,0 0 0-16,0 0 0 0,0 0 0 0,0 0 0 15,0 0 0-15,0 0 0 0,0 0 0 0,0 15 0 16,2-9 0-16,-2 0 0 0,4-1 0 0,-3 4 0 15,2 1 0-15,-2 0 0 0,3 3 0 0,-4 0 0 16,2 3 0-16,-2-1 0 0,2 2 0 0,-1 1 0 16,2 0 0-16,2-2 0 0,-4 0 0 0,3-2 0 15,0 1 0-15,-3 2 0 0,3-3 0 0,0 2 0 16,-3 1 0-16,3-2 0 0,-1-3 0 0,-1-2 0 16,2 4 0-16,1 2 0 0,-5-3 0 0,5 0 0 15,-1 1 0-15,0 1 0 0,0 1 0 0,-3-1 0 16,3 0 0-16,-3-2 0 0,3 2 0 0,-4-1 0 0,6 1 0 15,-3-1 0-15,-1 4 0 0,1-4 0 16,0-1 0-16,-2 0 0 0,1 2 0 0,1-2 0 16,0 3 0-16,0-2 0 0,1 2 0 0,-3-1 0 15,2 1 0-15,-1 0 0 0,2-1 0 0,1 2 0 0,1 1 0 16,-5-3 0-16,3 2 0 0,1 1 0 0,-3-2 0 16,1 0 0-16,-1-5 0 0,2 7 0 0,-2-3 0 15,-1-3 0-15,0 4 0 0,0-3 0 0,1-1 0 16,0 0 0-16,2 0 0 0,-4 0 0 0,1-1 0 15,2-1 0-15,-1 2 0 0,0-3 0 0,-2 1 0 16,2-2 0-16,-1 2 0 0,-1-4 0 0,0 2 0 16,3 0 0-16,-2 0 0 0,-1 0 0 0,0 0 0 15,2 0 0-15,-1 2 0 0,0-2 0 0,1 1 0 16,0-2 0-16,1 4 0 0,-2-1 0 0,2-1 0 16,-1 0 0-16,-2 0 0 0,1 1 0 0,3 0 0 15,-3 1 0-15,1-1 0 0,0 0 0 0,-1 3 0 16,2-6 0-16,-2 7 0 0,3-4 0 0,-4 1 0 15,1 1 0-15,2-2 0 0,-3 1 0 0,4-2 0 0,-4-3 0 16,0 1 0-16,0-1 0 0,1 0 0 16,2 2 0-16,-3-3 0 0,1 0 0 0,-1 1 0 15,5-3 0-15,-5 0 0 0,0 0 0 0,0-3 0 0,1 9 0 16,-1-6 0-16,0-3 0 0,0 0 0 0,0 2 0 16,0-2 0-16,3 3 0 0,-3-3 0 0,0 0 0 15,0 0 0-15,0 0 0 0,-4 5 0 0,4-5 0 16,0 0 0-16,0 0 0 0,0 0 0 0,0 0 0 15,0 0 0-15,0 0 0 0,0 0 0 0,0 0 0 16,0 0 0-16,0 0 0 0,4 5 0 0,-4-5 0 16,0 0 0-16,0 0 0 0,0 0 0 0,0 0 0 15,0 0 0-15,0 0 0 0,0 0 0 0,0 0 0 16,0 0 0-16,0 0 0 0,0 0 0 0,0 0 0 16,0 0 0-16,0 0 0 0,0 0 0 0,-18-15 0 0,9 7 0 15,1-2 0-15,0-5-281 0,-1-2-1038 16,2-1-1428-16,3-6 632 0</inkml:trace>
  <inkml:trace contextRef="#ctx0" brushRef="#br1" timeOffset="31974.09">3865 1624 180 0,'0'0'514'0,"-4"-1"16"0,4 1 6 16,-3-4-2-16,3 4-16 0,0 0-11 0,-3-2-16 0,3 2-20 16,0 0-21-16,0 0-34 0,0 0-29 15,0 0-34-15,-7-3-29 0,7 3-32 0,0 0-26 16,0 0-27-16,0 0-32 0,0 0-11 0,0 0-17 0,0 0-22 16,0 0-11-16,0 0-16 0,0 0-11 0,0 0-70 15,0 0-49-15,0 0 0 0,0 0 0 0,0 0 0 16,0 0 0-16,0 0 0 0,0 0 0 15,21 2 0-15,-21-2 0 0,0 0 0 0,4-2 0 0,-4 2 0 16,0 0 0-16,0 0 0 0,4-1 0 0,-4 1 0 16,0 0 0-16,0 0 0 0,0 0 0 0,0 0 0 15,-19 3 0-15,14-1 0 0,-2 0 0 0,3 1 0 16,-1-2 0-16,1 2 0 0,0 0 0 0,4-3 0 16,-5 3 0-16,5-3 0 0,0 0 0 0,0 0 0 15,-5 2 0-15,5-2 0 0,0 0 0 0,0 0 0 16,14 1 0-16,-14-1 0 0,14-3 0 0,-6 1 0 15,-2-1 0-15,-1 1 0 0,2-1 0 0,-3 1 0 16,2 1 0-16,-4-1 0 0,-2 2 0 0,5-2 0 16,-5 2 0-16,0 0 0 0,0 0 0 0,0 0 0 15,0 0 0-15,0 0 0 0,0 0 0 0,0 0 0 16,-17 4 0-16,13-1 0 0,1 0 0 0,3-3 0 16,-4 2 0-16,4-2 0 0,-2 3 0 0,2-3 0 15,0 0 0-15,-2 4 0 0,2-4 0 0,0 0 0 16,7 3 0-16,-7-3 0 0,0 0 0 0,12-2 0 0,-12 2 0 15,8-1 0-15,-8 1 0 0,0 0 0 16,9 0 0-16,-9 0 0 0,4-1 0 0,-4 1 0 16,0 0 0-16,0 0 0 0,0 0 0 0,0 0 0 15,0 0 0-15,0 0 0 0,0 0 0 0,-20-3 0 16,20 3 0-16,-11 3 0 0,6-2 0 0,-1 0 0 16,6-1 0-16,-11 1 0 0,7 3 0 0,4-4 0 15,-9 2 0-15,9-2 0 0,-4 3 0 0,4-3 0 16,-3 3 0-16,3 0-484 0,0 1-184 0,0-4-506 0,0 6-1270 15,3 0 562-15</inkml:trace>
  <inkml:trace contextRef="#ctx0" brushRef="#br1" timeOffset="32845.94">4003 2389 11 0,'0'0'349'0,"0"0"10"0,0 0-3 16,-4-2 27-16,4 2 14 0,0 0 15 15,0 0 14-15,0 0 53 0,0 0 4 0,-5-2 12 16,5 2 4-16,0 0 3 0,0 0-22 0,0 0-44 16,0 0-43-16,-9 0-35 0,9 0-35 0,-4-1-28 0,4 1-33 15,0 0-23-15,0 0-33 0,-9 0-158 0,9 0-48 16,0 0 0-16,-9 2 0 0,4 0 0 15,0 2 0-15,1 1 0 0,-2 1 0 0,-3 0 0 0,5 4 0 16,-4-3 0-16,3 2 0 0,-1-2 0 0,2 2 0 16,-1-3 0-16,2 2 0 0,1-2 0 0,1 2 0 15,-1-3 0-15,2 0 0 0,3 1 0 0,-3-1 0 16,2-2 0-16,4 3 0 0,-1-2 0 0,2-2 0 16,1-1 0-16,1-1 0 0,0 0 0 0,-2-1 0 15,1-1 0-15,0 0 0 0,2-2 0 0,-5 0 0 16,3 1 0-16,-3-4 0 0,0 2 0 0,-1-3 0 15,1 2 0-15,-4 1 0 0,2-3 0 0,-2 2 0 16,-1 2 0-16,0-3 0 0,-4 4 0 0,2 0 0 16,-6-1 0-16,2 3 0 0,-2 0 0 0,0 1 0 15,-2 0 0-15,1 0 0 0,0 1 0 0,-1 1 0 16,2 0 0-16,3-1 0 0,0 0 0 0,0 2 0 16,-1 1 0-16,3-1 0 0,-2 0 0 0,1 0 0 15,3-1 0-15,0 2 0 0,1-4 0 0,-3 4 0 0,2 0-317 16,1-4-428-16,-2 2-444 0,2-2-1286 15,0 0 569-15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1:41:20.308"/>
    </inkml:context>
    <inkml:brush xml:id="br0">
      <inkml:brushProperty name="width" value="0.05292" units="cm"/>
      <inkml:brushProperty name="height" value="0.05292" units="cm"/>
      <inkml:brushProperty name="color" value="#FF0000"/>
    </inkml:brush>
  </inkml:definitions>
  <inkml:trace contextRef="#ctx0" brushRef="#br0">1006 1536 208 0,'-5'-2'705'0,"1"-2"18"0,3 1 9 15,-3-1-15-15,0 1-63 0,2-3-67 0,-1 4-55 16,3 2-55-16,-5-4-45 0,5 4-45 0,0-4-39 15,0 4-36-15,0 0-32 0,0 0-27 0,0 0-26 16,15 16-24-16,-2-2-18 0,6 8-19 0,0-2-103 16,3 4-63-16,1 3 0 0,0-1 0 0,9 12 0 15,-10-12 0-15,10 13 0 0,-12-12 0 0,1-1 0 16,-1-1 0-16,-1-1 0 0,0-2 0 0,-1-2 0 16,-5-3 0-16,-4-2 0 0,1-1 0 0,-2-5 0 15,-2 2 0-15,2-4 0 0,-4 0 0 0,1 1 0 16,-4-3 0-16,3-1 0 0,-1 0 0 0,-1 0 0 15,2-2 0-15,-3 2 0 0,-1-4 0 0,0 0 0 16,3 3 0-16,-3-3 0 0,0 0 0 0,1 4 0 16,2-2 0-16,-3-2 0 0,0 0 0 0,0 0-20 15,0 0-628-15,0-11-102 0,-3 7-380 0,3 0-1222 16,-1-1 541-16</inkml:trace>
  <inkml:trace contextRef="#ctx0" brushRef="#br0" timeOffset="385.06">1518 1577 3737 0,'0'-21'705'0,"-2"-4"-74"0,-1 7-69 16,2 0-14-16,-1 6-68 0,0 5-54 0,2-5-106 15,0 7-78-15,-1-1-40 0,1 2-28 0,0 4-20 0,0 0-144 16,8 20-10-16,-5 9 0 0,-1 1 0 0,2 16 0 16,-7 7 0-16,-2 4 0 0,1-5 0 15,-2 0 0-15,-2 1 0 0,-1-1 0 0,1-3 0 16,0 0 0-16,0-4 0 0,0 0 0 0,-2 2 0 0,5-12 0 15,-2 0 0-15,4-1 0 0,-1 1 0 0,2-4 0 16,0-2 0-16,2 0 0 0,-1-1 0 16,1-3 0-16,-3-3 0 0,3-4 0 0,0 2 0 0,0-6 0 15,0-2 0-15,0 0 0 0,0-1 0 0,-1-2 0 16,1-2 0-16,-4-1 0 0,4 1 0 0,0-2 0 16,0-1 0-16,0 1 0 0,0-1 0 0,0 1 0 15,0-5 0-15,0 3 0 0,0-3 0 0,0 5 0 16,0-5 0-16,0 5 0 0,0-5 0 0,0 0 0 15,0 4 0-15,0-4 0 0,0 0 0 0,0 0 0 16,0 0 0-16,0 0 0 0,0 0 0 0,0 0 0 16,0 0 0-16,0 0 0 0,0 0 0 0,0 0 0 15,0 0 0-15,0 0 0 0,-10-9 0 0,6 5 0 16,3 0-586-16,-3-6-682 0,1 2-1373 0,2-5 608 16</inkml:trace>
  <inkml:trace contextRef="#ctx0" brushRef="#br0" timeOffset="893.17">2085 1659 15 0,'-8'0'630'15,"3"1"9"-15,5-1 0 0,-13-1 20 0,13 1 2 16,-9 0-35-16,9 0-49 0,-5 1-57 0,5-1-44 15,0 0-51-15,0 0-47 0,0 0-37 0,-8-1-37 16,8 1-31-16,0 0-25 0,0 0-23 0,0 0-25 16,21 1-12-16,-6-2-22 0,6 1-165 0,0-3-1 15,9 5 0-15,-1-2 0 0,-1-2 0 0,0 4 0 16,2-2 0-16,-11 1 0 0,4-1 0 0,-1 0 0 16,1 0 0-16,-4 2 0 0,-5-3 0 0,-3 2 0 15,1-1 0-15,-1 1 0 0,-3 0 0 0,-3-1 0 16,4 0 0-16,-9 0 0 0,6 1 0 0,-6-1 0 15,8 0 0-15,-8 0 0 0,4 2 0 0,-4-2 0 16,0 0 0-16,0 0 0 0,8 0 0 0,-8 0 0 16,0 0 0-16,0 0 0 0,0 0 0 0,0 0 0 15,7-2 0-15,-7 2 0 0,0 0 0 0,0 0 0 16,0 0-198-16,0 0-466 0,0 0-558 0,-19 2-1324 0,10 0 587 16</inkml:trace>
  <inkml:trace contextRef="#ctx0" brushRef="#br0" timeOffset="1332.9">2146 1823 81 0,'-14'8'459'0,"1"0"25"0,3-1 18 0,2-2 17 16,1 0 6-16,2-2-1 0,2 1 10 15,2 0-12-15,2-1-14 0,4 2-22 0,6-3-39 16,1 0-45-16,7 0-37 0,9-2-37 0,-2-1-31 16,7 1-30-16,-1 1-28 0,4-2-22 0,-3 2-20 0,0-2-19 15,-2-2-68-15,0 2-110 0,-11 1 0 0,2-1 0 16,-3 1 0-16,-2-1 0 0,-3 2 0 15,-4-1 0-15,3-1 0 0,-6 2 0 0,1-1 0 16,-1 0 0-16,0 0 0 0,-2 1 0 0,-5-1 0 0,9 1 0 16,-9-1 0-16,8 0 0 0,-8 0 0 0,5 2 0 15,-5-2 0-15,6 1 0 0,-6-1 0 0,0 0 0 16,0 0 0-16,8 0 0 0,-8 0 0 0,0 0 0 16,0 0 0-16,0 0 0 0,0 0 0 0,0 0 0 15,0 0 0-15,0 0 0 0,5 1 0 0,-5-1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16,-14-5-1366-16,13-1-1478 0,1-1 654 0</inkml:trace>
  <inkml:trace contextRef="#ctx0" brushRef="#br0" timeOffset="3552.4">3623 1603 546 0,'-9'-1'703'0,"7"0"10"0,2 1-1 0,-5-2-19 16,1-1-69-16,4 3-65 0,0 0-51 0,-4-4-48 0,4 4-47 16,-2-2-43-16,2 2-36 0,0 0-34 15,-3-4-28-15,3 4-30 0,0 0-25 0,9-3-19 16,0 1-23-16,1 0-23 0,3 2-152 0,5 0 0 16,0 1 0-16,2 1 0 0,7 5 0 0,1 2 0 0,0 3 0 15,2 1 0-15,-1 0 0 0,-1 5 0 0,-1 1 0 16,0 2 0-16,-2 0 0 0,5-1 0 0,-10 1 0 15,-1 0 0-15,1 0 0 0,-1 0 0 0,-5-1 0 16,-3-5 0-16,-2 1 0 0,-1-1 0 0,-2 1 0 16,-1 0 0-16,-2-2 0 0,-1-3 0 0,-2 1 0 15,-1 1 0-15,-3-1 0 0,-2 3 0 0,0-4 0 16,-1-1 0-16,-1-1 0 0,0 1 0 0,-1-3 0 16,-4 4 0-16,1-5 0 0,2 3 0 0,-5-2 0 15,-3 0 0-15,0-2 0 0,0 1 0 0,-1 1 0 16,1-7 0-16,-2 0 0 0,-2 2 0 0,0-4 0 15,-5 0 0-15,3-2 0 0,-3 0 0 0,0-3 0 16,-1-3 0-16,1 1 0 0,2-4 0 0,-2-1 0 16,1 1 0-16,2-4 0 0,1-2 0 0,8 1 0 15,-3-2 0-15,2-3 0 0,3-1 0 0,4-2 0 16,0-2 0-16,2-4 0 0,2-1 0 0,4-2 0 16,4-1 0-16,4 0 0 0,2 1 0 0,3 0 0 15,8-9 0-15,-5 11 0 0,11-9 0 0,-7 15 0 16,7 0 0-16,-2 3 0 0,3 1 0 0,2 1 0 15,-2 4 0-15,1 2 0 0,0 0 0 0,3 6 0 16,-6 1 0-16,3 2 0 0,-1 1 0 0,-1 0 0 16,2 2 0-16,-7 3 0 0,-1 0 0 0,-2 2 0 15,1 0 0-15,-1 0 0 0,2 0 0 0,-6 1 0 0,-2-1 0 16,-2 1 0-16,2 0 0 0,-2-1 0 16,-4 0 0-16,1-1 0 0,-7 0 0 0,10 1 0 15,-6 0 0-15,-4-1 0 0,6 0 0 0,-6 0 0 16,5 3 0-16,-5-3 0 0,0 0 0 0,9 0 0 0,-9 0 0 15,0 0 0-15,0 0 0 0,0 0 0 0,5 1 0 16,-5-1 0-16,0 0 0 0,0 0 0 16,0 0 0-16,0 0 0 0,0 0 0 0,0 0 0 15,0 0 0-15,1 3 0 0,-1-3 0 0,0 0 0 0,0 0 0 16,0 0 0-16,0 0 0 0,0 0 0 0,0 0 0 16,0 0 0-16,0 0 0 0,0 0 0 0,0 0 0 15,0 0 0-15,0 0 0 0,0 0 0 0,0 0-299 16,0 0-1017-16,-6 8-1424 0,2-6 630 0</inkml:trace>
  <inkml:trace contextRef="#ctx0" brushRef="#br0" timeOffset="4637.53">4574 1683 442 0,'0'0'467'0,"0"0"4"16,0 0-4-16,0 0-11 0,0 0-13 0,0 0-12 16,0 0-10-16,0 0-7 0,0 0-11 0,0 0-7 15,0 0-12-15,0 0-7 0,0 0-6 0,0 0-14 16,0 0-25-16,0 0-33 0,0 0-28 0,0 0-23 16,-8-5-18-16,8 5-25 0,0 0-20 0,0 0-64 15,0 0-121-15,0 0 0 0,0 0 0 0,-7-4 0 16,7 4 0-16,-5 0 0 0,5 0 0 0,0 0 0 15,0 0 0-15,-12 0 0 0,12 0 0 0,-10 2 0 16,4-1 0-16,1 0 0 0,-2 1 0 0,1-2 0 16,1 4 0-16,-4-2 0 0,2 1 0 0,1 1 0 15,-1-2 0-15,1 1 0 0,2 1 0 0,-2 1 0 16,2 0 0-16,3-1 0 0,-3 1 0 0,0 0 0 16,3 1 0-16,-2 1 0 0,2-1 0 0,1-1 0 15,0 3 0-15,0-2 0 0,1 0 0 0,-1 2 0 0,4-2 0 16,0-1 0-16,0 1 0 0,0 0 0 15,1-2 0-15,-1 2 0 0,3-1 0 0,-3-1 0 16,1-1 0-16,2 0 0 0,-2-1 0 0,1-1 0 16,-1 0 0-16,2-1 0 0,-7 0 0 0,10 0 0 0,-10 0 0 15,10-3 0-15,-6 0 0 0,1-1 0 0,0 0 0 16,-1-2 0-16,0-1 0 0,1-1 0 16,1-2 0-16,-2 2 0 0,-1-2 0 0,-1 1 0 15,0-1 0-15,0 1 0 0,-2 2 0 0,0-1 0 0,0 0 0 16,-2 3 0-16,0-2 0 0,-3 1 0 0,1 2 0 15,-2-1 0-15,1 0 0 0,-2 2 0 16,1 1 0-16,0 1 0 0,-3 0 0 0,9 1 0 0,-13 2 0 16,6-1 0-16,2 0 0 0,-1 1 0 0,1-1 0 15,2 3 0-15,3-4 0 0,-6 3 0 0,2-1 0 16,4-2 0-16,-3 3 0 0,3-3 0 0,0 0 0 16,0 0 0-16,3 6 0 0,0-4 0 0,-3-2 0 15,5 2 0-15,-5-2 0 0,8 1 0 0,-8-1 0 16,7 1 0-16,-7-1 0 0,0 0 0 0,0 0 0 15,6 0 0-15,-6 0 0 0,0 0 0 0,0 0 0 16,0 0 0-16,3 3 0 0,-3-3 0 0,0 0 0 16,0 0 0-16,0 0 0 0,0 0 0 0,0 0 0 15,0 0 0-15,0 0 0 0,-19-4 0 0,19 4 0 16,-4-5-173-16,4 5-594 0,-4-3-442 0,4 3-1309 16,0-3 579-16</inkml:trace>
  <inkml:trace contextRef="#ctx0" brushRef="#br0" timeOffset="5852.77">5065 1401 21 0,'0'0'370'0,"0"0"47"0,-4-6 37 0,4 6 28 16,0 0 32-16,4-9 21 0,-4 9 37 0,4-5 1 15,-4 5-10-15,1-4-54 0,-1 2-45 0,0 2-48 0,0-5-39 16,0 5-35-16,3-6-34 0,-3 6-29 16,1-2-29-16,-1 2-25 0,0 0-24 0,0 0-23 15,0 0-37-15,0 0-141 0,0 0 0 0,1 11 0 0,2 4 0 16,-2 11 0-16,2-1 0 0,0 2 0 0,4 2 0 16,-1 2 0-16,1 1 0 0,-1 1 0 15,2 4 0-15,1-2 0 0,1-1 0 0,0 0 0 16,-1-1 0-16,-1-1 0 0,-1-2 0 0,2-2 0 0,-2-1 0 15,-2-4 0-15,0-5 0 0,0 1 0 0,0-4 0 16,0 1 0-16,-2-4 0 0,-1-2 0 0,2-3 0 16,-3-1 0-16,1 0 0 0,-1-2 0 15,0 2 0-15,1-2 0 0,0 0 0 0,-2-4 0 0,0 4 0 16,1 0 0-16,-1-4 0 0,3 2 0 0,-3-2 0 16,0 0 0-16,0 7 0 0,0-7 0 15,0 3 0-15,0-3 0 0,0 0 0 0,0 0 0 0,0 0 0 16,0 0 0-16,0 0 0 0,0 0 0 0,0 0 0 15,0 0 0-15,1 2 0 0,-1-2 0 0,0 0 0 16,0 0 0-16,0 0 0 0,-5-12 0 0,5 5 0 16,-4 3-499-16,2-2-783 0,2-2-1390 0,-2-2 615 15</inkml:trace>
  <inkml:trace contextRef="#ctx0" brushRef="#br0" timeOffset="6651.46">5434 1316 481 0,'0'0'581'0,"4"-2"26"16,-4 2 17-16,0 0 14 0,4-2-19 0,-4 2-22 15,0 0-55-15,0 0-53 0,1-4-49 0,-1 4-43 16,0 0-40-16,0 0-32 0,0 0-31 0,0 0-35 15,0 0-25-15,0 0-26 0,0 0-19 0,0 0-19 16,-5 18-30-16,1-12-140 0,-1 6 0 0,-1-1 0 16,-2 4 0-16,0 3 0 0,-3 6 0 0,0-7 0 15,-2 4 0-15,0-5 0 0,-1 5 0 0,1-4 0 16,-1-3 0-16,4 2 0 0,-3-4 0 0,0 0 0 16,7-4 0-16,-3 0 0 0,0-1 0 0,5 1 0 15,-1-5 0-15,-1 1 0 0,2-1 0 0,0-1 0 0,0 1 0 16,4-3 0-16,-2 4 0 0,0 0 0 0,2-4 0 15,0 0 0-15,-4 2 0 0,4-2 0 16,0 0 0-16,-1 4 0 0,1-4 0 0,-2 2 0 16,2-2 0-16,0 0 0 0,0 0 0 0,3 10 0 0,3-6 0 15,0 4 0-15,5 0 0 0,5 6 0 0,3 5 0 16,0-1 0-16,-1 1 0 0,4 0 0 0,1 0 0 16,0 3 0-16,1-3 0 0,-1 1 0 15,1-2 0-15,-3 1 0 0,3-3 0 0,-6-3 0 0,-4 0 0 16,4 2 0-16,-4-4 0 0,2 1 0 0,-3 1 0 15,-2-7 0-15,0 3 0 0,-2 0 0 0,0-1 0 16,0 0 0-16,1 0 0 0,-5 0 0 16,3-6 0-16,-2 4 0 0,-2-3 0 0,0 1 0 0,1 1 0 15,-1-3 0-15,-1 2 0 0,-1-2 0 0,-2-2 0 16,6 2 0-16,-3 1 0 0,-3-3 0 0,2 3 0 16,-2-3 0-16,3 2 0 0,-3-2 0 0,0 0 0 15,0 0 0-15,1 4 0 0,-1-4 0 0,0 0 0 16,0 0 0-16,0 0 0 0,0 0 0 0,4 2 0 15,-4-2 0-15,0 0 0 0,0 0 0 0,0 0 0 16,0 0 0-16,0 0 0 0,0 0 0 0,0 0 0 16,0 0 0-16,0 0 0 0,0 0 0 0,0 0 0 15,0 0 0-15,0 0 0 0,0 0 0 0,0 0 0 16,0 0 0-16,0 0 0 0,-9-11 0 0,9 11-438 16,-9-9-855-16,8 3-1399 0,-1-1 619 0</inkml:trace>
  <inkml:trace contextRef="#ctx0" brushRef="#br0" timeOffset="7568.58">6101 1588 396 0,'0'0'522'16,"0"-4"24"-16,0 4 18 0,2-3 13 0,-2 3 11 15,0 0-11-15,0 0-13 0,-2-5-33 0,2 5-53 16,0 0-45-16,0 0-47 0,0 0-35 0,0 0-36 16,0 0-31-16,-15 6-31 0,7-3-27 0,3 1-20 15,-2 1-23-15,0 0-18 0,3 0-119 0,-1 3-46 16,1-2 0-16,1-1 0 0,0 2 0 0,2-2 0 15,1-2 0-15,0 4 0 0,-3-3 0 0,6-1 0 16,-2 1 0-16,-1-4 0 0,6 3 0 0,-2-1 0 16,3-2 0-16,-7 0 0 0,11-1 0 0,-2 0 0 15,0-4 0-15,-4 1 0 0,2 3 0 0,0-3 0 0,-3 1 0 16,1-1 0-16,0 2 0 0,-1 0 0 0,0-1 0 16,-4 3 0-16,5-4 0 0,-5 1 0 15,0 3 0-15,0 0 0 0,-7-6 0 0,7 6 0 16,-11-1 0-16,6 1 0 0,5 0 0 0,-13 3 0 0,13-3 0 15,-9 3 0-15,6-2 0 0,-1 2 0 0,4-3 0 16,-5 1 0-16,5-1 0 0,-4 3 0 16,4-3 0-16,-4 3 0 0,4-3 0 0,0 0 0 15,0 0 0-15,0 0 0 0,0 0 0 0,0 0 0 0,0 0 0 16,0 0 0-16,0 0 0 0,0 0 0 0,0 0 0 16,0 0 0-16,0 0 0 0,0 0 0 0,19-3 0 15,-19 3 0-15,0 0 0 0,0-5 0 16,0 5 0-16,-2-6 0 0,2 6 0 0,0-6-571 0,2 4-162 15,-1-2-416-15,3-2-1243 0,3 2 551 0</inkml:trace>
  <inkml:trace contextRef="#ctx0" brushRef="#br0" timeOffset="8545.48">6877 1448 198 0,'0'0'435'0,"-5"0"24"0,5 0 18 0,0 0 15 16,-9 0 19-16,9 0 35 0,0 0 7 0,-5-4 9 15,5 4-23-15,0 0-52 0,0 0-42 0,0-4-46 16,0 4-37-16,0 0-33 0,0 0-36 0,0 0-27 16,0 0-30-16,0 0-26 0,0 0-16 0,0 0-25 15,0 0-140-15,0 0-29 0,0 0 0 0,0 0 0 16,0 0 0-16,26 6 0 0,-14-3 0 0,8 0 0 16,-1 8 0-16,5 2 0 0,0-3 0 0,-1 4 0 15,3 6 0-15,-2-4 0 0,-1 2 0 0,-1-1 0 16,-3 2 0-16,-5-6 0 0,0 3 0 0,-4 0 0 15,-1-1 0-15,0 1 0 0,0-1 0 0,-4 0 0 16,-1-2 0-16,0-2 0 0,-4 0 0 0,1 0 0 16,-2 0 0-16,1-1 0 0,0-1 0 0,-3 2 0 15,2-5 0-15,-3 4 0 0,0-5 0 0,-1 3 0 0,-1-1 0 16,2-2 0-16,-5 1 0 0,1 2 0 16,-3-3 0-16,0 0 0 0,-1 1 0 0,-3 1 0 15,-1-3 0-15,1-1 0 0,0 3 0 0,-2-3 0 16,-1-1 0-16,4-1 0 0,1 1 0 0,-2-1 0 0,3 0 0 15,-3-2 0-15,2 0 0 0,1 0 0 0,-1-3 0 16,-1 2 0-16,0-3 0 0,2 0 0 16,-4-2 0-16,0-3 0 0,1 0 0 0,1 0 0 0,0-6 0 15,1 5 0-15,0-7 0 0,3 2 0 0,1-2 0 16,-1 1 0-16,-2-8 0 0,7-1 0 0,-1 1 0 16,-1-1 0-16,6 0 0 0,-3-2 0 0,8 4 0 15,0-1 0-15,1-2 0 0,4 3 0 0,-2 6 0 16,6-6 0-16,4 3 0 0,-2 1 0 0,5 2 0 15,0 2 0-15,-1 3 0 0,4-2 0 0,3 0 0 16,1 2 0-16,-1 4 0 0,3-2 0 0,0 2 0 16,-1 2 0-16,0 2 0 0,2-1 0 0,-1 2 0 15,-3 1 0-15,2 1 0 0,-7 1 0 0,1 1 0 16,-4-1 0-16,1 1 0 0,-1 0 0 0,-5 1 0 16,1-1 0-16,-1 0 0 0,-3 2 0 0,-4-2 0 15,3 0 0-15,-4 1 0 0,-5-1 0 0,9 0 0 16,-9 0 0-16,8 0 0 0,-8 0 0 0,0 0 0 15,9 0 0-15,-9 0 0 0,0 0 0 0,5-2 0 16,-5 2 0-16,0 0 0 0,0 0 0 0,5 2 0 16,-5-2 0-16,0 0 0 0,0 0 0 0,0 0 0 15,0 0 0-15,0 0 0 0,0 0 0 0,0 0 0 16,0 0 0-16,0 0 0 0,0 0 0 0,0 0 0 16,0 0 0-16,0 0 0 0,0 0 0 0,1 5 0 15,-1-5 0-15,2 8-100 0,0-4-600 0,2 1-533 0,-4 1-1334 16,0 2 591-16</inkml:trace>
  <inkml:trace contextRef="#ctx0" brushRef="#br0" timeOffset="9292.98">7985 1602 408 0,'0'0'631'0,"0"0"22"16,0 0 14-16,0 0 6 0,0 0-20 15,0 0-50-15,0 0-62 0,0 0-52 0,0 0-45 0,0 0-46 16,-18-3-40-16,13 3-39 0,0 1-30 0,-4 0-33 15,-1 0-24-15,-3 5-23 0,2-1-22 0,-1-1-18 16,3 2-157-16,-1 1-12 0,1-2 0 16,1-2 0-16,4 4 0 0,1-3 0 0,0 0 0 0,-2 2 0 15,5-2 0-15,0-1 0 0,0-3 0 0,5 8 0 16,0-4 0-16,-1-2 0 0,2-2 0 0,6 1 0 16,-2-1 0-16,-1-2 0 0,3 1 0 0,-1-4 0 15,1 2 0-15,-1-1 0 0,-1 1 0 0,-1-1 0 16,-1 1 0-16,-2-3 0 0,1 4 0 0,-5-3 0 15,2-1 0-15,-1 2 0 0,-3-2 0 0,-3 2 0 16,1-1 0-16,-5 1 0 0,-2 2 0 0,-2-2 0 16,-1 4 0-16,-4 0 0 0,0 0 0 0,0 4 0 15,0-3 0-15,1 4 0 0,6-3 0 0,0 2 0 16,-1 0 0-16,4-1 0 0,2 0 0 0,-2-2 0 16,5 2 0-16,-3 1 0 0,4-4 0 0,-3 3 0 15,3-3 0-15,0 0 0 0,0 0 0 0,5 5 0 16,-5-5 0-16,0 0 0 0,0 0 0 0,13-2 0 15,-13 2 0-15,7-3 0 0,-3 2 0 0,1-1 0 16,-5 2 0-16,5-4 0 0,-5 4 0 0,4-2 0 16,-4 2 0-16,0 0 0 0,0 0 0 0,0 0 0 0,0 0 0 15,1-3 0-15,-1 3 0 0,0 0 0 16,0 0 0-16,0 0 0 0,0 0 0 0,0 0 0 16,-15-2 0-16,15 2 0 0,0 0 0 0,-11 0 0 0,11 0 0 15,-6-3-770-15,5 1-468 0,-3-4-1339 0,4 3 593 16</inkml:trace>
  <inkml:trace contextRef="#ctx0" brushRef="#br0" timeOffset="9824.94">8518 1278 515 0,'-5'-5'714'0,"1"0"36"0,2 0 5 15,0 0-64-15,1 1-68 0,-4 0-59 0,5 4-62 16,0-4-47-16,-2 2-48 0,2 2-41 0,0 0-39 16,-4-5-34-16,4 5-33 0,0 0-26 0,-2 21-17 15,2-3-24-15,0 7-20 0,4 3-21 0,-2 4-152 16,0 1 0-16,6 11 0 0,-5-10 0 0,1-2 0 15,1 0 0-15,2-3 0 0,-5 0 0 0,3 1 0 16,-1-6 0-16,0 4 0 0,-3-9 0 0,3 0 0 16,0-1 0-16,-1-3 0 0,-1 0 0 0,2-3 0 0,-4-3 0 15,5-1 0-15,-2 0 0 0,-3-4 0 16,0 2 0-16,1-1 0 0,-1-1 0 0,1-1 0 16,-1 1 0-16,0-4 0 0,0 0 0 0,0 4 0 15,3-1 0-15,-3-3 0 0,0 0 0 0,0 5 0 0,0-5 0 16,0 0 0-16,0 0 0 0,0 0 0 15,0 0-627-15,0 0-634 0,0 0-1366 0,1-16 605 16</inkml:trace>
  <inkml:trace contextRef="#ctx0" brushRef="#br0" timeOffset="10292.93">8802 1404 608 0,'3'-9'706'16,"-1"2"32"-16,4-2-5 0,-3 5-52 0,-1 0-67 0,0 1-57 15,-1-1-58-15,-1 4-50 0,0-3-45 0,0 3-39 16,0 0-34-16,0 0-34 0,-9 10-26 16,-1-1-26-16,-3 6-25 0,-2-1-22 0,-2 6-17 15,2-5-87-15,-6 0-94 0,2 4 0 0,6-5 0 0,-2-5 0 16,2 3 0-16,2-4 0 0,1 2 0 0,1-2 0 16,-2 0 0-16,5-1 0 0,1-2 0 0,0 0 0 15,1-3 0-15,0 2 0 0,-1 0 0 0,4-1 0 16,-2 1 0-16,2-1 0 0,0 1 0 0,2 0 0 15,2 3 0-15,-1 2 0 0,6-3 0 0,1 6 0 16,2-1 0-16,4 4 0 0,6 3 0 0,3 1 0 16,0-2 0-16,2 1 0 0,1-2 0 0,-3 0 0 15,2 0 0-15,-2-1 0 0,-1 0 0 0,-8-4 0 16,3-3 0-16,-1 2 0 0,-7-3 0 0,2-1 0 16,-2-2 0-16,0 0 0 0,-5 2 0 0,3-2 0 15,-3-1 0-15,0-1 0 0,-4 1 0 0,3-1 0 16,-4-2 0-16,5 5 0 0,-2-2 0 0,-2-1 0 15,-1-2 0-15,4 2 0 0,-4-2 0 0,0 0 0 16,5 4 0-16,-5-4 0 0,0 0 0 0,0 0 0 16,4 1 0-16,-4-1 0 0,0 0 0 0,0 0 0 0,0 0 0 15,0 0 0-15,0 0 0 0,0 0 0 16,0 0 0-16,0 0 0 0,0 0 0 0,0 0 0 16,0 0 0-16,0 0 0 0,0 0 0 0,0 0 0 15,0 0-148-15,1-7-634 0,-1 7-429 0,5-8-1311 0,-2-1 581 16</inkml:trace>
  <inkml:trace contextRef="#ctx0" brushRef="#br0" timeOffset="14901.31">9247 1043 30 0,'0'0'70'0,"0"0"1"0,0 0 19 15,0 0 6-15,-8-6 20 0,8 6 26 0,-3-6 26 16,1 3 25-16,-2 1 24 0,0 0 30 0,-1-2 38 16,0-1 24-16,1 2 28 0,-1-1 28 0,0-1 27 15,1 0 29-15,-1 2 11 0,0-1 49 0,2-2-5 16,-1 1-15-16,3 1-50 0,-3-1-29 0,3 2-43 16,0-2-34-16,1 5-35 0,0-4-24 0,0 4-27 15,0 0-22-15,6-3-20 0,7 10-22 0,15 11-64 16,21 15-91-16,-2 11 0 0,19 20 0 0,-4 7 0 15,-6 1 0-15,-6 7 0 0,-7 3 0 0,-6 1 0 16,-3 2 0-16,-9-3 0 0,-3 0 0 0,-12-26 0 16,3 2 0-16,-6 1 0 0,-3-1 0 0,-2 1 0 15,-5-4 0-15,-2 1 0 0,-5-2 0 0,-4-2 0 16,-2-5 0-16,-3-3 0 0,-1-1 0 0,2-11 0 16,-3-6 0-16,2 3 0 0,-5-2 0 0,3-4 0 15,-2-2 0-15,4-2 0 0,0-1 0 0,3-5 0 16,3-1 0-16,-1-1 0 0,2-3 0 0,6-2 0 15,-3 0 0-15,1-1 0 0,3-1 0 0,1 0 0 16,-1-1 0-16,1 0 0 0,4-3 0 0,-5 4 0 16,5-4 0-16,-4 1 0 0,4-1 0 0,0 0 0 15,-2 3 0-15,2-3 0 0,0 0 0 0,0 0 0 16,0 0 0-16,0 0 0 0,0 0 0 0,-10-7-485 16,4 3-800-16,2-5-1391 0,-1 2 616 0</inkml:trace>
  <inkml:trace contextRef="#ctx0" brushRef="#br0" timeOffset="15891.68">3548 1021 493 0,'-4'-11'550'0,"-5"-1"4"0,4 4 2 16,0-4-1-16,-2 2-14 0,0 1-22 0,-1 2-22 16,-2 2-32-16,-3 2-33 0,-3 6-42 15,-16 9-18-15,-12 15-23 0,-25 30-28 0,4 11-26 0,-1 12-28 16,0 6-23-16,10 13-21 0,3 5-19 0,8 1-21 15,13 5-16-15,10-6-153 0,13 0-14 0,9-11 0 16,12 2 0-16,7-5 0 0,8-10 0 0,3 1 0 16,10-9 0-16,-6-20 0 0,24 16 0 0,-13-24 0 15,27 13 0-15,0-7 0 0,-13-18 0 0,23 8 0 16,-21-15 0-16,25 4 0 0,-27-13 0 0,1 2 0 16,0-4 0-16,-5-2 0 0,1 0 0 0,-5-5 0 15,-13-2 0-15,-2-1 0 0,-5 2 0 0,-3-4 0 16,-10 0 0-16,-6 0 0 0,-1-1 0 0,-4 0 0 15,5-1 0-15,-12 0 0 0,0 0 0 0,14 0 0 16,-14 0 0-16,0 0 0 0,0 0 0 0,15 1 0 16,-15-1 0-16,0 0 0 0,0 0 0 0,0 0 0 15,8 3 0-15,-8-3 0 0,0 0 0 0,0 0 0 16,0 0 0-16,10-12 0 0,-1 3-1366 0,5-4-1478 16,9-7 654-16</inkml:trace>
  <inkml:trace contextRef="#ctx0" brushRef="#br0" timeOffset="18001.22">10173 1471 85 0,'0'0'512'0,"0"-7"21"16,0 5 20-16,0 2 29 0,-1-9 3 0,1 6 3 16,-1-2 9-16,1 5-17 0,-2-4-57 0,2 4-47 15,-1-5-49-15,1 5-43 0,0 0-35 0,-1-3-37 0,1 3-40 16,0 0-19-16,0 0-27 0,0 0-25 0,0 0-48 16,0 0-153-16,6 13 0 0,1 1 0 15,3 4 0-15,8 5 0 0,3 6 0 0,-4 0 0 16,6-2 0-16,5 13 0 0,-5-13 0 0,10 9 0 0,-11-11 0 15,6 1 0-15,-5 0 0 0,0-3 0 0,-1 1 0 16,-2-3 0-16,1-3 0 0,-8-3 0 16,1-2 0-16,-3 0 0 0,-4-5 0 0,-1-1 0 0,0-2 0 15,-1 0 0-15,-1-2 0 0,0 2 0 0,0 0 0 16,-1-4 0-16,0 2 0 0,-1-1 0 0,-2-2 0 16,3 2 0-16,-3-2 0 0,4 3 0 15,-4-3 0-15,0 0 0 0,0 0 0 0,3 4 0 0,-3-4 0 16,0 0 0-16,2 3 0 0,-2-3 0 0,0 0 0 15,0 0 0-15,0 0 0 0,0 0 0 0,0 0 0 16,0 0 0-16,0 0 0 0,0 0 0 0,0 0 0 16,0 0 0-16,0 0 0 0,0 0 0 0,-5 5 0 15,5-5 0-15,-9 2 0 0,4 3 0 0,0-4 0 16,0 1 0-16,-1 1 0 0,-1 0 0 0,2-1 0 16,0 2 0-16,0-2 0 0,1 0 0 0,0-1 0 15,4-1 0-15,-10 4 0 0,9-2 0 0,-2-1 0 16,3-1 0-16,-5 1 0 0,5-1 0 0,0 0 0 15,-5 4 0-15,5-4 0 0,0 0 0 0,0 0 0 16,0 0 0-16,0 0 0 0,-5 1 0 0,5-1 0 16,0 0 0-16,0 0 0 0,0 0 0 0,0 0 0 15,0 0 0-15,0 0 0 0,0 0 0 0,0 0 0 16,0 0 0-16,-4 2 0 0,4-2 0 0,0 0 0 16,0 0 0-16,0 0 0 0,0 0 0 0,0 0 0 15,0 0 0-15,0 0 0 0,0 0 0 0,0 0 0 0,0 0 0 16,0 0 0-16,0 0 0 0,0 0 0 15,0 0 0-15,0 0 0 0,0 0 0 0,0 0 0 16,0 0 0-16,0 0 0 0,0 0 0 0,0 0 0 16,0 0 0-16,0 0 0 0,0 0 0 0,0 0 0 0,0 0 0 15,0 0 0-15,-3-8 0 0,3 8 0 0,-1-7 0 16,1 4 0-16,-5-3 0 0,5 3 0 0,-1-4 0 16,-3 0 0-16,4 3 0 0,-3-8 0 0,2 4 0 15,1-4 0-15,-1 1 0 0,1 0 0 0,0-1 0 16,1-3 0-16,3-3 0 0,-3 4 0 0,3 0 0 15,1-2 0-15,0-1 0 0,3 0 0 0,-3 1 0 16,4-2 0-16,4 2 0 0,-3 1 0 0,3 0 0 16,-2-1 0-16,2 1 0 0,5-5 0 0,-6 7 0 15,3-4 0-15,0 4 0 0,-1-1 0 0,-1 4 0 16,2-1 0-16,-3 2 0 0,-2 2 0 0,0 1 0 16,-1-1 0-16,0 2 0 0,-1-2 0 0,-2 4 0 15,-2-2 0-15,2 2 0 0,0 1 0 0,-3 0 0 16,1-1 0-16,0 1 0 0,-1-2 0 0,0 2 0 15,-3 2 0-15,4-2 0 0,-4 2 0 0,0 0 0 16,4-3 0-16,-4 3 0 0,0 0 0 0,4-2 0 16,-4 2 0-16,0 0 0 0,0 0 0 0,1-4 0 15,-1 4 0-15,0 0 0 0,0 0 0 0,0 0 0 16,0 0 0-16,-18 0 0 0,7 7 0 0,-6 3 0 16,-8 7 0-16,-1 6 0 0,-2 0 0 0,-7 12 0 15,4 4 0-15,6-10 0 0,-3 9 0 0,10-8 0 16,4 0 0-16,3-2 0 0,3 2 0 0,2-5 0 15,3-6 0-15,8 6 0 0,-1-7 0 0,4 0 0 0,3 0 0 16,7 0 0-16,4-1 0 0,1-3 0 16,4 0 0-16,5-6 0 0,-3 4 0 0,0-5 0 0,7-2 0 15,17-5 0-15,0-3-82 0,7 1-1270 16,4-6-1464-16,33-8 648 0</inkml:trace>
  <inkml:trace contextRef="#ctx0" brushRef="#br0" timeOffset="18808.95">10361 1570 263 0,'0'0'376'15,"-4"-6"11"-15,4 6 25 0,-1-5 7 0,1 5 20 16,-3-3 13-16,3 3 12 0,-1-4 21 0,1 4 10 16,0 0-18-16,0-4-8 0,0 4-28 0,0 0-43 15,0 0-34-15,0 0-40 0,0 0-32 0,0 0-29 16,13 3-27-16,-7-2-24 0,7 3-20 0,4 5-19 15,4 8-17-15,2-1-154 0,0 4-2 0,3 3 0 16,-2 2 0-16,-1-2 0 0,-1 4 0 0,-2-1 0 16,-2 3 0-16,-4-1 0 0,0 2 0 0,-6-3 0 15,-3 2 0-15,-5 3 0 0,-2-3 0 0,-2 1 0 16,-8-1 0-16,-3 1 0 0,-3 1 0 0,-6 7 0 16,-4 2 0-16,2-11 0 0,-6 5 0 0,5-9 0 15,0 2 0-15,1-1 0 0,-4-4 0 0,4 1 0 16,1-3-184-16,5 1-588 0,6-7-435 0,6-5-1305 15,5-6 578-15</inkml:trace>
  <inkml:trace contextRef="#ctx0" brushRef="#br0" timeOffset="43841.42">4265 2171 72 0,'0'0'80'0,"0"0"2"0,0 0 7 15,0 0-8-15,0 0-10 0,0 0-6 0,0 0 3 16,0 0-5-16,0 0-12 0,0 0-2 0,0 0 4 0,0 0-6 15,0 0-17-15,0 0 4 0,0 0-1 0,0 0-6 16,0 0 2-16,0 0-7 0,0 0-1 16,0 0-16-16,0 0 15 0,0 0-1 0,0-5 2 15,0 5 0-15,0 0 10 0,0 0 9 0,0 0 3 0,0 0 7 16,0 0 13-16,0 0 1 0,0 0-2 0,0 0 5 16,0 0 6-16,0 0 13 0,0 0-5 0,3-3 1 15,-3 3 7-15,0 0-2 0,0 0-3 0,0 0 1 16,0 0 0-16,0 0-3 0,0 0-6 0,6-1 0 15,-6 1-3-15,0 0-2 0,0 0-2 0,0 0-3 16,0 0 3-16,0 0 4 0,0 0 2 0,0-5 0 16,0 5 3-16,0 0 5 0,0 0 4 0,0 0 7 15,0 0 18-15,0 0-14 0,0 0 7 0,0 0 11 16,0 0 1-16,0 0 4 0,0 0 7 0,0 0-2 16,0 0 1-16,0 0 4 0,0 0-2 0,0 0 3 0,0 0 0 15,0 0 3-15,0 0 0 0,0 0-4 16,0 0 2-16,0 0 3 0,0 0 1 0,0 0 2 15,0 0 1-15,0 0-1 0,0 0-3 0,0 0 3 16,0 0-5-16,0 0-4 0,0 0-5 0,0 0-8 0,0 0-18 16,0 0 25-16,0 0-14 0,0 0 1 15,0 0 0-15,0 0-11 0,0 0-3 0,0 0-2 16,0 0 2-16,0 0-14 0,0 0 3 0,0 0-60 0,-10 0-26 16,10 0 0-16,0 0 0 0,0 0 0 0,0 0 0 15,0 0 0-15,0 0 0 0,0 0 0 0,0 0 0 16,0 0 0-16,0 0 0 0,0 0 0 15,0 0 0-15,0 0 0 0,0 0 0 0,0 0 0 0,0 0 0 16,-4-2 0-16,4 2 0 0,0 0 0 0,0 0 0 16,0 0 0-16,0 0 0 0,0 0 0 0,0 0 0 15,0 0 0-15,0 0 0 0,9-6 0 0,-5 4 0 16,0 1 0-16,-4 1 0 0,11-1 0 0,-5-1 0 16,2 2 0-16,1 0 0 0,4 0 0 0,-3 1 0 15,1 0 0-15,2 1 0 0,0 3 0 0,1-1 0 16,-1 1 0-16,2 0 0 0,-2 2 0 0,1-1 0 15,-2 0 0-15,-2 3 0 0,4 3 0 0,-1-1 0 16,-6-1 0-16,5 2 0 0,-6 0 0 0,1-2 0 16,-4 1 0-16,0 2 0 0,-2-1 0 0,-1 0 0 0,-1 2 0 15,-3-3 0-15,-4 6 0 0,1-2 0 16,-5 1 0-16,1 1 0 0,-2-2 0 0,-2-1 0 16,-1-1 0-16,0 2 0 0,-1-2 0 0,-1-1 0 0,4 0 0 15,-5-3 0-15,2 2 0 0,6-5 0 0,1 1 0 16,-2-2 0-16,3-1 0 0,1-1 0 15,3-1 0-15,-1 0 0 0,4 1 0 0,2-3 0 0,-7 0 0 16,7 0 0-16,0 0 0 0,0 0 0 0,0 0 0 16,0 0 0-16,10-11 0 0,2 8 0 0,1-1 0 15,7 1 0-15,2-1 0 0,-2 2 0 0,12 1 0 16,-5 1 0-16,4-1 0 0,-11 1 0 0,12 2 0 16,-10 0 0-16,-2-1 0 0,3 4 0 0,-5-4 0 15,0 3 0-15,1 0 0 0,-6-2 0 0,1-1 0 16,-5 1 0-16,0 0 0 0,1 1 0 0,-4-3 0 15,0 2 0-15,-1 0 0 0,-1-2 0 0,1 2 0 16,0-1 0-16,-5-1 0 0,0 0 0 0,7 1 0 16,-7-1 0-16,0 0 0 0,0 0 0 0,6 0 0 15,-6 0 0-15,0 0 0 0,0 0 0 0,0 0 0 16,0 0 0-16,3 2 0 0,-3-2 0 0,0 0 0 16,0 0 0-16,0 0 0 0,0 0 0 0,0 0 0 15,0 0 0-15,0 0 0 0,0 0 0 0,0 0 0 0,0 0 0 16,0 0 0-16,0 0 0 0,0 0 0 15,0 0 0-15,0 0 0 0,2-10 0 0,-4 5 0 0,4 0 0 16,0-3-282-16,1-2-1037 0,7-6-1428 0,2-5 632 16</inkml:trace>
  <inkml:trace contextRef="#ctx0" brushRef="#br0" timeOffset="44800.06">5909 2249 326 0,'-3'-5'584'0,"3"0"9"16,0 5 6-16,0-5-10 0,0 0-9 0,3 2-28 15,0-3-36-15,6 2-30 0,-1 1-33 0,1-3-35 16,1 5-16-16,3-1-36 0,0 2-36 0,5 3-30 16,-2 1-31-16,2 2-24 0,-3 4-26 0,-3-3-21 15,-1 6-32-15,1-1-166 0,-2 0 0 0,-5 5 0 0,-1-2 0 16,-3 2 0-16,-2-3 0 0,-4 3 0 0,-3-1 0 15,-1-1 0-15,-2 2 0 0,-1-5 0 16,-2 3 0-16,1-2 0 0,1 0 0 0,2-4 0 16,-1-1 0-16,5-2 0 0,1 0 0 0,-3-3 0 0,7 2 0 15,-3-2 0-15,4-1 0 0,-1 3 0 0,1-5 0 16,6 4 0-16,7-2 0 0,0 0 0 0,6 2 0 16,0-2 0-16,10 0 0 0,2 0 0 0,-1 1 0 15,0 0 0-15,2 0 0 0,-10 0 0 0,6-1 0 16,-8-2 0-16,-4 1 0 0,-4-1 0 0,1 2 0 15,-4-1 0-15,0 0 0 0,-4-1 0 0,0 0 0 16,0 1 0-16,-5-1 0 0,10 1 0 0,-10-1 0 16,0 0 0-16,11 0 0 0,-11 0 0 0,0 0 0 15,5-1 0-15,-5 1 0 0,0 0 0 0,0 0 0 16,0 0 0-16,0 0 0 0,0 0 0 0,0 0 0 16,0 0 0-16,0 0 0 0,0 0 0 0,0 0 0 15,5-3 0-15,-5 3 0 0,0-7 0 0,4 3-415 16,0-2-881-16,1-2-1404 0,5 0 621 0</inkml:trace>
  <inkml:trace contextRef="#ctx0" brushRef="#br0" timeOffset="45491.99">7440 2025 569 0,'0'0'703'0,"0"0"21"0,-2-5 7 0,2 5-24 16,0 0-70-16,0 0-57 0,0 0-55 0,-1-4-57 16,1 4-46-16,0 0-44 0,0 0-37 0,0 0-41 15,0 0-31-15,-3 11-19 0,3-2-28 0,-1 4-18 16,1 5-43-16,0 2-161 0,0 9 0 0,1 3 0 15,2 1 0-15,-2-1 0 0,-1-3 0 0,4 0 0 16,-3 1 0-16,3-4 0 0,1-2 0 0,-1-4 0 16,-3-2 0-16,3 2 0 0,0-2 0 0,-3-4 0 15,2 1 0-15,-2-6 0 0,2 0 0 0,-3 0 0 16,1-3 0-16,-1 2 0 0,0-4 0 0,0 1 0 0,3-2 0 16,-3 1 0-16,0-4 0 0,-3 6 0 15,3-6 0-15,3 4 0 0,-3-4 0 0,1 4 0 16,-1-4 0-16,0 0 0 0,0 0 0 0,0 0 0 0,0 0 0 15,0 0 0-15,0 0 0 0,0 4 0 0,0-4 0 16,0 0 0-16,0 0 0 0,0 0 0 0,0 0 0 16,0 0 0-16,0 0 0 0,0 0 0 15,-1-18-167-15,1 12-1171 0,5-3-1449 0,4-6 641 0</inkml:trace>
  <inkml:trace contextRef="#ctx0" brushRef="#br0" timeOffset="46415.6">9253 1914 163 0,'-4'-1'668'0,"4"1"21"0,0 0 16 16,0 0-5-16,0 0-27 0,0 0-54 0,0 0-62 15,-4-2-55-15,4 2-48 0,0 0-49 0,0 0-43 16,-2 8-32-16,2 4-33 0,0-4-27 0,1 9-28 15,-1 3-21-15,0-1-21 0,3 6-66 0,-2 2-134 16,-1-2 0-16,1 2 0 0,-1-3 0 0,-2 5 0 16,2-4 0-16,-3-4 0 0,3-2 0 0,-1 0 0 15,1-1 0-15,-4 0 0 0,4-1 0 0,-1 0 0 16,-3-2 0-16,4-4 0 0,-1 1 0 0,1-3 0 16,0 1 0-16,0-2 0 0,0-2 0 0,1 1 0 15,-2-3 0-15,1 3 0 0,0-3 0 0,0-1 0 16,0-3 0-16,-3 4 0 0,3 0 0 0,0-4 0 15,0 0 0-15,0 7 0 0,0-7 0 0,0 3 0 16,0-3 0-16,0 0 0 0,0 0 0 0,-1 3 0 16,1-3 0-16,0 0 0 0,0 0 0 0,0 0 0 15,0 0 0-15,0 0 0 0,0 0 0 0,0 0 0 16,0 0 0-16,0 0 0 0,0 0 0 0,0 0 0 16,0 0 0-16,0 0 0 0,0 0 0 0,0 0 0 0,0 0 0 15,0 0 0-15,0 0 0 0,0 0 0 0,0 0 0 16,0 0 0-16,0 0 0 0,0 0 0 15,0 0 0-15,0 0 0 0,0 0 0 0,0 0 0 0,0 0 0 16,0 0 0-16,0 0 0 0,0 0 0 0,0 0 0 16,0 0 0-16,0 0 0 0,0 0 0 0,0 0 0 15,0 0 0-15,0 0 0 0,0 0 0 0,0 0 0 16,0 0 0-16,0 0 0 0,0 0 0 0,0 0 0 16,0 0 0-16,0 0 0 0,0 0 0 0,0 0 0 15,0 0-561-15,-9-12-711 0,6 7-1378 0,3 5 610 16</inkml:trace>
  <inkml:trace contextRef="#ctx0" brushRef="#br0" timeOffset="112135.56">271 4207 343 0,'0'0'473'0,"-7"-2"11"15,7 2 8-15,-7-2 2 0,7 2-6 0,-10 0-13 16,10 0-6-16,-6 0-12 0,6 0-1 0,0 0-14 16,0 0-16-16,0 0-22 0,-9 0-20 0,9 0-32 15,0 0-36-15,0 0-29 0,-7 2-35 0,7-2-20 0,0 0-17 16,0 0-29-16,-4 2-122 0,4-2-64 0,0 0 0 16,0 0 0-16,0 0 0 0,0 0 0 15,18 4 0-15,0-4 0 0,5 3 0 0,9-1 0 0,6-1 0 16,17 0 0-16,5 1 0 0,30-2 0 0,1 3 0 15,7-3 0-15,-1-3 0 0,4 6 0 0,-2-2 0 16,-1-2 0-16,-1-2 0 0,4 1 0 0,4 0 0 16,2-2 0-16,-2 0 0 0,1-2 0 0,0 3 0 15,-1-3 0-15,-8 0 0 0,-1 2 0 0,-31 1 0 16,31-3 0-16,-36 2 0 0,-3-1 0 0,0 3 0 16,-19-3 0-16,-3 2 0 0,-5 1 0 0,-7 0 0 15,-10 0 0-15,1 0 0 0,-5 1 0 0,0 1 0 16,-4-1 0-16,0 1 0 0,3 1 0 0,-8-1 0 15,6-1 0-15,-6 1 0 0,8-2 0 0,-8 2 0 16,0 0 0-16,0 0 0 0,9 0 0 0,-9 0 0 16,0 0 0-16,0 0 0 0,0 0 0 0,6-1 0 0,-6 1 0 15,4-2 0-15,-4 2 0 0,9-2 0 0,5 2 0 16,5-3-303-16,2-1-1012 0,12 0-1424 0,0-3 629 16</inkml:trace>
  <inkml:trace contextRef="#ctx0" brushRef="#br0" timeOffset="112599.87">3806 4024 5383 0,'-5'6'594'15,"-1"-4"-297"-15,-3 0-94 0,1-2 18 0,4 4 13 16,-1-1 18-16,0-2 22 0,1 2-11 0,4-3-50 0,-9 3-22 15,8-1-125-15,1-2-66 0,0 0 0 16,0 0 0-16,0 0 0 0,18 0 0 0,1-4 0 16,13-1 0-16,7 1 0 0,18-2 0 0,4 1 0 0,34-6 0 15,-1 1 0-15,1 3 0 0,1 1 0 0,0 2 0 16,-1-1 0-16,0 3 0 0,-2-5 0 16,-29 5 0-16,32 0 0 0,-5-1 0 0,-29 1 0 15,5 0 0-15,-3-1 0 0,-2-1 0 0,2 2 0 0,-5-2 0 16,-4 3 0-16,-4-3 0 0,-10 3 0 0,-1-2 0 15,-3 0 0-15,-3 0 0 0,-2 0 0 0,-2 2 0 16,-9-3 0-16,7 2 0 0,-7 1 0 0,-6-1 0 16,1 0 0-16,-4 2 0 0,-2-2 0 0,-2 2 0 15,0-1 0-15,-2 2 0 0,-6-1 0 0,9-2 0 16,-5 2 0-16,-4 0 0 0,5-2 0 0,-5 2 0 16,0 0 0-16,10 0 0 0,-10 0 0 0,0 0 0 15,0 0 0-15,0 0 0 0,0 0 0 0,5 2 0 16,-5-2 0-16,0 0 0 0,0 0 0 0,0 0 0 15,0 0 0-15,0 0 0 0,0 0 0 0,0 0 0 16,0 0 0-16,6-3 0 0,-6 3 0 0,6-4 0 16,3-2-1366-16,4-4-1478 0,2-2 654 0</inkml:trace>
  <inkml:trace contextRef="#ctx0" brushRef="#br0" timeOffset="113442.76">7368 4037 253 0,'-9'-2'578'0,"-1"2"-2"0,-1 2 2 0,-1-1 4 0,4-1 4 16,2 0-7-16,-1 2-24 0,7-2-32 0,-11 0-37 15,7 1-43-15,4-1-43 0,-5 1-43 0,5-1-32 16,0 0-32-16,0 0-28 0,18 8-25 0,2-7-25 16,16 1-19-16,24 1-35 0,36 0-161 0,6-2 0 15,8 3 0-15,3-1 0 0,8 0 0 0,-1 0 0 16,8-1 0-16,9 1 0 0,1 1 0 0,9 0 0 16,-7-3 0-16,7-1 0 0,-19 3 0 0,11-3 0 15,-6 0 0-15,-9-2 0 0,-6 1 0 0,-13-1 0 16,-10-2 0-16,-32 1 0 0,-8-1 0 0,-1-2 0 15,-17 4 0-15,-3-2 0 0,-7 0 0 0,-7 2 0 16,-3 2 0-16,-4-4 0 0,-7 3 0 0,1 1 0 16,-1-1 0-16,-6 1 0 0,11 0 0 0,-8-1 0 0,-3 1 0 15,0 0 0-15,10 0 0 0,-10 0 0 0,0 0 0 16,0 0 0-16,6-1 0 0,-6 1 0 0,0 0 0 16,0 0 0-16,0 0 0 0,8-2 0 0,-8 2 0 15,0 0 0-15,0 0 0 0,0 0 0 0,7 0 0 16,-7 0 0-16,0 0 0 0,7-2 0 0,-1-1-377 15,0-3-926-15,5 1-1411 0,2-8 625 0</inkml:trace>
  <inkml:trace contextRef="#ctx0" brushRef="#br0" timeOffset="114068.74">11500 3679 121 0,'-13'0'518'0,"3"0"2"15,-1 1 7-15,-2 0 11 0,2-2-5 0,1 3-9 16,2-1-30-16,5 1-21 0,3-2-28 0,-8 2-31 15,8-2-22-15,-5 0 3 0,5 0-18 0,0 0-34 16,25 5-39-16,6-9-22 0,20 3-27 0,8 1-26 16,33-5-24-16,15 0-16 0,4-2-76 0,8 0-113 15,8 3 0-15,7-4 0 0,5 1 0 0,8 3 0 16,4-5 0-16,1 0 0 0,0-1 0 0,-6 3 0 16,2 1 0-16,-2-4 0 0,-1 2 0 0,-3 0 0 15,-9 0 0-15,-10 2 0 0,-10-1 0 0,-9 0 0 16,-8-1 0-16,-31 1 0 0,-2 1 0 0,-8-1 0 15,-4 2 0-15,-19 1 0 0,-4-1 0 0,-9 2 0 0,-6 3 0 16,-3-3 0-16,2 2 0 0,-6 0 0 16,2 0 0-16,-3 1 0 0,-5 0 0 0,6-1 0 15,-6 1 0-15,7 0 0 0,-7 0 0 0,0 0 0 0,6-1 0 16,-6 1 0-16,0 0 0 0,0 0 0 0,0 0 0 16,9 1 0-16,-9-1 0 0,0 0 0 0,0 0 0 15,0 0 0-15,5 1 0 0,-5-1 0 0,3 2 0 16,-3-2 0-16,7 1 0 0,4-3 0 0,0 0-265 15,2-3-1056-15,16-5-1432 0,-1-6 634 0</inkml:trace>
  <inkml:trace contextRef="#ctx0" brushRef="#br0" timeOffset="114857.82">16216 3467 378 0,'-27'8'499'0,"0"0"17"0,0 2 8 16,-1-3 4-16,7-2-3 0,4 2 2 0,1-2-2 15,2-1-11-15,4 2-24 0,1-4-37 0,1 1-34 16,3-2-41-16,1 3-36 0,1-4-33 0,0 4-31 16,3-4-25-16,0 0-24 0,9 4-21 0,11-2-20 15,16-2-80-15,24-1-108 0,36 0 0 0,5-1 0 0,8 2 0 16,4 0 0-16,5-6 0 0,15 4 0 16,-1 0 0-16,3 1 0 0,8-3 0 0,3 5 0 15,3-3 0-15,-8-1 0 0,5-2 0 0,-7 3 0 0,4-1 0 16,-5 0 0-16,-13 1 0 0,-11-2 0 0,-4 0 0 15,-10-2 0-15,-34 2 0 0,-2-2 0 0,-1 4 0 16,-8-3 0-16,-17 1 0 0,-1-2 0 0,-16 5 0 16,0-3 0-16,-3 1 0 0,-6 2 0 0,-3 0 0 15,-3-1 0-15,2 2 0 0,-2-1 0 0,-6 1 0 16,10-1 0-16,-10 1 0 0,4-2 0 0,-4 2 0 16,0 0 0-16,0 0 0 0,10 2 0 0,-10-2 0 15,0 0 0-15,0 0 0 0,0 0 0 0,5 0 0 16,-5 0 0-16,0 0 0 0,0 0 0 0,0 0 0 0,0 0 0 15,6-5 0-15,-6 5 0 0,0 0 0 16,0 0 0-16,0 0 0 0,0 0 0 0,0 0 0 16,11 0 0-16,-3 0-313 0,3-4-1000 0,12-1-1423 15,5-1 629-15</inkml:trace>
  <inkml:trace contextRef="#ctx0" brushRef="#br0" timeOffset="115407.97">20423 3475 6030 0,'-30'1'160'0,"3"0"-7"0,-1-1 59 16,11 0 37-16,-3 0 5 0,0-2 3 0,-2 0 4 16,-6-1-10-16,-1 1-51 0,11 1-36 0,0-1-164 15,5 0 0-15,2 2 0 0,4 0 0 0,1-1 0 16,1 1 0-16,5 0 0 0,0 0 0 0,0 0 0 16,32-5 0-16,7 6 0 0,19 1 0 0,33 1 0 15,3 1 0-15,-3-1 0 0,5-1 0 0,-30 0 0 16,29 3 0-16,-2-1 0 0,-29 0 0 0,30-1 0 15,-31 2 0-15,2-1 0 0,2-2 0 0,-5 2 0 0,-2 0 0 16,0-3 0-16,-5 1 0 0,-16 0 0 0,-1-2 0 16,-1 1 0-16,3 1 0 0,-5-2 0 15,-3 2 0-15,0-2 0 0,-4 0 0 0,-7 0 0 0,2 0 0 16,-4 1 0-16,-1-1 0 0,-3 0 0 0,-3 0 0 16,-3-1 0-16,4 2 0 0,-7-1 0 0,1 1 0 15,-7-1 0-15,10 0 0 0,-10 0 0 0,9 0 0 16,-9 0 0-16,7 0 0 0,-7 0 0 0,4 3 0 15,-4-3 0-15,0 0 0 0,0 0 0 0,0 0 0 16,0 0 0-16,10-3 0 0,-10 3 0 0,0 0 0 16,0 0 0-16,0 0 0 0,0 0 0 0,0 0 0 15,0 0 0-15,0 0 0 0,0 0 0 0,0 0 0 16,0 0 0-16,0 0 0 0,0 0 0 0,4-1 0 16,-4 1 0-16,0 0 0 0,9-2-606 0,0-1-659 0,1 0-1369 15,1-1 606-15</inkml:trace>
  <inkml:trace contextRef="#ctx0" brushRef="#br0" timeOffset="115992">22759 3505 180 0,'0'0'704'0,"0"0"-8"15,0 0 4-15,0 0 1 0,0 0-17 0,1-10-67 16,-1 10-61-16,0 0-54 0,0 0-49 0,-2-4-57 16,2 4-34-16,0 0-35 0,0 0-35 0,11-3-30 15,6 3-23-15,12 3-27 0,8-1-23 0,22 5-70 16,4 2-119-16,26 2 0 0,-29-3 0 0,3 3 0 16,2-4 0-16,1-1 0 0,-3 4 0 0,-2-7 0 15,-1 2 0-15,-1-4 0 0,-8 2 0 0,-10 2 0 16,9-5 0-16,-10 2 0 0,-2-1 0 0,-4-1 0 15,2-1 0-15,-2 2 0 0,0-1 0 0,-1 0 0 0,-1 1 0 16,0-1 0-16,-2 1 0 0,2 2 0 0,-2-1 0 16,2 0 0-16,-1 0 0 0,0 0 0 0,-3 3 0 15,-7-1 0-15,6-3 0 0,-6 2 0 0,-1 2 0 16,3 0 0-16,-7-3 0 0,0 1 0 0,-6 0 0 16,4-1 0-16,-2-2 0 0,-2 3 0 0,0-1 0 15,-1 2 0-15,-4-3 0 0,2 1 0 0,0-1 0 16,-2-1 0-16,-1 1 0 0,-4-1 0 0,7 2 0 15,-7-2 0-15,6 0 0 0,-6 0 0 0,0 0 0 16,0 0 0-16,8 1 0 0,-8-1 0 0,0 0 0 16,4 1 0-16,-4-1 0 0,0 0 0 0,0 0 0 15,0 0 0-15,0 0 0 0,0 0 0 0,0 0 0 16,0 0 0-16,0 0 0 0,0 0 0 0,0 0 0 16,0 0 0-16,0 0 0 0,0 0 0 0,0 0 0 15,0 0 0-15,0 0 0 0,0 0 0 0,0 0 0 16,0 0 0-16,0 0 0 0,0 0 0 0,0 0 0 0,0 0 0 15,0 0 0-15,0 0 0 0,0 0 0 0,0 0 0 16,0 0 0-16,0 0 0 0,0 0 0 0,0 0 0 16,0 0 0-16,0 0 0 0,0 0 0 0,10-2-533 15,-4 0-744-15,1-3-1382 0,1-1 611 0</inkml:trace>
  <inkml:trace contextRef="#ctx0" brushRef="#br0" timeOffset="116477.89">24859 3556 183 0,'-8'-1'579'0,"8"1"4"0,0 0 3 15,0 0 13-15,0 0 6 0,0 0-28 0,0 0-38 16,18 7-34-16,-8-5-32 0,3 1-37 0,0 2-37 0,1 0-41 15,2-1-32-15,5 0-34 0,-1 1-28 0,-1 0-27 16,3-1-21-16,-4 2-23 0,1-4-15 0,0 0-115 16,-6 2-63-16,-3-4 0 0,3 2 0 0,-4 0 0 15,-1-1 0-15,1 1 0 0,-3 0 0 0,-1-1 0 16,0-1 0-16,-5 0 0 0,8 1 0 0,-8-1 0 16,9 0 0-16,-9 0 0 0,0 0 0 0,6 1 0 15,-6-1 0-15,4 1 0 0,-4-1 0 0,0 0 0 16,0 0 0-16,0 0 0 0,0 0 0 0,0 0 0 15,0 0 0-15,9-1 0 0,-9 1 0 0,0 0 0 16,0 0 0-16,0 0 0 0,0 0 0 0,0 0 0 16,0 0 0-16,0 0 0 0,0 0 0 0,0 0 0 15,0 0 0-15,0 0 0 0,0 0 0 0,0 0 0 0,0 0 0 16,0 0 0-16,0 0 0 0,0 0 0 0,0 0 0 16,0 0 0-16,2-3 0 0,-2 3 0 15,0 0 0-15,0 0 0 0,0 0 0 0,0 0 0 0,0 0 0 16,0 0 0-16,0 0 0 0,0 0 0 0,0 0 0 15,0 0 0-15,0 0 0 0,0 0 0 0,0 0 0 16,0 0 0-16,0 0 0 0,3-7 0 0,2 4 0 16,-1 0-751-16,1-1-489 0,3-1-1344 0,6-2 595 15</inkml:trace>
  <inkml:trace contextRef="#ctx0" brushRef="#br0" timeOffset="128685.82">739 6228 712 0,'-17'4'799'0,"3"-2"1"0,4-1-28 16,-2 3-73-16,6-4-69 0,-3 3-64 0,4-1-54 0,0-2-56 15,5 0-47-15,-8 1-38 0,8-1-43 16,0 0-33-16,0 0-31 0,0 0-26 0,0 0-21 16,37 0-94-16,-6-1-123 0,1 0 0 0,2 0 0 0,2-2 0 15,-1 3 0-15,1 4 0 0,-1-3 0 0,0-1 0 16,-5 1 0-16,-1-1 0 0,-9 1 0 0,-1 2 0 15,0-2 0-15,-6 0 0 0,1 1 0 0,-1-1 0 16,-3-1 0-16,-2 1 0 0,1 1 0 0,-4-2 0 16,0 0 0-16,-5 0 0 0,9 0 0 0,-5 2 0 15,-4-2 0-15,9 0 0 0,-9 0 0 0,0 0 0 16,0 0 0-16,9 0 0 0,-9 0 0 0,0 0 0 16,0 0 0-16,5-4 0 0,-5 4 0 0,0 0 0 15,0 0 0-15,0 0 0 0,0 0 0 0,0 0 0 16,0 0 0-16,3-2 0 0,-3 2-299 0,2-4-1017 0,1 1-1424 15,4 2 630-15</inkml:trace>
  <inkml:trace contextRef="#ctx0" brushRef="#br0" timeOffset="129124.9">1821 5981 567 0,'0'0'672'0,"-7"-2"26"0,7 2 22 0,-8 0-7 16,8 0-46-16,-5-1-65 0,5 1-59 0,0 0-54 15,-8-1-50-15,8 1-42 0,0 0-42 0,0 0-35 16,0 0-36-16,0 0-4 0,0 0-26 0,0 0-63 16,0 0-191-16,31-6 0 0,-3 8 0 0,4-1 0 15,5-1 0-15,3 1 0 0,12-1 0 0,3 0 0 16,-2 0 0-16,-13 0 0 0,-1 2 0 0,13-2 0 16,-20 1 0-16,4 0 0 0,-6-1 0 0,-8 2 0 0,-1 0 0 15,-1-2 0-15,-7-2 0 0,1 0 0 0,-4 2 0 16,-5 0 0-16,3 0 0 0,-8 0 0 15,10 0 0-15,-10 0 0 0,8 0 0 0,-8 0 0 0,0 0 0 16,8 0 0-16,-8 0 0 0,0 0 0 0,0 0 0 16,0 0 0-16,0 0 0 0,0 0 0 0,0 0 0 15,-21 5-223-15,8-3-563 0,0 0-411 0,-7 3-1297 16,-11-1 573-16</inkml:trace>
  <inkml:trace contextRef="#ctx0" brushRef="#br0" timeOffset="129466.29">1846 6100 160 0,'-8'-3'787'0,"4"1"21"0,-1 2-3 0,1-2-32 16,4 2-73-16,-5-1-71 0,5 1-64 0,0 0-54 0,-6-3-57 16,6 3-46-16,0 0-41 0,0 0-38 0,4 8-31 15,7 6-28-15,3 2-26 0,10 3-161 0,1 5-83 16,0-2 0-16,12 13 0 0,-10-9 0 0,1 0 0 15,4 9 0-15,-6-10 0 0,-2-1 0 0,-1 2 0 16,1-1 0-16,-1-3 0 0,-5 1 0 0,1-3 0 16,-2 0 0-16,-3-6 0 0,-4-1 0 0,3 0 0 15,-4-6 0-15,-4 2 0 0,3-1 0 0,2-3 0 16,-6 1 0-16,0 0 0 0,-3-2 0 0,3-2 0 16,0 3 0-16,-4-1 0 0,0-4 0 0,1 6 0 15,2-5 0-15,-3-1 0 0,0 0 0 0,3 1 0 0,-3-1 0 16,0 0 0-16,4 4 0 0,-4-4 0 0,0 0 0 15,0 0 0-15,0 0 0 0,0 0 0 0,0 0 0 16,-11-12-595-16,6 8-671 0,-2-2-1372 0,2 2 607 16</inkml:trace>
  <inkml:trace contextRef="#ctx0" brushRef="#br0" timeOffset="129868.26">2380 6040 328 0,'1'-12'711'16,"2"1"36"-16,1 0 9 0,-2 2-12 0,1 3-41 15,-2 1-70-15,0-2-63 0,1 5-56 0,-2-2-52 0,2 0-44 16,-2 4-44-16,0 0-42 0,0-5-34 0,0 5-37 16,0 13-13-16,0-2-156 0,-2 15-92 0,-4 0 0 15,3 3 0-15,-4 2 0 0,1 3 0 0,1-1 0 16,0 3 0-16,-2 0 0 0,3-4 0 0,-2 0 0 15,-2-1 0-15,2 2 0 0,1-4 0 0,0-1 0 16,-2 0 0-16,2-4 0 0,-2-1 0 0,4-5 0 16,-1-1 0-16,2-7 0 0,-1 3 0 0,-1-2 0 15,3 0 0-15,-3-3 0 0,3 1 0 0,-3-3 0 16,4 1 0-16,-1-3 0 0,-2 2 0 0,3-1 0 16,-1-3 0-16,1-2 0 0,0 6 0 0,0-6 0 0,-1 3 0 15,1-3 0-15,0 4 0 0,0-4 0 0,0 0 0 16,-3 4 0-16,3-4 0 0,0 0 0 15,0 0 0-15,0 0 0 0,0 0 0 0,0 0 0 0,0 0 0 16,0 0 0-16,0 0 0 0,0 0 0 0,0 0 0 16,0 0 0-16,0-12 0 0,0 6-196 0,4-2-1137 15,0 0-1444-15,2-5 640 0</inkml:trace>
  <inkml:trace contextRef="#ctx0" brushRef="#br0" timeOffset="130439.13">2577 5625 345 0,'-2'-8'716'0,"2"2"20"0,0 2 14 16,0-3-30-16,2 1-41 0,0 2-55 0,2-4-62 16,5 1-55-16,-1 1-50 0,5-5-48 0,-1 6-39 15,1 1-37-15,1 1-33 0,-1-1-40 0,0 4-19 16,-2 0-59-16,1 4-182 0,-2-2 0 0,0 4 0 15,-1 4 0-15,-2 0 0 0,-4 1 0 0,-1 2 0 16,-2-1 0-16,-4 5 0 0,-4-1 0 0,2 2 0 16,-2-2 0-16,-3-1 0 0,0-2 0 0,5 1 0 15,-3-4 0-15,4-1 0 0,1-4 0 0,-1 1 0 16,1 2 0-16,4-5 0 0,-3 3 0 0,6 0 0 16,2-2 0-16,4-1 0 0,5 4 0 0,3-1 0 0,2-3 0 15,5 1 0-15,-3-1 0 0,7 1 0 0,-6-3 0 16,-1-1 0-16,-3 2 0 0,1-2 0 15,-6 0 0-15,1 1 0 0,-5-1 0 0,0 1 0 0,1 0 0 16,-6-3 0-16,-4 2 0 0,12 1 0 0,-8-1 0 16,-4 0 0-16,0 0 0 0,7 1 0 0,-7-1 0 15,0 0 0-15,0 0 0 0,8 0 0 0,-8 0 0 16,0 0 0-16,0 0 0 0,0 0 0 0,0 0 0 16,0 0 0-16,0 0 0 0,0 0 0 0,0 0 0 0,0 0 0 15,0 0 0-15,0 0 0 0,0 0 0 16,2-3 0-16,-2 3 0 0,0 0 0 0,0 0-173 15,0 0-1164-15,0 0-1447 0,0 0 640 0</inkml:trace>
  <inkml:trace contextRef="#ctx0" brushRef="#br0" timeOffset="131607.65">3411 6183 385 0,'3'-5'686'0,"-2"-2"32"15,0 0 21-15,-1-1-1 0,0 3-60 16,-1-5-67-16,0 3-59 0,-2 2-55 0,1-1-46 0,-2-1-43 16,-3 1-35-16,-3-1-39 0,-1 1-42 0,-1 4-22 15,-3 2-32-15,-2 4-29 0,-2 2-197 0,-9 3-12 16,3 6 0-16,0 2 0 0,2 2 0 0,0 0 0 16,4 3 0-16,4 1 0 0,1 2 0 0,2 0 0 15,3-1 0-15,5 0 0 0,4 2 0 0,0-8 0 16,4 0 0-16,5 6 0 0,0-6 0 0,5 3 0 15,4-1 0-15,4-2 0 0,1-3 0 0,2-3 0 16,5-1 0-16,0-4 0 0,-2-3 0 0,6-3 0 0,-5-2 0 16,2-1 0-16,-4-1 0 0,2-4 0 0,-3 1 0 15,-6-3 0-15,-1 0 0 0,-5-3 0 0,4-2 0 16,-5-2 0-16,1-4 0 0,-1-3 0 0,-8 6 0 16,1 0 0-16,-2-1 0 0,-1-2 0 0,-5 1 0 15,0 2 0-15,-2 2 0 0,-5-2 0 0,0 2 0 16,0 2 0-16,-2 2 0 0,-2 0 0 0,-4 4 0 15,7 0 0-15,-8 1 0 0,5 4 0 0,-2-1 0 16,2 3 0-16,-1 0 0 0,-3 0 0 0,6 1 0 16,0 2 0-16,0-1-802 0,1 0-430 0,4-1-1334 15,-2-1 590-15</inkml:trace>
  <inkml:trace contextRef="#ctx0" brushRef="#br0" timeOffset="131950.84">3471 5860 4115 0,'-5'-15'750'16,"-1"-1"-198"-16,2 7-61 0,1 2-39 0,0 0-44 16,1 2-54-16,1-1-58 0,1 6-39 0,0 0-16 15,-8 15-17-15,5 4-173 0,-1 10-51 0,0 19 0 16,0 2 0-16,-2 4 0 0,-1 0 0 0,2 2 0 16,0-2 0-16,1 1 0 0,-2 3 0 0,1-4 0 15,1-3 0-15,3-1 0 0,-5-2 0 0,6-13 0 16,-1 2 0-16,0-2 0 0,1-1 0 0,1-2 0 15,0-3 0-15,-2 0 0 0,2 1 0 0,-1-4 0 16,0-9 0-16,0 1 0 0,2-1 0 0,-4-4 0 16,2-2 0-16,-1 1 0 0,1-6 0 0,0 0 0 0,0 1 0 15,0-5 0-15,0 3 0 0,1 1 0 0,-1-6 0 16,0 5 0-16,2-4 0 0,-2-1 0 0,0 0 0 16,-2 6 0-16,2-6 0 0,0 0 0 0,0 4 0 15,0-4 0-15,0 0 0 0,0 0 0 0,0 0 0 16,0 0 0-16,0 0 0 0,0 0 0 0,0 0 0 15,3-14 0-15,1 5-213 0,0-1-1117 0,2-3-1440 16,3-4 636-16</inkml:trace>
  <inkml:trace contextRef="#ctx0" brushRef="#br0" timeOffset="132269.99">4228 6187 4689 0,'-13'-3'556'16,"-1"1"-118"-16,5 2 3 0,0-1-1 0,4-1-21 15,5 2-31-15,-12-1-65 0,9 1-74 0,3 0-50 16,-8-1-150-16,8 1-49 0,0 0 0 0,0 0 0 16,0 0 0-16,0 0 0 0,0 0 0 0,37 0 0 15,-19 0 0-15,10 1 0 0,5-1 0 0,1 1 0 16,-1-1 0-16,0 0 0 0,-1 0 0 0,0-1 0 0,1 2 0 15,-7 1 0-15,-6-4 0 0,-2 4 0 0,-4-1 0 16,-2-1 0-16,0 1 0 0,-4 0 0 0,-1-1 0 16,0 0 0-16,-7 0 0 0,9 0 0 0,-4 1 0 15,-5-1 0-15,0 0 0 0,5 0 0 0,-5 0 0 16,0 0 0-16,5 3 0 0,-5-3-313 0,-1 4-408 16,1-4-473-16,-10 7-1292 0,0-3 573 0</inkml:trace>
  <inkml:trace contextRef="#ctx0" brushRef="#br0" timeOffset="132569.06">4290 6328 84 0,'-32'14'302'0,"3"-3"100"16,10-4 55-16,6 0 27 0,-1-3 18 0,5 1 9 16,1-2 23-16,5 2 24 0,0-4 6 0,3-1-14 0,0 0-50 15,15 7-47-15,3-8-44 0,13 1-39 0,1-2-36 16,5-2-6-16,0 1-31 0,14-2-33 0,-11 0-24 16,0 2-192-16,-2 0-48 0,-1-2 0 0,-3 2 0 15,-3 1 0-15,-3 1 0 0,-6-1 0 0,-3 0 0 16,-5 2 0-16,-2-2 0 0,-3 2 0 0,-2-2 0 15,1 2 0-15,-8 0 0 0,10 0 0 0,-5 0 0 16,-1-1 0-16,-4 1 0 0,0 0 0 0,0 0 0 16,14 1 0-16,-14-1 0 0,0 0 0 0,0 0 0 15,5 0 0-15,-5 0 0 0,0 0 0 0,0 0 0 16,4 2 0-16,-4-2 0 0,0 0 0 0,0 0 0 0,0 0 0 16,0 0 0-16,0 0 0 0,0 0 0 0,0 0 0 15,0 0 0-15,0 0 0 0,0 0 0 0,0 0 0 16,0 0 0-16,0 0 0 0,0 0 0 0,0 0 0 15,0 0-1366-15,-1-11-1478 0,6 2 654 0</inkml:trace>
  <inkml:trace contextRef="#ctx0" brushRef="#br0" timeOffset="133625.74">5894 5580 112 0,'-9'-4'665'0,"-5"2"4"0,4-2 25 16,4 3-5-16,-3-2-8 0,4 2-38 0,0 0-64 15,5 1-57-15,-8-2-52 0,8 2-48 0,-8-1-42 16,8 1-40-16,0 0-38 0,0 0-28 0,0 0-27 0,-2 5-25 15,2-5-19-15,16 9-126 0,-3-4-77 0,6 2 0 16,8-1 0-16,2 4 0 0,6-5 0 0,1-1 0 16,2 0 0-16,15-3 0 0,-15-1 0 0,4 0 0 15,-5-1 0-15,1-3 0 0,-6 0 0 0,6-4 0 16,-8 1 0-16,-3-1 0 0,-8 1 0 0,7-6 0 16,-11 2 0-16,-1-1 0 0,-1-1 0 0,-3-5 0 15,0 2 0-15,-3-2 0 0,-2-9 0 0,-3 1 0 16,-2 0 0-16,-2-2 0 0,-5 4 0 0,0-2 0 15,-6-4 0-15,-1 3 0 0,-5 3 0 0,-3 4 0 16,-6 2 0-16,1 1 0 0,-9 4 0 0,1 1 0 0,-4 6 0 16,-14 1 0-16,14 5 0 0,-12 6 0 0,10-2 0 15,-7 14 0-15,13-3 0 0,6 5 0 0,-11 11 0 16,8 7 0-16,7 3 0 0,3 2 0 0,10-8 0 16,2 12 0-16,6 1 0 0,3 0 0 0,3-12 0 15,9 10 0-15,-3-11 0 0,9 8 0 0,1-10 0 16,10 7 0-16,-2-12 0 0,7 11 0 0,7-7 0 15,-13-9 0-15,6-1 0 0,8 4 0 0,-12-8 0 16,7 0 0-16,-7-2 0 0,-2 0 0 0,1-5 0 16,-9-1 0-16,1-1 0 0,-6-3 0 0,-2 1 0 0,-3-1 0 15,-1-1 0-15,-2 0 0 0,-1 0 0 16,3-3 0-16,-4 1 0 0,0 0 0 0,-3-1 0 0,3 0 0 16,1 2 0-16,-5-4 0 0,0 0 0 0,4 1 0 15,-4-1 0-15,0 0 0 0,2 1 0 0,-2-1 0 16,0 0 0-16,4 2 0 0,-4-2 0 0,0 0 0 15,0 0 0-15,0 0 0 0,0 0 0 0,0 0 0 16,0 0 0-16,0 0 0 0,0 0 0 0,0 0 0 16,0 0 0-16,0 0 0 0,0 0 0 0,0 0 0 15,0 0 0-15,-17-3 0 0,17 3-344 0,-13 1-965 16,6-1-1416-16,-3 1 627 0</inkml:trace>
  <inkml:trace contextRef="#ctx0" brushRef="#br0" timeOffset="134095.73">5411 6470 646 0,'-16'3'731'0,"4"-1"6"0,2-1-32 16,2 0-13-16,-1 0-33 0,3-1-53 0,6 0-60 16,0 0-50-16,0 0-49 0,31-11-42 0,1 5-42 0,17-3-37 15,9-2-32-15,3 1-34 0,39-4-18 0,-5 0-206 16,8 3-36-16,2-2 0 0,1 6 0 16,2 1 0-16,-5-5 0 0,4 3 0 0,-7 1 0 0,-3 2 0 15,-5-2 0-15,-27 5 0 0,26-1 0 0,-31 2 0 16,0 1 0-16,-4-1 0 0,-5 1 0 0,-16-1 0 15,-1-2 0-15,-7 3 0 0,-8-1 0 0,-5 1 0 16,-1-1 0-16,-5 1 0 0,2 0 0 0,-5 0 0 16,3 0 0-16,-8 0 0 0,5-1 0 0,0 0 0 15,-5 1 0-15,0 0 0 0,9 1 0 0,-9-1 0 16,0 0 0-16,0 0 0 0,8 0 0 0,-8 0 0 16,0 0 0-16,0 0 0 0,0 0 0 0,0 0 0 0,0 0 0 15,7 0 0-15,-7 0 0 0,0 0 0 0,0 0 0 16,0 0 0-16,0 0 0 0,0 0 0 15,0 0 0-15,0 0 0 0,0 0 0 0,0 0 0 0,0 0 0 16,0 0 0-16,0 0 0 0,0 0 0 0,0 0 0 16,0 0 0-16</inkml:trace>
  <inkml:trace contextRef="#ctx0" brushRef="#br0" timeOffset="134833.31">6389 7070 287 0,'1'-6'647'0,"2"-1"4"0,-2 1 30 15,2-3 8-15,-2 2-9 0,-1-3-42 0,0 0-60 16,-1-2-54-16,-2 7-52 0,-2-4-44 0,1-2-33 15,-6 0-44-15,-3 0-36 0,-1 1-32 0,-6 2-30 16,-8 1-24-16,-4 4-139 0,-3 4-90 0,-2 5 0 0,-14 6 0 16,2 8 0-16,2 2 0 0,0 6 0 0,1 6 0 15,6-1 0-15,3 6 0 0,9 5 0 0,4 0 0 16,4 2 0-16,10-13 0 0,3 2 0 0,4 11 0 16,3-10 0-16,8-3 0 0,3-2 0 0,6 2 0 15,3 0 0-15,12 2 0 0,-5-9 0 0,13 4 0 16,0-4 0-16,-5-9 0 0,11 2 0 0,-8-6 0 15,-1-4 0-15,2 1 0 0,-3-4 0 0,-2-1 0 16,-3-2 0-16,-3 0 0 0,-8-3 0 0,-2 0 0 0,-5 0 0 16,0 1 0-16,-2-1 0 0,-3 0 0 0,-3-1 0 15,3 0 0-15,-4-1 0 0,-4 2 0 0,8 0 0 16,-8 0 0-16,0 0 0 0,0 0 0 0,9 0 0 16,-9 0 0-16,0 0 0 0,0 0 0 0,7-1 0 15,-7 1 0-15,0 0 0 0,4-3 0 0,-4 3 0 16,-1-4 0-16,1 4 0 0,-3-7 0 0,-1 0 0 15,1 3 0-15,1-2 0 0,-3-2 0 0,1 2-744 16,-2 1-498-16,-2-7-1344 0,0-1 594 0</inkml:trace>
  <inkml:trace contextRef="#ctx0" brushRef="#br0" timeOffset="135168.59">5984 7430 581 0,'-14'-1'705'16,"2"2"21"-16,7-2-7 0,-5 1-25 0,10 0-42 15,-9-1-61-15,9 1-56 0,0 0-51 0,0 0-48 16,19-9-47-16,2 4-34 0,9-2-38 0,5 2-31 16,3 0-30-16,13 0-25 0,3 2-23 0,-14 1-182 15,9 0-26-15,-11 0 0 0,-3 1 0 0,2 1 0 0,-5-1 0 16,-1 2 0-16,-4 0 0 0,-8 1 0 0,-1-1 0 15,-5 0 0-15,-2-1 0 0,-2 1 0 16,-4-1 0-16,3 0 0 0,-8 0 0 0,10 0 0 0,-5 0 0 16,-5 0 0-16,0 0 0 0,9 0 0 0,-9 0 0 15,0 0 0-15,0 0 0 0,8 0 0 0,-8 0 0 16,0 0 0-16,0 0 0 0,0 0 0 0,0 0 0 16,0 0 0-16,0 0 0 0,1 2 0 0,-1-2 0 15,0 0-268-15,3 3-429 0,-3-3-508 0,3 6-1304 16,1-2 577-16</inkml:trace>
  <inkml:trace contextRef="#ctx0" brushRef="#br0" timeOffset="135701.04">6997 7687 540 0,'4'-5'671'15,"-4"5"24"-15,0-5 23 0,0 1 5 0,0 1-47 16,0-2-68-16,0-1-53 0,-2 1-54 0,0 1-50 15,2-1-41-15,-5 0-40 0,0 0-37 0,1 2-34 16,-1-1-31-16,-6 2-27 0,-3 2-109 0,-4 2-132 16,-3 2 0-16,-7 4 0 0,3 3 0 0,-1 3 0 0,0 3 0 15,3-3 0-15,3 8 0 0,2-1 0 16,4-6 0-16,2 2 0 0,4 1 0 0,4 1 0 16,3 0 0-16,3-1 0 0,3 0 0 0,1 1 0 15,5-4 0-15,3 0 0 0,1-3 0 0,3-2 0 0,0-2 0 16,1-2 0-16,2-2 0 0,-1-3 0 0,-1 1 0 15,2-4 0-15,-2-1 0 0,0-1 0 0,0-3 0 16,-4-1 0-16,2-2 0 0,-3 1 0 0,-1-4 0 16,-3 4 0-16,-1-6 0 0,-4 3 0 0,2 3 0 15,-5-4 0-15,1 4 0 0,-3-2 0 0,-3 2 0 16,1-2 0-16,-5 3 0 0,1-2 0 0,-4 2 0 0,-2 0 0 16,-2 1 0-16,-3 0 0 0,1 1 0 15,-3-1 0-15,2 3 0 0,0 0 0 0,-2 2 0 16,3 0 0-16,-4 1 0 0,8-1 0 0,-1 2 0 0,-1-1 0 15,4 1-1366-15,2-2-1478 0,4-2 654 0</inkml:trace>
  <inkml:trace contextRef="#ctx0" brushRef="#br0" timeOffset="209759.28">15813 6127 555 0,'-4'-5'650'0,"-1"1"31"15,0 0 17-15,1 1-10 0,2-1-31 0,-1-3-62 16,2 3-58-16,-2 2-55 0,3-3-47 0,1 0-39 16,2-1-45-16,1 3-36 0,5-3-37 0,1 4-23 0,3 2-27 15,7 0-22-15,-1 5-22 0,-1 2-184 0,9 8 0 16,1 4 0-16,-2 2 0 0,-2 5 0 16,-2 1 0-16,0 0 0 0,-3 3 0 0,-3 0 0 0,-7-3 0 15,3 0 0-15,-2 1 0 0,-5-3 0 0,-1 1 0 16,-3-8 0-16,-2-2 0 0,-2 0 0 0,3-4 0 15,-1-3 0-15,-3 1 0 0,3-3 0 0,-2-3 0 16,2 2 0-16,-3-2 0 0,0-1 0 0,4-3 0 16,-5 2 0-16,5-2 0 0,0 0 0 0,-12-6 0 15,8 1 0-15,-1-4 0 0,-1-1 0 0,1-1 0 16,0-5 0-16,3-5 0 0,2-3 0 0,-3-3 0 16,3-1 0-16,2-2 0 0,0-1 0 0,4-1 0 0,2-2 0 15,0 7 0-15,2-2 0 0,5 4 0 0,-2 1 0 16,1 9 0-16,-1 0 0 0,2 2 0 0,-2 2 0 15,2 0 0-15,-3 7 0 0,2 1 0 0,4 1 0 16,0 4 0-16,0 4 0 0,5 7 0 0,-2 7 0 16,-3-1 0-16,1 4 0 0,-2-1 0 0,-3 3 0 15,-2 0 0-15,-6-2 0 0,2 3 0 0,-6-6 0 16,1-2 0-16,-2 2 0 0,-2-4 0 0,-2 0 0 0,2-5 0 16,0-4 0-16,2 1 0 0,-2-2 0 0,-2-1 0 15,3 0 0-15,-1-1 0 0,-3-1 0 16,4-3 0-16,0 0 0 0,0 0 0 0,0 0 0 0,-13-9 0 15,12 2 0-15,-2-2 0 0,3-3 0 0,-1-4 0 16,1-9 0-16,1 6 0 0,3-5 0 0,0-3 0 16,5 3 0-16,1 1 0 0,4-2 0 0,0 0 0 15,3 5 0-15,3 3 0 0,2 0 0 0,1 3 0 16,4 4 0-16,-3-1 0 0,-1 8 0 0,-2 3 0 16,-1 1 0-16,2 2 0 0,3 8 0 0,-4 4 0 15,-1 5 0-15,-3 1 0 0,-2 2 0 0,-4 1 0 16,-1 2 0-16,-4 0 0 0,-1-2 0 0,-1 2 0 15,-4-1 0-15,0-6 0 0,0-1 0 0,0 0 0 16,0-1 0-16,0-4 0 0,0-3 0 0,-3 3 0 16,2-5 0-16,1 3 0 0,-1-6 0 0,1 3 0 0,0-4 0 15,-3-1 0-15,3 0 0 0,0-3 0 0,0 7 0 16,0-7 0-16,0 0 0 0,3 5 0 16,-3-5 0-16,0 0 0 0,-3 5 0 0,3-5 0 0,-1 2 0 15,1-2 0-15,0 0 0 0,0 0 0 0,0 0 0 16,0 0 0-16,0 0 0 0,0 0 0 0,0 0 0 15,0 0 0-15,0 0 0 0,0 0 0 0,0 0 0 16,0 0 0-16,0 0 0 0,0 0 0 0,0 0 0 16,-3 4 0-16,3-4 0 0,0 0 0 0,0 0 0 15,0 0 0-15,0 0 0 0,-5-11 0 0,0 6 0 16,4-7-280-16,-1 6-1039 0,4-6-1428 0,4-1 632 16</inkml:trace>
  <inkml:trace contextRef="#ctx0" brushRef="#br0" timeOffset="211000.76">17229 5722 154 0,'1'-3'540'0,"3"0"31"0,0-1 25 16,0 0 38-16,-3 1 14 0,2 1-3 0,-2-2-10 15,-1-1-59-15,4 0-53 0,-4 0-50 0,0 0-41 16,0 0-43-16,-2-1-36 0,-4 1-30 0,5-2-37 16,-4 3-26-16,-2-2-107 0,-2 4-153 0,-1-1 0 15,-3 3 0-15,-2 1 0 0,-3 1 0 0,-4 5 0 0,2 2 0 16,-3 5 0-16,-1 1 0 0,1 3 0 15,1 1 0-15,5 1 0 0,7-2 0 0,-4 4 0 16,2 2 0-16,7-7 0 0,-1 1 0 0,2 0 0 0,8 0 0 16,-3 0 0-16,4-3 0 0,-1 0 0 0,5 1 0 15,-1-2 0-15,-2-5 0 0,6 0 0 0,-2-1 0 16,-1-2 0-16,5 0 0 0,-2-2 0 0,0-1 0 16,1-3 0-16,0 1 0 0,0-2 0 0,-1-1 0 15,-1-1 0-15,1-3 0 0,6-3 0 0,-5-1 0 16,1-3 0-16,-1-3 0 0,1-5 0 0,4-4 0 15,-8-2 0-15,4-2 0 0,-2-3 0 0,-1-2 0 16,1-13 0-16,-2 3 0 0,-4-6 0 0,1 14 0 16,-5-11 0-16,-1 12 0 0,1-2 0 0,-4 2 0 0,0 3 0 15,-1 6 0-15,1 7 0 0,-6-5 0 16,4 7 0-16,2 7 0 0,-2 0 0 0,1 5 0 0,2-2 0 16,-3 2 0-16,2 2 0 0,0 1 0 0,2 2 0 15,-10 8 0-15,3 7 0 0,0 3 0 0,1 11 0 16,-3 1 0-16,5 4 0 0,0 10 0 0,3 3 0 15,2 0 0-15,2-11 0 0,-1-1 0 0,5-1 0 16,0 0 0-16,1-1 0 0,0-4 0 0,4 1 0 16,-1-6 0-16,0-2 0 0,-1-4 0 0,-1-1 0 15,-1-3 0-15,-2-4 0 0,3 2 0 0,-2-4 0 16,-2 2 0-16,1-6 0 0,-3 2 0 0,1 1 0 0,1-3 0 16,-3-2 0-16,3 4 0 0,-3 0 0 15,0-4 0-15,2 1 0 0,-3-1 0 0,3 1 0 0,-4-3 0 16,2 4 0-16,-2-4 0 0,2 5 0 0,-2-5 0 15,0 0 0-15,0 0 0 0,0 0 0 0,0 0 0 16,1 1 0-16,-1-1 0 0,0 0 0 0,0 0 0 16,0 0 0-16,0 0 0 0,0 0 0 0,0 0 0 15,0 0 0-15,-1-13 0 0,-1 7-342 0,0-3-967 16,2 2-1416-16,0-5 626 0</inkml:trace>
  <inkml:trace contextRef="#ctx0" brushRef="#br0" timeOffset="211527.48">17370 5158 3863 0,'-2'-10'561'0,"1"1"-81"0,2-2-54 0,4 3-26 15,-1-4 13-15,1 4-13 0,3-2-40 0,-3 4-27 16,0-4-57-16,5 4-26 0,-2-2-24 0,1 2-23 16,1 1-203-16,3 0 0 0,-1 1 0 0,-1 2 0 0,2 0 0 15,1 2 0-15,-3 2 0 0,2 0 0 16,3 3 0-16,-5 1 0 0,-1 3 0 0,1 2 0 16,-4 2 0-16,-3 2 0 0,-4 4 0 0,-1-3 0 0,-2 2 0 15,-6 0 0-15,0-2 0 0,-2 1 0 0,-1 0 0 16,-2 0 0-16,-2 4 0 0,4-7 0 15,-2 0 0-15,8-6 0 0,-3 2 0 0,1-4 0 0,4 0 0 16,2-1 0-16,-1 0 0 0,2-4 0 0,1 4 0 16,0-5 0-16,6 6 0 0,1-3 0 0,4-1 0 15,3 0 0-15,5-2 0 0,9 3 0 0,-5-1 0 16,-3-1 0-16,1-1 0 0,2 2 0 0,5-2 0 16,-11-1 0-16,0 0 0 0,-7 2 0 0,0-3 0 15,-1 3 0-15,-3-2 0 0,1 1 0 0,-1 0 0 16,-6 0 0-16,8 0 0 0,-8 0 0 0,8-1 0 15,-8 1 0-15,0 0 0 0,7 0 0 0,-7 0 0 0,0 0 0 16,0 0 0-16,0 0 0 0,0 0 0 16,7 1 0-16,-7-1 0 0,0 0 0 0,0 0 0 15,0 0 0-15,0 0 0 0,0 0 0 0,0 0 0 0,0 0 0 16,-3-6 0-16,3 6 0 0,0 0 0 0,-13-3 0 16,13 3-350-16,-10 5-958 0,6-1-1415 0,2 2 627 15</inkml:trace>
  <inkml:trace contextRef="#ctx0" brushRef="#br0" timeOffset="212317.93">17738 5656 305 0,'0'0'648'0,"-9"0"12"15,9 0 24-15,-3-4-5 0,3 4-22 0,0-6-31 16,0 6-51-16,5-5-51 0,-2-2-54 0,2 1-42 16,3 3-47-16,-1-2-35 0,4-1-38 0,1 2-26 15,1 2-31-15,0 0-25 0,-2-1-85 0,2 6-141 16,1-2 0-16,-1 3 0 0,-2 5 0 0,2 0 0 16,-1 6 0-16,-1 0 0 0,-3 0 0 0,0 2 0 15,-3-2 0-15,-4 2 0 0,-1 0 0 0,0 1 0 0,0-1 0 16,-4-1 0-16,-1-5 0 0,1 5 0 15,0-5 0-15,-1-1 0 0,-5 5 0 0,4-5 0 0,-1-1 0 16,-2-1 0-16,-1 1 0 0,2-2 0 0,2-1 0 16,-2 0 0-16,2-1 0 0,0 0 0 0,0 0 0 15,3-2 0-15,1-2 0 0,2-1 0 0,-5 4 0 16,5-4 0-16,-4 2 0 0,4-2 0 0,0 0 0 16,0 0 0-16,13-13 0 0,-8 3 0 0,9-2 0 15,-1-2 0-15,10-4 0 0,-2-2 0 0,2 1 0 16,0-3 0-16,1-3 0 0,-2 1 0 0,1-2 0 15,-2 2 0-15,0 2 0 0,-5 3 0 0,-2 3 0 16,-1 4 0-16,-5 1 0 0,-3 4 0 0,1 1 0 16,-2 1 0-16,0 2 0 0,-3-3 0 0,-2 4 0 15,1 2 0-15,0 0 0 0,0 0 0 0,-27 11 0 0,9 1 0 16,-1 5 0-16,1 1 0 0,2 5 0 0,-1-1 0 16,7-4 0-16,-5 4 0 0,7 3 0 15,3-8 0-15,3 1 0 0,2-1 0 0,2 0 0 0,-1 0 0 16,4 0 0-16,2-3 0 0,3-1 0 0,0 1 0 15,3 0 0-15,1-4 0 0,1 1 0 0,0-3 0 16,2 2 0-16,-2 0 0 0,2-2 0 0,-3-2 0 16,0 0 0-16,-1-2 0 0,-4 1 0 0,-1-2 0 15,-2-2 0-15,3 0 0 0,-3 2 0 0,-2 0 0 16,-1-2 0-16,-3-1 0 0,6 1 0 0,-6-1 0 16,6 1 0-16,-6-1 0 0,0 0 0 0,0 0 0 15,5 1 0-15,-5-1 0 0,0 0 0 0,0 0 0 0,0 0 0 16,0 0 0-16,0 0 0 0,-17-8-380 15,9 8-923-15,-2-3-1409 0,-3 3 624 0</inkml:trace>
  <inkml:trace contextRef="#ctx0" brushRef="#br0" timeOffset="212800.34">17106 6319 152 0,'-17'3'680'15,"5"-1"16"-15,2 0 1 0,2-1-23 0,2 0-19 16,1 0-27-16,-2-1-60 0,7 0-59 0,0 0-49 15,0 0-45-15,0 0-39 0,23 2-39 0,4-6-26 0,11 1-33 16,22 1-2-16,2 0-31 0,3-2-25 16,28 1-206-16,-3-1-14 0,-27-1 0 0,33 2 0 0,-28-1 0 15,28 2 0-15,-31-2 0 0,27-3 0 0,-28 7 0 16,-4-5 0-16,-1 4 0 0,-5-4 0 0,-15 1 0 16,-3 1 0-16,1 1 0 0,-10 0 0 0,-5 0 0 15,-5 1 0-15,-6 1 0 0,0-4 0 0,-2 4 0 16,-4-1 0-16,2 1 0 0,-7 0 0 0,9 0 0 15,-9 0 0-15,10 0 0 0,-10 0 0 0,6-1 0 16,-6 1 0-16,0 0 0 0,0 0 0 0,5-2 0 16,-5 2 0-16,0 0 0 0,0 0 0 0,0 0 0 0,0 0 0 15,0 0 0-15,0 0 0 0,6-1 0 16,-6 1 0-16,0 0 0 0,0 0 0 0,0 0 0 16,0 0 0-16,0 0 0 0,0 0 0 0,0 0 0 0,0 0 0 15,0 0 0-15,0 0 0 0,-16-5-1366 0,7 4-1478 16,3 0 654-16</inkml:trace>
  <inkml:trace contextRef="#ctx0" brushRef="#br0" timeOffset="213833.79">17562 7069 348 0,'2'-4'590'16,"-1"-2"22"-16,0 2 17 0,-1 1 18 0,2-2 4 15,-4-1-12-15,2 1-46 0,-1 2-57 0,-3-5-46 16,0 4-52-16,-3-2-45 0,-2 0-37 0,-3-1-36 0,-6 1-36 16,-3 0-26-16,-7 3-26 0,-3 3-57 0,-1 2-175 15,-1 5 0-15,0 0 0 0,-1 6 0 0,1 4 0 16,4 1 0-16,-2 1 0 0,4 1 0 0,5 3 0 16,1 1 0-16,3 2 0 0,4-3 0 0,5 1 0 15,1-3 0-15,6-1 0 0,3-2 0 0,2 2 0 16,3-4 0-16,1 0 0 0,2-1 0 0,3 0 0 15,3-3 0-15,-2-2 0 0,2 2 0 0,2-5 0 16,2 0 0-16,0-2 0 0,2-3 0 0,-1 0 0 0,1-3 0 16,-3 1 0-16,2-2 0 0,-2-1 0 0,1-5 0 15,-2 2 0-15,-2-5 0 0,2-1 0 0,3-7 0 16,-1-2 0-16,-3-1 0 0,-1-4 0 0,-2-5 0 16,1 2 0-16,-3-4 0 0,1-2 0 0,1-9 0 15,-6 8 0-15,3 1 0 0,-6-12 0 0,0 13 0 16,-3 2 0-16,1 0 0 0,-4 4 0 0,-2 2 0 15,2 5 0-15,-1 3 0 0,-4 0 0 0,2 3 0 16,1-1 0-16,-3 5 0 0,2 3 0 0,0-1 0 16,1 5 0-16,1-2 0 0,0 0 0 0,0 5 0 15,3 1 0-15,0 0 0 0,-12 11 0 0,4-1 0 0,3 10 0 16,-3 4 0-16,3 5 0 0,1 4 0 0,3 0 0 16,2 2 0-16,-1 12 0 0,7-12 0 15,-1-1 0-15,2 0 0 0,3 0 0 0,-2-3 0 0,3-1 0 16,3-3 0-16,-5 0 0 0,4-3 0 0,-5-6 0 15,2-2 0-15,-1-3 0 0,-1 0 0 0,-3-3 0 16,3-2 0-16,-3 1 0 0,-2-4 0 0,1 0 0 16,-1-1 0-16,1 2 0 0,0-2 0 0,0 0 0 15,-1 0 0-15,0-2 0 0,-3 0 0 0,-1-2 0 16,4 5 0-16,-4-5 0 0,4 3 0 0,-4-3 0 16,3 1 0-16,-3-1 0 0,0 0 0 0,0 0 0 15,0 0 0-15,0 0 0 0,0 0 0 0,2 2 0 0,-2-2 0 16,0 0 0-16,0 0 0 0,0 0 0 15,0 0 0-15,0 0 0 0,0 0 0 0,0-11 0 0,0 11-147 16,0-8-1194-16,3 4-1453 0,-2-2 643 0</inkml:trace>
  <inkml:trace contextRef="#ctx0" brushRef="#br0" timeOffset="214167.01">17865 6937 238 0,'-6'-16'676'0,"1"5"36"16,1 4 31-16,2 1-12 0,0-2-25 0,2 3-65 0,-4 1-67 16,3-1-57-16,-1 2-53 0,2-2-48 15,0 5-40-15,0 0-38 0,0 0-31 0,-2 17-29 16,6 1-27-16,1 8-28 0,4 2-223 0,-5 3 0 0,5 3 0 16,-4 0 0-16,0 1 0 0,2 2 0 0,-1-5 0 15,0-2 0-15,1 0 0 0,-1-3 0 0,2-2 0 16,-4 0 0-16,2-8 0 0,-1-2 0 0,-2-2 0 15,1-2 0-15,-3 0 0 0,3-3 0 0,-2-1 0 16,0 1 0-16,-1-4 0 0,1 0 0 0,0 2 0 16,-2-2 0-16,0-1 0 0,0-3 0 0,0 4 0 15,0-4 0-15,0 0 0 0,1 3 0 0,-1-3 0 16,0 0 0-16,0 0 0 0,2 3 0 0,-2-3 0 0,0 0 0 16,0 0 0-16,2-11-285 0,-4 5-446 15,2-2-466-15,-2-2-1295 0,-1-1 574 0</inkml:trace>
  <inkml:trace contextRef="#ctx0" brushRef="#br0" timeOffset="214435.14">17786 7233 3763 0,'-19'-2'616'0,"2"-2"-134"0,5 0 10 15,1 3-7-15,1 0-11 0,4 0-67 0,0 1-57 16,6 0-45-16,-8-3-47 0,8 3-11 0,0 0-22 16,0 0-138-16,0 0-87 0,28-3 0 0,-8 0 0 15,11 2 0-15,0 0 0 0,3 1 0 0,-2 0 0 16,4 0 0-16,-4 0 0 0,-1 0 0 0,-2 1 0 15,-2-2 0-15,-8 1 0 0,0 0 0 0,-4 1 0 0,-3-1 0 16,-2-1 0-16,-1 2 0 0,-4-2 0 16,0 2 0-16,-5-1 0 0,9 0 0 0,-9 0 0 0,7 0 0 15,-7 0 0-15,7 0 0 0,-7 0 0 0,0 0 0 16,0 0 0-16,7 0 0 0,-7 0 0 0,0 0 0 16,0 0 0-16,0 0 0 0,0 0 0 0,0 0 0 15,0 0 0-15,0 0 0 0,0 0 0 0,-5-8 0 16,2 5 0-16,-3-5-261 0,1 1-1061 0,1 0-1432 15,-1-1 633-15</inkml:trace>
  <inkml:trace contextRef="#ctx0" brushRef="#br0" timeOffset="-214480.54">18148 6667 3828 0,'-9'-2'677'0,"6"0"-182"0,1 0-75 15,2 2-56-15,-5-4-2 0,5 4-10 0,2-8-34 16,2 5-31-16,5 0-7 0,3-2-20 0,5 0-28 16,3 3-12-16,8 2-124 0,-7 0-96 0,2 1 0 15,-5 2 0-15,0 1 0 0,-1 2 0 0,-6-2 0 16,1 4 0-16,-4 0 0 0,-3 3 0 0,-4 2 0 16,-2 0 0-16,-4 4 0 0,-4 0 0 0,-8 6 0 0,4-8 0 15,-6 3 0-15,5-4 0 0,-3-3 0 0,3 2 0 16,5-4 0-16,-1-4 0 0,4 1 0 15,1-1 0-15,1 0 0 0,1 0 0 0,2-2 0 0,5 2 0 16,2-1 0-16,7 1 0 0,6-2 0 0,13-1 0 16,0 3 0-16,6-2 0 0,1-2 0 0,-5-1 0 15,3 1 0-15,-5 1 0 0,0-4 0 0,-1 2 0 16,-10-2 0-16,-4-2 0 0,-4 3 0 0,-2 0 0 16,0-1 0-16,-4 2 0 0,0-1 0 0,-1 1 0 15,-1 1 0-15,-5-1 0 0,7-2 0 0,-7 2 0 0,0 0 0 16,7 0 0-16,-7 0 0 0,0 0 0 15,0 0 0-15,7 1 0 0,-7-1 0 0,0 0 0 0,0 0 0 16,0 0 0-16,0 0 0 0,0 0 0 0,0 0 0 16,0 0 0-16,2-2 0 0,-2 2 0 15,0 0 0-15,0 0 0 0,0 0 0 0,-7-9 0 0,5 5 0 16,-5-5 0-16,2 4 0 0,-2-5-1366 0,5-2-1478 16,0-4 654-16</inkml:trace>
  <inkml:trace contextRef="#ctx0" brushRef="#br0" timeOffset="-213813.78">19045 6235 346 0,'-9'0'664'0,"-2"-3"15"15,4 1 16-15,1 1-8 0,-1 0-21 0,7 1-48 16,-10-1-64-16,10 1-57 0,-5 0-52 0,5 0-48 15,0 0-35-15,0 0-35 0,27-5-31 0,-5 4-32 0,8-3-27 16,5 1-23-16,1 1-18 0,1 0-149 16,-1 0-47-16,3 0 0 0,-3-1 0 0,-2 3 0 15,0-4 0-15,-4 4 0 0,-8 0 0 0,4-3 0 0,-10 4 0 16,-4-1 0-16,-1-1 0 0,-4 2 0 0,0-4 0 16,-3 2 0-16,-4 1 0 0,11 0 0 0,-11 0 0 15,6-1 0-15,-6 1 0 0,0 0 0 0,0 0-329 16,0 0-335-16,0 0-536 0,-16-5-1300 0,10 2 575 15</inkml:trace>
  <inkml:trace contextRef="#ctx0" brushRef="#br0" timeOffset="-213537.93">19288 6096 166 0,'-17'-9'472'0,"3"0"38"0,3 6 54 0,2-5 51 16,2 0 17-16,1 5 2 0,0-2-14 0,2 3-50 15,0-3-57-15,0 3-56 0,0 0-47 0,4 2-44 0,0 0-35 16,0 0-31-16,0 11-28 0,3-2-24 15,-2 2-23-15,3 9-21 0,1 3-122 0,3 4-82 16,-3-1 0-16,-1 0 0 0,2 3 0 0,-1-2 0 0,3 1 0 16,-2-2 0-16,1-3 0 0,-1-4 0 0,-1 0 0 15,0-2 0-15,2-4 0 0,-4-4 0 0,0 2 0 16,1 2 0-16,-2-6 0 0,2 0 0 0,-2-5 0 16,-1 2 0-16,-1 1 0 0,1 0 0 0,-1-3 0 15,0-2 0-15,3 4 0 0,-3-4 0 0,0 4 0 16,0-4 0-16,0 0 0 0,3 3 0 0,-3-3 0 15,0 0 0-15,0 0 0 0,0 0 0 0,0 0-195 16,0 0-1138-16,5-10-1444 0,-1 4 639 0</inkml:trace>
  <inkml:trace contextRef="#ctx0" brushRef="#br0" timeOffset="-213074.72">20157 5842 540 0,'1'-7'635'0,"2"1"31"15,-1-2 38-15,0 4 1 0,-2-2-16 0,1 1-64 16,0 2-62-16,-1-1-54 0,0 4-51 0,2-4-45 16,-2 4-43-16,0 0-39 0,1-3-33 0,-1 3-29 15,0 0-27-15,1 18-68 0,-1-1-174 0,1 8 0 16,2 4 0-16,1 2 0 0,-3 2 0 0,5 5 0 16,-2-4 0-16,5 13 0 0,-6-11 0 0,8 11 0 15,-4-13 0-15,0-4 0 0,3 3 0 0,-5-6 0 16,3 3 0-16,1-7 0 0,-5-3 0 0,5-4 0 0,-5 0 0 15,-2-5 0-15,1-1 0 0,-2-2 0 16,2-1 0-16,-1-2 0 0,0 0 0 0,-1 1 0 0,-1-2 0 16,1-1 0-16,-1 3 0 0,3-4 0 0,-3-2 0 15,1 4 0-15,-1-4 0 0,0 0 0 0,0 0 0 16,0 4 0-16,0-4 0 0,0 0 0 0,0 0 0 16,0 0 0-16,0 0 0 0,0 0 0 0,0 0 0 15,0 0 0-15,-9-16 0 0,5 13-701 0,3-1-548 16,-2-2-1352-16,2 0 599 0</inkml:trace>
  <inkml:trace contextRef="#ctx0" brushRef="#br0" timeOffset="-212379.4">20517 6002 264 0,'7'-5'471'0,"-5"4"18"0,1-2 14 0,-3 3 11 16,4-2 11-16,-4 2 17 0,0 0 12 0,4-3-7 15,-4 3-6-15,0 0-26 0,0 0-45 0,3-2-53 16,-3 2-34-16,0 0-29 0,0 0-38 0,0 0-29 15,0 0-25-15,2-3-29 0,-2 3-229 0,0 0-4 0,0 0 0 16,0 0 0-16,0 0 0 0,0 0 0 0,0 0 0 16,0 0 0-16,0 0 0 0,-13 14 0 15,4-5 0-15,-4 5 0 0,-1-1 0 0,-4 5 0 0,1-5 0 16,4 0 0-16,-2-1 0 0,-2 2 0 0,2-3 0 16,-1 2 0-16,6-6 0 0,-4 2 0 0,3-3 0 15,4-2 0-15,-1 2 0 0,2-2 0 0,1-1 0 16,-1 1 0-16,3-2 0 0,0-1 0 0,3-1 0 15,-4 4 0-15,4-4 0 0,-4 4 0 0,4-4 0 0,0 0 0 16,0 0 0-16,-2 2 0 0,2-2 0 16,0 0 0-16,6 8 0 0,3-5 0 0,-1 2 0 15,3 0 0-15,3 5 0 0,3 0 0 0,-2 1 0 0,4 0 0 16,-2 2 0-16,6 2 0 0,-3 2 0 0,-3-6 0 16,0 0 0-16,-2 2 0 0,4-1 0 0,-5-1 0 15,3-2 0-15,-4 2 0 0,-1-4 0 0,-3-1 0 16,0 1 0-16,2-1 0 0,-4-2 0 0,2 0 0 15,-4 0 0-15,2 1 0 0,-4-3 0 0,3 1 0 16,-2-1 0-16,-1 1 0 0,1 2 0 0,-4-5 0 16,4 2 0-16,-3 0 0 0,-1-2 0 0,5 3 0 15,-5-3 0-15,0 0 0 0,4 1 0 0,-4-1 0 16,0 0 0-16,4 2 0 0,-4-2 0 0,0 0 0 16,0 0 0-16,0 0 0 0,0 0 0 0,0 0 0 0,0 0 0 15,0 0 0-15,1 4 0 0,-1-4 0 0,0 0 0 16,0 0 0-16,0 0 0 0,0 0 0 15,0 0 0-15,0 0 0 0,0 0 0 0,0 0 0 0,0 0 0 16,0 0 0-16,0 0 0 0,0 0 0 0,0 0 0 16,0 0 0-16,0 0 0 0,-4-12 0 0,3 8 0 15,-3 0 0-15,-1-1-1366 0,4 2-1478 0,-1-3 654 16</inkml:trace>
  <inkml:trace contextRef="#ctx0" brushRef="#br0" timeOffset="-211239.52">20815 6067 495 0,'0'0'565'0,"-6"-1"22"0,2-4 16 15,4 5 23-15,-5-2 12 0,3 0-10 0,2 2-51 16,0 0-57-16,-2-4-52 0,2 4-47 0,2-6-43 16,2 2-38-16,0 1-33 0,4 1-35 0,3-3-25 15,3 1-25-15,4 1-25 0,2 2-97 0,2 4-100 16,3 0 0-16,0 1 0 0,5 7 0 0,-6 1 0 15,-1 2 0-15,-1 6 0 0,-7-7 0 0,-2 2 0 16,-2-1 0-16,-2 4 0 0,-2-1 0 0,-4-1 0 16,-3 2 0-16,-1 0 0 0,-3-4 0 0,-4 0 0 0,1 1 0 15,-3-1 0-15,0-5 0 0,1 1 0 0,-4 2 0 16,1-5 0-16,2-1 0 0,0 1 0 0,0-2 0 16,1 0 0-16,2-2 0 0,2 1 0 0,1-1 0 15,-1-1 0-15,2 0 0 0,3-2 0 0,0 0 0 16,0 0 0-16,0 0 0 0,-3-8 0 0,4 2 0 15,3-2 0-15,4-3 0 0,-1-5 0 0,4 1 0 16,0-1 0-16,3-10 0 0,3 3 0 0,-2 0 0 16,0-3 0-16,3 2 0 0,1 1 0 0,-2 0 0 15,-3 7 0-15,-5 2 0 0,0-1 0 0,-1 8 0 16,-3-3 0-16,-3 5 0 0,2 0 0 0,-1 1 0 16,-2 0 0-16,0 1 0 0,2 1 0 0,-3 2 0 0,0 0 0 15,0 0 0-15,-5 11 0 0,1-2 0 0,-4 5 0 16,4 3 0-16,-2 3 0 0,5-2 0 0,-2 2 0 15,3 4 0-15,0-5 0 0,4 0 0 0,4 6 0 16,-3-9 0-16,2 2 0 0,3-1 0 0,2 0 0 16,0-2 0-16,2 0 0 0,-3-2 0 0,8-2 0 15,-6 0 0-15,1-1 0 0,0 0 0 0,0-1 0 16,-3-2 0-16,-1-1 0 0,-1-2 0 0,-2 0 0 16,-3 0 0-16,1-2 0 0,-1 0 0 0,0 2 0 15,0-2 0-15,0-1 0 0,-4-1 0 0,4 2 0 16,-4-2 0-16,5 2 0 0,-5-2 0 0,0 0 0 15,2 3 0-15,-2-3 0 0,0 0 0 0,0 0 0 0,0 0 0 16,0 0 0-16,0 0 0 0,0 0 0 0,0 0 0 16,0 0 0-16,3-10 0 0,-6 6 0 0,2-2 0 15,0 1 0-15,-1-2 0 0,1 2 0 0,1-3-623 16,0 1-639-16,3-1-1366 0,-1 3 604 0</inkml:trace>
  <inkml:trace contextRef="#ctx0" brushRef="#br0" timeOffset="-210537.72">21910 6025 194 0,'-14'1'583'0,"3"1"22"0,0-1 14 16,1-1 6-16,4 0 13 0,0 2-19 0,6-2-34 15,-11 0-47-15,6 0-53 0,5 0-49 16,-6 2-43-16,6-2-41 0,0 0-30 0,0 0-36 0,0 0-25 15,0 0-27-15,24 2-24 0,-4-2-20 0,2 2-174 16,5-2-16-16,3 0 0 0,-9 1 0 0,11 0 0 16,-4 0 0-16,-6-1 0 0,6 0 0 0,-7 4 0 15,0-2 0-15,-3-2 0 0,0 1 0 0,-5-1 0 16,1 2 0-16,-4-2 0 0,-5 2 0 0,4 0 0 0,-4-2 0 16,-5 0 0-16,8 0 0 0,-4 0 0 15,-4 0 0-15,5 1 0 0,-5-1 0 0,0 0 0 0,0 0 0 16,0 0 0-16,6-3 0 0,-6 3 0 0,0 0 0 15,0 0 0-15,0 0-513 0,0 0-159 0,0 0-496 16,0 0-1265-16,-27 9 560 0</inkml:trace>
  <inkml:trace contextRef="#ctx0" brushRef="#br0" timeOffset="-210292.12">21970 6149 341 0,'-26'11'236'0,"5"-4"78"0,4-1 48 0,4-2 54 16,4-2 16-16,-1 2 9 0,3 0-5 0,2-2 6 15,1 0 20-15,4-2 9 0,3 5-3 0,3-2 1 16,5-1-19-16,4 0-43 0,6-2-39 0,9 3-33 15,-1-3-31-15,7 0-33 0,0-2-24 0,-2 1-21 16,3 1-25-16,-4-2-109 0,-5 0-92 0,-2-3 0 0,2 5 0 16,-6-1 0-16,-3 0 0 0,-6 0 0 0,0 0 0 15,-2 2 0-15,-3-1 0 0,-2-1 0 0,2 1 0 16,-8 0 0-16,11 0 0 0,-11 0 0 0,7 0 0 16,-7 0 0-16,0 0 0 0,6-1 0 0,-6 1 0 15,0 0 0-15,8 0 0 0,-8 0 0 0,0 0 0 16,3-2 0-16,-3 2 0 0,0 0 0 0,0 0 0 15,4-5 0-15,-4 1 0 0,2-1-479 0,0 1-807 16,5-1-1392-16,0-3 616 0</inkml:trace>
  <inkml:trace contextRef="#ctx0" brushRef="#br0" timeOffset="-209788.07">23311 5679 81 0,'5'-10'494'0,"0"1"20"0,0 0 21 15,2 1 15-15,-2-1 13 0,0 0 19 0,0 0-10 16,-2 1-3-16,-1-1-20 0,-1 2-29 0,1 0-46 0,-4-3-45 15,1 5-44-15,-1-5-35 0,-6 2-36 0,0-2-32 16,-2 4-27-16,-8-4-82 0,0 3-173 0,-3 2 0 16,-9 2 0-16,0 2 0 0,1 2 0 0,1 9 0 15,2 4 0-15,-4 5 0 0,-6 15 0 0,13-6 0 16,0 18 0-16,2 6 0 0,4-2 0 0,9 5 0 16,2 0 0-16,3 0 0 0,6 5 0 0,-1-5 0 15,2 1 0-15,4-5 0 0,3-5 0 0,-3-11 0 16,1-1 0-16,1-1 0 0,-1-4 0 0,0-2 0 15,3-5 0-15,-6-3 0 0,-3-1 0 0,0-5 0 16,1-3 0-16,0 0 0 0,-3-3 0 0,2-1 0 16,-2 0 0-16,4 0 0 0,-5-1 0 0,0 0 0 0,3-2 0 15,-2 0 0-15,0 0 0 0,-1-3 0 0,0 4 0 16,0-4 0-16,3 4 0 0,-3-4 0 0,1 4 0 16,-1-4 0-16,0 0 0 0,0 0 0 0,0 0 0 15,0 0 0-15,3 2 0 0,-3-2 0 0,0 0 0 16,0 0 0-16,0 0 0 0,0 0 0 0,0 0 0 15,0 0 0-15,-7-10 0 0,5 6 0 0,-6 0 0 16,4-2-1366-16,-1-3-1478 0,0-2 654 0</inkml:trace>
  <inkml:trace contextRef="#ctx0" brushRef="#br0" timeOffset="-209511.01">22778 6173 5802 0,'-29'-3'472'0,"8"0"-42"0,8 1 10 15,3 0-88-15,0 0-77 0,6 1-15 0,-1 0-100 0,5 1-160 16,0 0 0-16,22-4 0 0,6 3 0 0,5 1 0 16,5 0 0-16,16 0 0 0,-4 0 0 0,2-2 0 15,-13 5 0-15,0-3 0 0,-2 2 0 0,-2 0 0 16,-4-1 0-16,-10 0 0 0,-1 1 0 0,-5-2 0 16,-4 0 0-16,0 0 0 0,-3 0 0 0,-2 1 0 15,1-2 0-15,-3 2 0 0,-4-1 0 0,10 1 0 16,-6 0 0-16,-4-1 0 0,0 0 0 0,0 0 0 15,9 0 0-15,-9 0 0 0,0 0 0 0,0 0 0 0,0 0 0 16,0 0 0-16,0 0 0 0,5-2 0 0,-5 2 0 16,0 0 0-16,-4-7 0 0,4 7-285 15,-1-8-1033-15,1 2-1427 0,0 0 630 0</inkml:trace>
  <inkml:trace contextRef="#ctx0" brushRef="#br0" timeOffset="-209080.96">23725 5555 213 0,'5'-13'592'0,"-1"4"22"16,0-1 22-16,-3 0 33 0,3 1-2 0,-4 5-11 15,4-1-45-15,-3 3-51 0,-1 2-57 16,1-5-48-16,-1 5-45 0,0 0-46 0,0 0-39 0,0 0-32 15,-23 12-32-15,3 7-24 0,-3 4-112 0,-8 15-125 16,6 6 0-16,-1 0 0 0,4 4 0 0,3 2 0 16,5 2 0-16,4-4 0 0,4 2 0 0,6-2 0 15,3 2 0-15,1-4 0 0,5-11 0 0,4 12 0 16,-3-18 0-16,6-1 0 0,0 1 0 0,0-3 0 16,3-1 0-16,-5-2 0 0,4-1 0 0,-2-2 0 15,3-3 0-15,-5-3 0 0,-1 0 0 0,4 0 0 16,-4-3 0-16,-2 0 0 0,3 0 0 0,-4-2 0 15,-1-2 0-15,0 0 0 0,-2-2 0 0,-1 0 0 16,-2-3 0-16,0 2 0 0,-2-1 0 0,2 0 0 16,-1-1 0-16,-3-2 0 0,3 1 0 0,-3-1 0 0,4 3 0 15,-4-3 0-15,0 0 0 0,4 2 0 0,-4-2 0 16,0 0 0-16,0 0 0 0,0 0 0 0,0 0 0 16,0 0 0-16,1-10 0 0,1 4 0 0,-2 0-294 15,0-2-1023-15,-2 0-1425 0,2-6 630 0</inkml:trace>
  <inkml:trace contextRef="#ctx0" brushRef="#br0" timeOffset="-208687.48">24000 5782 533 0,'0'-10'671'0,"0"-1"19"0,0 3 22 0,1-1 4 16,-1 4-30-16,0 1-65 0,0-2-61 0,0 2-56 0,0 1-53 16,0 3-41-16,0 0-43 0,0-6-43 0,0 6-32 15,0 0-33-15,0 0-21 0,-4 12-81 0,3 0-157 16,-4 6 0-16,1 1 0 0,0 7 0 0,2 0 0 16,2 0 0-16,-3 2 0 0,6-2 0 0,-1 0 0 15,-2 1 0-15,4-2 0 0,1 3 0 0,2-3 0 16,-2-1 0-16,-3-6 0 0,1-1 0 0,1-4 0 15,-2 0 0-15,2-2 0 0,1 0 0 0,-4 1 0 16,2 0 0-16,-1-2 0 0,1-2 0 0,-2-3 0 0,2 2 0 16,-2-2 0-16,0-1 0 0,1 0 0 0,-1-1 0 15,0 1 0-15,1 0 0 0,-2-4 0 16,1 4 0-16,-1-4 0 0,1 3 0 0,-1-3 0 0,0 0 0 16,0 0 0-16,0 0 0 0,0 0 0 0,0 0 0 15,0 0 0-15,0 0 0 0,0 0 0 0,0 0 0 16,-8-11 0-16,6 4-454 0,-1 1-836 0,3-1-1397 15,-1-1 619-15</inkml:trace>
  <inkml:trace contextRef="#ctx0" brushRef="#br0" timeOffset="-208413.1">23899 6019 552 0,'-13'-4'605'0,"2"3"18"0,0-2 8 0,6 2-1 15,-2-2-32-15,7 3-39 0,-3-2-7 16,3 2-27-16,0 0-48 0,27-4-44 0,-8 2-43 0,13 0-39 15,-1 2-26-15,3 0-36 0,1-2-27 0,2 0-29 16,-3 5-77-16,2-6-156 0,-3 5 0 0,-3-2 0 16,-7 0 0-16,-5 1 0 0,-1 0 0 0,-4-1 0 15,0 0 0-15,-3 2 0 0,-5-2 0 0,4 0 0 16,-9 0 0-16,9 4 0 0,-5-4 0 0,-4 0 0 16,7 0 0-16,-7 0 0 0,0 0 0 0,8 1 0 15,-8-1 0-15,0 0 0 0,0 0 0 0,0 0 0 16,0 0 0-16,0 0 0 0,4-3 0 0,-4 3 0 15,0 0 0-15,-10-8 0 0,8 6 0 0,-4-2-386 0,3-2-916 16,-1 0-1409-16,-3-1 625 0</inkml:trace>
  <inkml:trace contextRef="#ctx0" brushRef="#br0" timeOffset="-207962.89">24245 5632 213 0,'-5'-9'704'0,"0"-5"26"15,4 4-1-15,0 3-29 0,1 2-31 0,2-2-47 16,3 2-58-16,3 2-55 0,10 0-50 0,3 4-45 16,10 4-38-16,6 5-40 0,13 13-32 0,-3 3-27 15,2 6-28-15,-1 5-26 0,16 20-110 0,-32-11-113 16,0 0 0-16,-5 5 0 0,-4 3 0 0,-6 0 0 16,-6 2 0-16,-7 1 0 0,-4-7 0 0,-8-3 0 15,-3-1 0-15,-1-11 0 0,-3-3 0 0,-3 0 0 16,-1-3 0-16,0-2 0 0,0-2 0 0,1-2 0 0,1-2 0 15,3-6 0-15,-2-2 0 0,5 0 0 16,-2-2 0-16,3-4 0 0,1 0 0 0,3 0 0 0,1-3 0 16,0 0 0-16,0 2 0 0,1-3 0 0,0 0 0 15,1-2 0-15,3-1 0 0,-5 6 0 0,5-6 0 16,-4 1 0-16,4-1 0 0,-1 3 0 0,1-3 0 16,0 0 0-16,-5 2 0 0,5-2 0 0,0 0 0 15,0 0 0-15,0 0 0 0,0 0 0 0,0 0 0 16,0 0 0-16,-3 4 0 0,3-4 0 0,0 0 0 15,0 0 0-15,0 0 0 0,0 0 0 0,0 0 0 16,0 0 0-16,0 0 0 0,0 0 0 0,0 0 0 16,0 0 0-16,0 0 0 0,0 0 0 0,0 0 0 15,0 0 0-15,0 0 0 0,0 0 0 0,0 0 0 16,0 0 0-16,0 0 0 0,0 0 0 0,-3 1 0 16,3-1 0-16,-2 7 0 0,1-6 0 0,1-1 0 0,-1 5 0 15,-2 0 0-15</inkml:trace>
  <inkml:trace contextRef="#ctx0" brushRef="#br0" timeOffset="-149173.28">1153 10147 347 0,'0'-6'599'0,"0"0"26"0,1-2 10 0,-1-1 11 16,-1-1 4-16,1 2 1 0,-4-2-32 0,4 2-57 15,0 0-56-15,-1 0-49 0,-2 3-45 0,2 0-41 16,1 0-37-16,0 5-36 0,0-3-28 0,0 3-61 16,-4 13-209-16,3 5 0 0,1 7 0 0,1 7 0 15,-2 3 0-15,1 16 0 0,0-2 0 0,0 1 0 16,0-3 0-16,0-1 0 0,0 1 0 0,0-13 0 15,1 0 0-15,-1-4 0 0,0 5 0 0,0-4 0 0,0 1 0 16,0-3 0-16,-1-4 0 0,1 1 0 0,-3-8 0 16,3 0 0-16,0-6 0 0,0-1 0 15,0-2 0-15,-1-2 0 0,1 0 0 0,0-2 0 0,0 0 0 16,1-2 0-16,-1 1 0 0,0-4 0 0,0 0 0 16,3 2 0-16,-3-2 0 0,0 0 0 0,0 0 0 15,5-9 0-15,-1 4 0 0,-4 1 0 0,1-2 0 16,0 1 0-16,2 0 0 0,-3 0 0 0,1-2-280 15,-1 2-440-15,3-2-479 0,-3 4-1298 0,-3-1 574 16</inkml:trace>
  <inkml:trace contextRef="#ctx0" brushRef="#br0" timeOffset="-148920.93">1001 10801 152 0,'-18'6'272'0,"-1"1"78"16,0-2 51-16,2 0 45 0,3-2 44 0,2 2 36 16,4-5 33-16,1 2 0 0,2-1-15 0,1 1-12 15,0-1 3-15,4-1-37 0,0 0-48 0,0 0-40 16,27-2-38-16,-5-2-39 0,9-3-30 0,3 6-30 15,2-6-87-15,0-3-186 0,1 4 0 0,0 1 0 16,2-1 0-16,0 1 0 0,-6 2 0 0,-1-2 0 16,0 1 0-16,-4 2 0 0,-5-1 0 0,-9 0 0 15,1 2 0-15,-3 1 0 0,1-2 0 0,-2 0 0 0,-3 3 0 16,0-1 0-16,-2-1 0 0,-6 1 0 16,10 0 0-16,-10 0 0 0,7 0 0 0,-7 0 0 0,0 0 0 15,9 0 0-15,-9 0 0 0,0 0 0 0,2-3 0 16,-2 3 0-16,0 0 0 0,0 0 0 15,-6-8 0-15,2 6 0 0,1-3-679 0,-4 0-573 0,0-3-1357 16,1-2 600-16</inkml:trace>
  <inkml:trace contextRef="#ctx0" brushRef="#br0" timeOffset="-148615.75">955 10191 369 0,'-8'-6'715'0,"3"2"19"0,0 1 1 16,1-3-3-16,4-2-33 0,0 5-58 0,1-3-71 15,7-2-54-15,4 0-47 0,3 0-49 0,4-3-44 16,12 0-30-16,-2 1-37 0,8 1-28 0,-4 1-30 16,2 1-223-16,2 2-28 0,-1 1 0 0,3 2 0 15,-5-1 0-15,0-1 0 0,-6 4 0 0,0 0 0 16,-7 0 0-16,-3 0 0 0,-2 0 0 0,0 4 0 0,-5-4 0 15,1 1 0-15,-6-1 0 0,1 2 0 16,-1-1 0-16,-1-1 0 0,1 1 0 0,-1 2 0 16,-2 0 0-16,-3-3 0 0,5 3 0 0,-5 1 0 0,0 2 0 15,0-1 0-15,1 2-110 0,-1 0-496 0,0 3-107 16,-1 1-414-16,1 1-1222 0,1 1 541 0</inkml:trace>
  <inkml:trace contextRef="#ctx0" brushRef="#br0" timeOffset="-148156.02">1586 10339 230 0,'-1'4'535'0,"1"-4"37"0,0 4 19 16,0-4-5-16,0 0 36 0,0 6-7 0,1-2 3 15,3 1-24-15,0 5-59 0,6-2-53 0,2 7-43 16,-2-1-44-16,5 9-36 0,-5-5-37 0,3 7-34 0,1 1-27 16,-5-9-114-16,-4 2-147 0,5 3 0 0,-2-2 0 15,-4-2 0-15,0 2 0 0,-3-2 0 0,-2-2 0 16,0 2 0-16,1-7 0 0,-3 2 0 0,3-2 0 15,-3-3 0-15,1-1 0 0,-1 0 0 0,2-4 0 16,-3 0 0-16,2-2 0 0,2-1 0 0,-9 0 0 16,9 0 0-16,-5-6 0 0,1-3 0 0,3-1 0 15,1-3 0-15,1-7 0 0,3-4 0 0,3-3 0 0,2 0 0 16,3-1 0-16,3 1 0 0,2 0 0 0,1 5 0 16,-2 2 0-16,3 2 0 0,-2 5 0 15,0 3 0-15,2 2 0 0,-3 3 0 0,3 4 0 0,0 3 0 16,-2 5 0-16,-1 3 0 0,0 3 0 0,-3 4 0 15,1 5 0-15,-5 3 0 0,-2 1 0 0,-5-8 0 16,3 6 0-16,-4-2 0 0,2 3 0 0,-3-5 0 16,1-2 0-16,-1 1 0 0,0-3 0 0,-1 0 0 15,1-5 0-15,0-1 0 0,0-2 0 0,0-1 0 16,0-1 0-16,0-1 0 0,0-1 0 0,0 0 0 16,0-4 0-16,0 9 0 0,1-7 0 0,-1-2 0 0,0 3 0 15,0-3 0-15,0 4 0 0,0-4 0 0,0 0 0 16,0 0 0-16,0 0 0 0,0 0 0 0,0 0 0 15,0 0 0-15,0 0 0 0,0 0 0 0,0 0 0 16,4-12 0-16,0 7-1366 0,1-1-1478 0,4-1 654 16</inkml:trace>
  <inkml:trace contextRef="#ctx0" brushRef="#br0" timeOffset="-147446.75">3273 10408 501 0,'0'0'599'0,"-2"-9"16"0,2 3 15 15,0 1 12-15,-4-3-10 0,-1 3-4 0,2-2-27 16,-3 0-50-16,-5 0-52 0,0 4-49 0,-3 0-36 16,-6 2-47-16,-8 5-40 0,-2 6-32 0,-2 1-28 15,0 6-94-15,0 2-173 0,2 2 0 0,1 0 0 16,5 3 0-16,4-2 0 0,3 3 0 0,3-3 0 16,9-4 0-16,1 0 0 0,4 2 0 0,5-5 0 15,4 0 0-15,5-2 0 0,1-2 0 0,6-3 0 16,-2 0 0-16,8-6 0 0,1-1 0 0,-6-3 0 0,7-7 0 15,3 1 0-15,-6-3 0 0,-3-2 0 0,0-1 0 16,-7 0 0-16,2-7 0 0,1 0 0 0,-4-3 0 16,-3 3 0-16,-3 3 0 0,-4 1 0 0,3 0 0 15,-7 5 0-15,4 1 0 0,-3 1 0 0,0 3 0 16,-2 0 0-16,0 1 0 0,0 5 0 0,0 1 0 16,0 0 0-16,0 0 0 0,-10 14 0 0,6-4 0 15,4 2 0-15,0 5 0 0,4 0 0 0,1 1 0 16,4 0 0-16,0 0 0 0,0-1 0 0,6 4 0 15,1-5 0-15,3 2 0 0,-4-5 0 0,-1 0 0 0,1-1 0 16,0 0 0-16,-1-4 0 0,-3 0 0 0,1-3 0 16,-2 0 0-16,-1 2 0 0,-3-2 0 15,-2-4 0-15,2 3 0 0,-2 0 0 0,1-1 0 0,-1-1 0 16,-4-2 0-16,4 1 0 0,-4-1 0 0,5 2 0 16,-5-2 0-16,0 0 0 0,0 0 0 0,4-8 0 15,0 2 0-15,-2 3 0 0,10-4-693 0,-2-7-557 16,4 4-1354-16,1-4 599 0</inkml:trace>
  <inkml:trace contextRef="#ctx0" brushRef="#br0" timeOffset="-146680.71">5390 10215 380 0,'3'-4'584'0,"0"0"19"0,-2-4 6 16,0 2 10-16,1-3-6 0,-4 0-6 0,0 1-22 15,-2-2-30-15,-3 2-40 0,-2 0-45 0,-8-2-49 16,-2 3-27-16,-12 1-42 0,-1 2-42 0,-5 4-28 15,0 4-28-15,0 3-216 0,-1 4-38 0,-11 6 0 16,17-1 0-16,2 2 0 0,3 2 0 0,5 4 0 16,3-1 0-16,7 0 0 0,7 1 0 0,4-4 0 0,5-2 0 15,8 4 0-15,6-4 0 0,4 0 0 16,6-6 0-16,0 0 0 0,7-4 0 0,-2-4 0 0,5-4 0 16,-3-3 0-16,1-2 0 0,-4-5 0 0,2-1 0 15,-6-3 0-15,2-1 0 0,-5 1 0 0,-4-4 0 16,-2-1 0-16,-8 4 0 0,1-2 0 0,-5 2 0 15,1 5 0-15,-7-1 0 0,3 0 0 0,-1 6 0 16,-1-2 0-16,-2 3 0 0,0 4 0 0,0 0 0 16,-10 11 0-16,2 3 0 0,1 11 0 0,0 5 0 15,0 2 0-15,2 2 0 0,-1 17 0 0,4 0 0 0,2-3 0 16,4 6 0-16,2-3 0 0,2 1 0 0,1-2 0 16,0 2 0-16,1-2 0 0,1-3 0 15,-5-11 0-15,0-1 0 0,-1 0 0 0,-4-2 0 0,-1-3 0 16,0-1 0-16,-2-5 0 0,-2-6 0 0,-2-1 0 15,-1-3 0-15,-3-5 0 0,-3 2 0 0,-5-4 0 16,2-3 0-16,-6 1 0 0,1-3 0 0,-8-2 0 16,1-1 0-16,-3-3 0 0,-1-1 0 0,0 0 0 15,0-3 0-15,-1-1 0 0,0 1 0 0,1-3 0 16,0 1 0-16,4-1 0 0,1-2 0 0,0 3 0 16,8 0 0-16,4 1 0 0,2 1 0 0,4 2 0 0,0 1 0 15,4-3 0-15,0 3 0 0,5-1 0 0,3-2 0 16,-1 3 0-16,11-5 0 0,1-1 0 0,11-4-1366 15,2 0-1478-15,1-4 654 0</inkml:trace>
  <inkml:trace contextRef="#ctx0" brushRef="#br0" timeOffset="-146328.56">5494 10532 457 0,'-1'-7'649'0,"-3"4"11"0,3-3 1 16,2-1-14-16,3 0-16 0,5-3-29 0,6 1-38 0,10-3-43 15,3 1-45-15,4 1-46 0,5-1-42 0,1 1-41 16,-1 0-30-16,13-5-32 0,-13 4-30 0,-1 2-16 16,-2 0-177-16,-3 1-62 0,0-2 0 0,-11 4 0 15,-2-2 0-15,0 0 0 0,-4 0 0 0,-1 2 0 16,-3-3 0-16,-2 1 0 0,-2-1 0 0,-1 1 0 16,-2-2 0-16,-3 1 0 0,-2 0 0 0,0 1 0 15,-6 0 0-15,-3 2 0 0,-1 0 0 0,-7 2 0 16,-1 2 0-16,-6 4 0 0,-2 2 0 0,-2 2 0 15,2 0 0-15,0 7 0 0,3 1 0 0,3 2 0 0,7-3 0 16,2 3 0-16,4 0 0 0,4 4 0 0,1-3 0 16,7 5 0-16,3 0 0 0,7-4 0 0,0 6 0 15,-1-7 0-15,7 1 0 0,4 0 0 0,4 0 0 16,-4-3 0-16,4-5 0 0,0-1 0 0,1 1 0 16,2-5 0-16,0 0 0 0,2-5 0 0,0-2-100 15,0 0-533-15,-4-2-87 0,4-3-403 0,-4 0-1218 16,-6 0 539-16</inkml:trace>
  <inkml:trace contextRef="#ctx0" brushRef="#br0" timeOffset="-145931.08">6389 10385 214 0,'0'-18'304'16,"-4"2"50"-16,0-2 39 0,-2 1 53 0,-2 6 56 15,2-2 44-15,-2 2 34 0,3 1 18 0,0 4-4 16,-3 0-12-16,7 1-60 0,-3 3-50 0,4-1-42 16,0 3-35-16,0 0-47 0,18 10-34 0,-4 1-32 15,0 2-27-15,7 4-195 0,-1 1-60 0,-2 1 0 16,0 1 0-16,-3 2 0 0,1-2 0 0,-6-5 0 15,0 3 0-15,-2-1 0 0,-2-4 0 0,-3-1 0 16,1-2 0-16,-2-2 0 0,-1 0 0 0,3-3 0 16,-3 1 0-16,-1-2 0 0,2-1 0 0,-2-3 0 0,0 0 0 15,0 0 0-15,0 0 0 0,0 0 0 0,2-20 0 16,-2 11 0-16,0-5 0 0,4-1 0 0,1-4 0 16,-1-8 0-16,2 3 0 0,3-4 0 0,0 5 0 15,3 1 0-15,-1 4 0 0,2 2 0 0,1 1 0 16,-2 3 0-16,2-1 0 0,4 7 0 0,1 1 0 15,0 4 0-15,1 1 0 0,1 5 0 0,-2 2 0 16,0 4 0-16,-5 4 0 0,8 3 0 0,-13 0 0 0,5 4 0 16,-3 0 0-16,-5-3 0 0,-3 1 0 0,1-3 0 15,-4 3 0-15,4-3 0 0,-4 0 0 0,-4-4 0 16,3-1 0-16,0 1 0 0,-2-3 0 0,2 1 0 16,0-4 0-16,-2-2 0 0,2 2 0 0,-1-2 0 15,2-2 0-15,0 1 0 0,0-4 0 0,0 0 0 16,0 0 0-16,0 0-536 0,0 0-147 0,11-10-479 15,-6 4-1260-15,1 2 558 0</inkml:trace>
  <inkml:trace contextRef="#ctx0" brushRef="#br0" timeOffset="-145647.22">6978 10455 382 0,'4'0'288'0,"-1"-2"98"0,-3 2 33 0,3-4 31 0,-3 4 43 16,3-2 35-16,2-1 5 0,-5 3-13 0,5-5-7 16,0 1-2-16,7-2-13 0,-1 1-28 0,7-5-30 15,6-1-45-15,2-1-37 0,-1 0-36 0,4-2-30 16,1-2-29-16,1 2-133 0,-3 0-130 0,-2-3 0 15,-2 0 0-15,-2 2 0 0,-7 2 0 0,0 1 0 16,-4-2 0-16,0 3 0 0,-6 1 0 0,-2 1 0 16,-3 1 0-16,-3 2 0 0,-1-1 0 0,-6 3 0 0,0 3 0 15,-8 2 0-15,-1 1 0 0,-3 5 0 16,-2 4 0-16,-3 2 0 0,6 1 0 0,1 6 0 16,1-2 0-16,7-2 0 0,1 6 0 0,2-4 0 0,4 0 0 15,4 2 0-15,2-2 0 0,3 0 0 0,3 0 0 16,6 0 0-16,-3-3 0 0,3 1 0 0,0-3 0 15,2-1 0-15,3-1 0 0,9 0 0 0,0-3 0 16,4-1 0-16,-3-2-203 0,2-3-450 0,6 1-570 16,-3-5-1324-16,3-1 586 0</inkml:trace>
  <inkml:trace contextRef="#ctx0" brushRef="#br0" timeOffset="-145281.52">7686 10413 549 0,'-4'-16'360'0,"-5"-1"43"0,-1 1 22 15,-4 0 56-15,0 4 60 0,-4-6 53 0,2 5 14 16,0 1-2-16,4 0-18 0,1 3-55 0,3 2-51 0,2 0-49 15,1 2-43-15,6-1-40 0,3 2-37 0,5 2-26 16,9 0-39-16,10 2-248 0,4 2 0 0,1 4 0 16,7 3 0-16,9 6 0 0,-1 1 0 0,-15-2 0 15,-1 2 0-15,-4 1 0 0,-1 0 0 0,-6-2 0 16,-5-1 0-16,-3 1 0 0,-2-1 0 0,-2 1 0 16,-2-3 0-16,-3-3 0 0,1 1 0 0,-4 0 0 15,0-4 0-15,1 0 0 0,-4 0 0 0,1-3 0 0,-3 0 0 16,0 0 0-16,1-2 0 0,3-1 0 0,-11-1 0 15,6-2 0-15,0 0 0 0,-2 0 0 0,0-5 0 16,1 1 0-16,-2-2 0 0,2-3 0 0,-2-3 0 16,4-3 0-16,2-1 0 0,-1-4 0 0,2 2 0 15,1 1 0-15,2-5 0 0,2 8 0 0,0 0 0 16,6 2 0-16,0-1 0 0,5 4 0 0,-3 1 0 16,6 0 0-16,0 4 0 0,2 0 0 0,0 3 0 15,9 1 0-15,-7 2 0 0,3 1 0 0,2 2 0 16,-6 2 0-16,7 0 0 0,-1-1 0 0,-6 3 0 15,6-1 0-15,-1 2 0 0,-1 1-443 0,6-1-136 0,1 2 3 16,-1-4-8-16,2 2-418 0,0-2-1085 0,1-3 481 16</inkml:trace>
  <inkml:trace contextRef="#ctx0" brushRef="#br0" timeOffset="-144956.55">8638 10267 2905 0,'32'0'-158'0,"-4"-2"85"0,-10 0 70 0,-2-2 68 0,-5 3 69 16,-1-3 68-16,-2-1 57 0,-3 1 50 0,-1 0 32 16,-4-2 42-16,-4 0 48 0,3-1 21 0,-6 2 5 15,1-1 1-15,-8 1-31 0,-1-3-42 0,-2 3-35 16,-5 3-35-16,2 2-30 0,-8 0-27 0,0 2-249 15,1 4-9-15,0 2 0 0,6 0 0 0,2 2 0 16,4 1 0-16,0 0 0 0,4 1 0 0,4-1 0 16,-2 2 0-16,8-1 0 0,3-1 0 0,3 0 0 0,4-1 0 15,5-1 0-15,-1 0 0 0,6-3 0 0,0-2 0 16,-1-2 0-16,5-2 0 0,-1-3 0 0,-2 0 0 16,2-5 0-16,-2 1 0 0,6-4 0 0,-8 1 0 15,8-2 0-15,-9 2 0 0,-4 0 0 0,-4 2 0 16,3 2 0-16,-3-1 0 0,-4 4 0 0,-1 0 0 15,0-1 0-15,-2 3 0 0,-2 1 0 0,0 0 0 16,0 0 0-16,4 8 0 0,-8-4 0 0,8 7 0 0,-4 0 0 16,0-2 0-16,1 3 0 0,2 0 0 0,-1 5 0 15,2-1 0-15,1-3 0 0,0-2 0 16,-1 2 0-16,0-4 0 0,3 2 0 0,0-4 0 0,-3 0 0 16,1-2 0-16,0-2 0 0,3 0-354 0,-3-4-247 15,1-2-55-15,-1 1-441 0,1-3-1189 0,1-4 527 16</inkml:trace>
  <inkml:trace contextRef="#ctx0" brushRef="#br0" timeOffset="-144688.1">8991 10224 825 0,'13'-35'222'0,"-4"2"58"0,1-14 47 16,0 2 53-16,-3 13 57 0,-4 0 45 0,0 3 52 15,0 3 39-15,-1 10 31 0,-2 5-31 0,0 0-51 16,0 5-53-16,0-1-47 0,0 6-42 0,0 1-34 0,0 0-34 16,-2 14-29-16,-1 4-63 0,4 13-220 0,1 0 0 15,1 4 0-15,2 0 0 0,4 10 0 0,-2-10 0 16,3 12 0-16,-1-14 0 0,1 2 0 0,1-4 0 15,-1 2 0-15,-3-6 0 0,1-2 0 0,-3-5 0 16,1-3 0-16,-1-2 0 0,-2-3 0 0,-2-3 0 16,3-1 0-16,-2-3 0 0,0 1 0 0,-1 0 0 15,2-1 0-15,-2-3 0 0,2 2 0 0,-3-4 0 16,1 3 0-16,-1-3 0 0,0 4 0 0,0-4 0 16,0 0 0-16,1 5 0 0,-1-5 0 0,0 0 0 0,0 0 0 15,0 0 0-15,0 0 0 0,0 0 0 0,0 0 0 16,8-11-1366-16,-3 7-1478 0,3-3 654 15</inkml:trace>
  <inkml:trace contextRef="#ctx0" brushRef="#br0" timeOffset="-144113.91">11026 9782 5 0,'5'-13'486'0,"-2"-4"35"0,1-1 31 16,-1 2 17-16,-3-1 10 0,0 1 12 0,-4-2 0 0,1 0-10 15,-5 1-3-15,0 0-40 0,-5 3-52 0,-2 1-39 16,-2 4-53-16,-3 5-31 0,-7 4-41 0,-5 5-36 16,-3 8-27-16,-9 12-216 0,3 8-43 0,4 3 0 15,2 7 0-15,5 4 0 0,9 7 0 0,7 4 0 16,6 3 0-16,3-1 0 0,9-1 0 0,-3 3 0 16,4-6 0-16,3 0 0 0,1 0 0 0,5-8 0 15,-1-2 0-15,2 0 0 0,-2-13 0 0,1-2 0 0,3-2 0 16,-3-2 0-16,-1 0 0 0,-2-4 0 0,-1-8 0 15,1 0 0-15,-5-4 0 0,-1-2 0 0,0-3 0 16,-1 1 0-16,-2-4 0 0,1 1 0 0,0 2 0 16,-1-4 0-16,-2-2 0 0,0 0 0 0,0 0 0 15,7-8 0-15,-6 1 0 0,0 0-124 0,-2-4-668 16,0-4-421-16,-3-2-1314 0,0-2 582 0</inkml:trace>
  <inkml:trace contextRef="#ctx0" brushRef="#br0" timeOffset="-143711.28">10315 10297 380 0,'-28'-3'591'0,"7"2"-16"0,7-1-17 0,5-2-13 16,8 0 4-16,5 0-19 0,11-4-25 0,16-2-39 15,6 1-42-15,22-4-44 0,3-1-41 0,29-4-32 16,-26 8-30-16,26-6-28 0,-27 6-27 0,25-4-24 16,2 2-16-16,-31 4-15 0,0-2-18 0,-1 3-15 15,-5-4-16-15,-15 6-10 0,-2 0-11 0,-5-3-8 16,-5 3-37-16,-9 0-52 0,-4 3 0 0,-5-2 0 15,-1 4 0-15,-3-3 0 0,-4 3 0 0,-1 0 0 0,0 0 0 16,-23 7 0-16,4 0 0 0,-6 6 0 16,-2 0 0-16,-4 4 0 0,2-2 0 0,2 3 0 0,0-2 0 15,4 1 0-15,5-5 0 0,5 2 0 0,-1-3 0 16,9-2 0-16,5 2 0 0,0-1 0 0,4-2 0 16,7-2 0-16,2-1 0 0,10-1 0 0,4-2 0 15,5-2 0-15,0-2 0 0,0-2 0 0,-3-3 0 16,-1-2 0-16,0 0 0 0,3-4 0 0,-13 5 0 15,6-5 0-15,-7 2 0 0,-4-2 0 0,-2 1 0 16,-1-2 0-16,-4 2 0 0,-4 1 0 0,-1-1 0 16,-2 1 0-16,-3 0 0 0,-2 2 0 0,-5 0 0 0,-1 3 0 15,-7-3 0-15,1 4 0 0,-1 0 0 16,-3 1 0-16,4 1 0 0,0 2 0 0,1-1 0 0,4 4 0 16,2-1 0-16,2 2 0 0,-2 1 0 0,6-1-562 15,2 1-710-15,2 1-1377 0,1 0 609 0</inkml:trace>
  <inkml:trace contextRef="#ctx0" brushRef="#br0" timeOffset="-143363.6">11610 10064 47 0,'-3'-7'645'16,"1"1"13"-16,-1 1 58 0,3-2 36 0,-1 3 1 16,1-1-68-16,1 0-69 0,4 3-58 0,9 0-56 15,7 0-46-15,12 6-44 0,6 1-44 0,16 6-35 16,-1 1-32-16,2 3-31 0,2 4-151 0,-6-1-119 0,-2 3 0 15,-13-4 0-15,-5 1 0 0,-5-2 0 0,-3 2 0 16,-3 0 0-16,-9-4 0 0,-1 0 0 0,-5-4 0 16,-5 2 0-16,-1-2 0 0,0 1 0 0,-5-4 0 15,3 1 0-15,-5-4 0 0,-3 0 0 0,1 0 0 16,-2-3 0-16,-1-1 0 0,-1-3 0 0,-1 1 0 16,-4-4 0-16,2-2 0 0,2-2 0 0,-3-1 0 15,4-3 0-15,-3-7 0 0,0 0 0 0,2-4 0 0,5 2 0 16,-1-4 0-16,1-1 0 0,7 4 0 0,2 5 0 15,2-2 0-15,2 3 0 0,2 3 0 0,6 1 0 16,1 1 0-16,6 3 0 0,5 1 0 0,5 3 0 16,2 2 0-16,4 3 0 0,0 2 0 0,1 0 0 15,5 5 0-15,-6-2 0 0,3 4 0 0,-1 0-295 16,-2-1-1021-16,-1 1-1426 0,1 2 630 0</inkml:trace>
  <inkml:trace contextRef="#ctx0" brushRef="#br0" timeOffset="-142705.39">12766 10043 286 0,'-9'-8'519'0,"0"0"49"16,0 0 50-16,4 0 34 0,0-3 1 15,0 3-6-15,0-2-13 0,9 4-51 0,1 1-59 0,3-3-49 16,4 3-46-16,8 3-45 0,6 2-35 0,8 2-24 16,1 5-40-16,1 5-25 0,-1 2-260 0,2 1 0 15,-5-2 0-15,-2 4 0 0,-4 1 0 0,-2 0 0 16,-2 4 0-16,-8-2 0 0,-4-3 0 0,-6-3 0 15,0 2 0-15,-3-4 0 0,-1 0 0 0,-1-2 0 0,-3-1 0 16,0-2 0-16,0-1 0 0,-2-1 0 16,2-2 0-16,-1 1 0 0,1-4 0 0,4 0 0 0,-9 0 0 15,9 0 0-15,-11-5 0 0,7-1 0 0,-2 0 0 16,3-5 0-16,-1 1 0 0,0-2 0 0,2-5 0 16,4-2 0-16,2-6 0 0,1 6 0 0,3-8 0 15,3 1 0-15,5 2 0 0,0-1 0 16,6 3 0-16,0 3 0 0,3 2 0 0,3 3 0 0,-1 3 0 15,5 1 0-15,-1 5 0 0,-4 4 0 0,-7 2 0 16,8 4 0-16,0 2 0 0,-8 1 0 0,1 7 0 16,4 1 0-16,-8 3 0 0,-5-2 0 0,-3 1 0 15,-3 0 0-15,-3-1 0 0,-2 1 0 0,-2 0 0 16,-2-6 0-16,-3 1 0 0,2-4 0 0,-1 1 0 0,1-2 0 16,-1-2 0-16,1 0 0 0,0-2 0 0,-1-2 0 15,2 0 0-15,3-2 0 0,0 0 0 0,0 0 0 16,-11-10 0-16,11 5 0 0,0-2 0 0,2-3 0 15,1-5 0-15,5 2 0 0,2-2 0 0,3-7 0 16,2 7 0-16,6-5 0 0,2 2 0 0,1 3 0 16,3 2 0-16,1 2 0 0,1 2 0 0,3 1 0 15,0 6 0-15,0 0 0 0,1 4 0 0,1 4 0 0,-4 3 0 16,-2 4 0-16,-1-2 0 0,-6 5 0 0,-6-3 0 16,-3 2 0-16,-2 0 0 0,-4 2 0 15,1 1 0-15,-2 0 0 0,-4-2 0 0,-2-1 0 0,-2-1 0 16,1-4 0-16,-1 2 0 0,-1-2 0 0,0 0 0 15,1-2 0-15,0 0 0 0,2-3 0 0,-2 1 0 16,1-3 0-16,-1 2 0 0,3-1 0 0,0-4 0 16,-1 6 0-16,1-6 0 0,-3 3 0 0,2 1 0 15,1-4 0-15,-4 3 0 0,4-3 0 0,-1 4 0 16,1-4 0-16,-3 4 0 0,3-4 0 0,-5 1 0 16,5-1 0-16,-1 4 0 0,1-4 0 0,0 0 0 0,0 0 0 15,0 0-300-15,0 0-1016 0,0 0-1425 0,22-6 631 16</inkml:trace>
  <inkml:trace contextRef="#ctx0" brushRef="#br0" timeOffset="-142502.89">14665 10331 695 0,'3'10'769'16,"-2"1"57"-16,-2-1-11 0,-2 3-76 0,-4 2-71 16,-1 0-67-16,-1 1-45 0,-1 0-59 0,-3 2-47 0,-5 1-45 15,-1-1-35-15,-3 1-32 0,-1-1-40 16,8-4-134-16,-7 2-164 0,7-3 0 0,-2 1 0 0,2-3 0 15,-3-1 0-15,4 1 0 0,1-4 0 0,4 1 0 16,4 0 0-16,-3 0 0 0,3-3 0 0,3 0 0 16,-5-2 0-16,6 2 0 0,-3-3 0 0,-1 1 0 15,5-3-1366-15,0 0-1478 0,0 0 654 0</inkml:trace>
  <inkml:trace contextRef="#ctx0" brushRef="#br0" timeOffset="-140749.28">8712 12013 370 0,'0'-5'414'0,"3"1"24"0,-3 0 11 0,0-1 15 16,0 0 12-16,0 1 9 0,0-3 16 0,0 1 17 15,0 1 9-15,0-1 2 0,0 0-14 0,0 0-41 16,0 0-50-16,0 2-40 0,0-1-34 0,0 0-36 16,0 5-29-16,0-5-29 0,0 5-238 0,0-4-18 15,0 4 0-15,0 0 0 0,0 0 0 0,-3 29 0 16,3-4 0-16,0 4 0 0,0 7 0 0,0 9 0 0,4 2 0 16,0-10 0-16,1 9 0 0,-4-11 0 0,3 1 0 15,0 11 0-15,0-14 0 0,-3-1 0 16,3 1 0-16,-4-2 0 0,1 0 0 0,-2-1 0 0,1-3 0 15,-1-2 0-15,-3-6 0 0,4-2 0 0,0-6 0 16,-3 3 0-16,6-6 0 0,-3 3 0 0,0-5 0 16,5 1 0-16,1-2 0 0,7-2 0 0,8-1 0 15,9-6 0-15,6 1 0 0,14-6 0 0,1 2 0 16,3-4 0-16,2 2 0 0,-1-4 0 0,4 5 0 16,-3-3 0-16,4-1 0 0,-4 3 0 0,-1 1 0 15,-6 0 0-15,-10 4 0 0,-3 0 0 0,-1 0 0 0,-1 2 0 16,-7-2 0-16,-5 3 0 0,-4 0 0 15,-4 1 0-15,-4-1 0 0,0 1 0 0,-1 0 0 16,-4-1 0-16,0 1 0 0,-5 0 0 0,9-1 0 0,-9 1 0 16,0 0 0-16,8 0 0 0,-8 0 0 0,0 0 0 15,0 0 0-15,0 0 0 0,9 0 0 0,-9 0 0 16,0 0 0-16,0 0 0 0,0 0 0 0,0 0 0 16,0 0 0-16,0 0 0 0,0 0 0 0,0 0 0 15,0 0 0-15,4 1 0 0,-4-1 0 0,0 0 0 16,0 0 0-16,0 0 0 0,0 0 0 0,0 0 0 15,0 0 0-15,0 0 0 0,0 0 0 0,0 0 0 16,0 0 0-16,0 0 0 0,0 0 0 0,-4-9 0 0,4 9 0 16,0 0 0-16,0 0 0 0,-3-7 0 0,1 5 0 15,2 2 0-15,-3-5 0 0,3 0-1366 0,3 0-1478 16,1 0 654-16</inkml:trace>
  <inkml:trace contextRef="#ctx0" brushRef="#br0" timeOffset="-139903.62">10097 12127 197 0,'-4'-2'537'0,"0"-1"27"0,0-3 27 0,0 1 0 15,0 3 17-15,-2-3 6 0,5 1 11 0,-2-3-19 16,-2 3-59-16,1 0-44 0,3-1-53 0,-3 3-40 15,4 2-47-15,0-6-35 0,0 6-23 0,-3-4-41 16,3 4-176-16,0 0-88 0,0 0 0 0,7 10 0 0,2-2 0 16,6 6 0-16,3 4 0 0,4 0 0 15,2 2 0-15,0 0 0 0,1 2 0 0,-2 1 0 16,2-1 0-16,-2-1 0 0,-1 1 0 0,1-4 0 0,-1 0 0 16,-2-2 0-16,-6-1 0 0,1-2 0 0,-3-1 0 15,-2-2 0-15,2 2 0 0,-7-2 0 0,1-4 0 16,-3 0 0-16,1-1 0 0,-2 0 0 0,2 1 0 15,-4-4 0-15,0 2 0 0,0-4 0 0,4 3 0 16,-4-3 0-16,0 0 0 0,0 0-465 0,0 0-823 16,10-7-1395-16,-9 3 617 0</inkml:trace>
  <inkml:trace contextRef="#ctx0" brushRef="#br0" timeOffset="-139189.58">10544 12203 236 0,'-7'-17'548'16,"0"0"50"-16,-1 2 57 0,4 2 39 0,-1 7 13 15,1-2-15-15,-1 3-67 0,0-1-60 0,4 3-59 16,-3 1-44-16,4 2-47 0,-4 15-39 0,4 3-36 16,0 8-33-16,0 7-28 0,-1 0-93 0,1 14-186 15,-4 2 0-15,0 1 0 0,-5 0 0 0,0 2 0 0,0-3 0 16,0 1 0-16,-3-2 0 0,0-1 0 16,-1-1 0-16,6-12 0 0,-2 1 0 0,1 0 0 15,0-5 0-15,2-2 0 0,1 1 0 0,1-3 0 0,1-7 0 16,1-1 0-16,-1 0 0 0,3-7 0 0,-1-2 0 15,-3 3 0-15,4-6 0 0,0 1 0 0,-1 0 0 16,1-4 0-16,-1 0 0 0,1-3 0 0,0 5 0 16,0-5 0-16,-1 5 0 0,1-5 0 0,1 4 0 15,-1-4 0-15,0 0 0 0,0 4 0 0,0-4 0 16,0 0 0-16,0 4 0 0,0-4 0 0,0 0 0 16,0 0 0-16,0 0 0 0,0 0 0 0,0 0 0 15,0 0 0-15,0 0 0 0,0 0 0 0,0 0 0 16,0 0 0-16,0 0 0 0,0 0 0 0,0 0 0 15,0 0 0-15,0 0 0 0,0 5 0 0,0-5 0 0,0 0 0 16,0 0 0-16,0 0 0 0,0 0 0 0,0 0 0 16,0 0 0-16,0 0 0 0,0 0 0 15,0 0 0-15,0 0 0 0,0 0 0 0,0 0 0 0,0 0 0 16,0 0 0-16,0 0 0 0,0 0 0 0,0 0 0 16,0 0 0-16,0 0 0 0,0 0 0 0,0 0 0 15,0 0 0-15,0 0 0 0,-5 2 0 0,5-2 0 16,0 0 0-16,0 0 0 0,0 0 0 0,0 0 0 0,0 0 0 15,0 0 0-15,0 0 0 0,0 0 0 16,0 0 0-16,0 0 0 0,0 0 0 0,0 0 0 16,0 0 0-16,0 0 0 0,0 0 0 0,0 0 0 0,0 0 0 15,0 0 0-15,0 0 0 0,0 0 0 0,0 0 0 16,0 0 0-16,0 0 0 0,0 0 0 0,0 0 0 16,0 0 0-16,0 0 0 0,0 0 0 0,0 0 0 15,0 0 0-15,0 0 0 0,0 0 0 0,0 0 0 16,0 0 0-16,0 0 0 0,0 0 0 0,0 0 0 15,0 0 0-15,0 0 0 0,0 0 0 0,0 0 0 16,0 0 0-16,0 0 0 0,0 0 0 0,0 0 0 16,0 0 0-16,0 0 0 0,0 0 0 0,0 0 0 0,0 0 0 15,0 0 0-15,0 0 0 0,0 0 0 16,0 0 0-16,0 0 0 0,0 0 0 0,0 0 0 0,0 0 0 16,0 0 0-16,-6 1 0 0,6-1 0 0,0 0 0 15,-9 1 0-15,9-1 0 0,-11 0 0 0,11 0 0 16,-9-2 0-16,4 1-1366 0,5 1-1478 0,-8-6 654 15</inkml:trace>
  <inkml:trace contextRef="#ctx0" brushRef="#br0" timeOffset="-137296.68">12059 12174 219 0,'-7'0'484'0,"-1"1"15"15,-1 0 10-15,0 2 4 0,-1-3-5 16,1 1 15-16,0-1 15 0,0 0-1 0,0 1-10 16,4-1-12-16,0 1-24 0,5-1-44 0,-9 1-42 0,9-1-36 15,-6 0-36-15,6 0-33 0,0 0-24 0,0 0-78 16,0 0-198-16,0 0 0 0,29 0 0 0,-10-1 0 15,8 0 0-15,5 1 0 0,-1 0 0 0,1-1 0 16,4 1 0-16,-2 0 0 0,3 0 0 0,-4 1 0 16,0-2 0-16,1 2 0 0,-6-1 0 0,1 0 0 15,-10 0 0-15,2 2 0 0,-5-2 0 0,-3 0 0 16,0 2 0-16,-3-1 0 0,-3-1 0 0,-1 0 0 0,2 0 0 16,-8 0 0-16,7 1 0 0,-7-1 0 0,0 0 0 15,4 1 0-15,-4-1 0 0,0 0 0 0,0 0 0 16,0 0 0-16,-16 9 0 0,9-8 0 0,1 1 0 15,-7 2-358-15,4 0-301 0,-4 0-537 0,-5 0-1296 16,4 5 574-16</inkml:trace>
  <inkml:trace contextRef="#ctx0" brushRef="#br0" timeOffset="-136972.42">12195 12324 801 0,'-26'13'217'0,"1"-2"82"0,6-1 65 16,1-2 49-16,2-1 51 0,5 0 30 16,0-1 25-16,3-3 6 0,0 1-4 0,4-2 2 15,2 1-7-15,-1 0-44 0,3-3-43 0,0 0-42 0,17 3-34 16,-3-4-35-16,5 1-30 0,8-1-27 0,4-1-234 15,-1-1-27-15,2 1 0 0,4 1 0 0,-1-2 0 16,-2 1 0-16,-1 1 0 0,-2-1 0 0,-2 2 0 16,-6-1 0-16,1 0 0 0,-6 1 0 0,-2 0 0 15,-3 0 0-15,0 1 0 0,-4-1 0 0,0 0 0 16,-3-1 0-16,6 1 0 0,-11 0 0 0,7 0 0 16,-7 0 0-16,6 0 0 0,-6 0 0 0,0 0 0 0,7-1 0 15,-7 1 0-15,0 0 0 0,0 0 0 16,5 2 0-16,-5-2 0 0,0 0 0 0,0 0 0 0,0 0 0 15,0 0 0-15,0 0 0 0,0 0 0 0,5 3 0 16,-5-3 0-16,0 0 0 0,0 0 0 0,0 0 0 16,0 0 0-16,0 0 0 0,0 0 0 0,0 0 0 15,0 0 0-15,0 0 0 0,0 0 0 0,0 0 0 16,0 0 0-16,0 0 0 0,-2-10 0 0,4 6-431 16,0 1-863-16,1-4-1401 0,2-1 620 0</inkml:trace>
  <inkml:trace contextRef="#ctx0" brushRef="#br0" timeOffset="-136037.96">14062 11672 381 0,'-5'-4'460'0,"5"4"13"16,-5-1 14-16,5 1 4 0,-4-5 7 0,4 5 0 16,-6-6-2-16,3 4 5 0,2-4-5 0,-3 1-8 15,1 2-13-15,0-3-19 0,-3-3-42 0,1 1-37 16,-2-1-33-16,-2 1-34 0,0-2-34 0,-4-2-24 16,-1-1-234-16,0 2-18 0,-3 3 0 0,-4-3 0 15,-6 4 0-15,0-1 0 0,6 5 0 0,-5 3 0 16,-4 5 0-16,2 5 0 0,-3 2 0 0,-1 5 0 15,3 2 0-15,-5 18 0 0,3 3 0 0,4 5 0 16,4 7 0-16,5 3 0 0,6 4 0 0,2 23 0 16,9-26 0-16,1 3 0 0,0-1 0 0,8 27 0 15,-5-29 0-15,4 0 0 0,-1 2 0 0,5-5 0 0,-1 2 0 16,0-3 0-16,4-4 0 0,-1-1 0 0,-4-14 0 16,0 1 0-16,1-4 0 0,-1-2 0 0,0 1 0 15,-3-11 0-15,2 0 0 0,-3-2 0 0,0 0 0 16,-2-5 0-16,-1-1 0 0,-2-4 0 0,2 2 0 15,0-1 0-15,-2-1 0 0,-2-1 0 0,0 0 0 16,1-1 0-16,-3 1 0 0,0-3 0 0,-1 0 0 16,-4 3 0-16,4-3 0 0,-5-1 0 0,4 0 0 0,-6 0 0 15,1-1 0-15,2 2 0 0,-4 0 0 0,7-2 0 16,-2 0 0-16,-1 0 0 0,1 0 0 0,8 0 0 16,-10 0 0-16,10 0 0 0,-8-2 0 0,8 2 0 15,-6-2 0-15,6 2 0 0,0 0 0 0,0 0 0 16,-4-3 0-16,4 3 0 0,-1-7 0 0,-2 3 0 15,3-3 0-15,0-4 0 0,-1 1 0 0,-3-2 0 16,-1-4-1366-16,2-2-1478 0,0-1 654 0</inkml:trace>
  <inkml:trace contextRef="#ctx0" brushRef="#br0" timeOffset="-135713.78">13190 12492 461 0,'-17'0'574'16,"2"0"25"-16,4 0 19 0,2-1 12 0,7 0-15 0,-1-3-7 15,3 4-3-15,13-8-42 0,6 3-52 0,9-4-50 16,7 3-48-16,16-2-41 0,1-2-37 0,-1 5-30 16,3 0-32-16,-3-3-25 0,0 1-248 0,-12 6 0 15,-1 0 0-15,-4 0 0 0,-2 1 0 0,-2 0 0 16,-10 0 0-16,-1 1 0 0,-7-1 0 0,-1 0 0 0,1 0 0 16,-6 0 0-16,1 0 0 0,-1 1 0 0,-6-1 0 15,9 0 0-15,-9 0 0 0,6-1 0 0,-6 1 0 16,0 0 0-16,7 1 0 0,-7-1 0 0,0 0 0 15,0 0 0-15,7 0 0 0,-7 0 0 0,0 0 0 16,0 0 0-16,0 0 0 0,0 0 0 0,0 0 0 16,0 0 0-16,0 0 0 0,0 0 0 0,2 4 0 15,-2-4 0-15,0 0 0 0,0 0 0 0,0 0 0 16,-9 4 0-16,5-2 0 0,-1 0 0 0,0-1 0 16,-3 1 0-16,-1-1 0 0,0 0-100 0,-4 0-1249 15,-1 0-1461-15,-1-2 647 0</inkml:trace>
  <inkml:trace contextRef="#ctx0" brushRef="#br0" timeOffset="-134855.52">10897 11794 233 0,'0'-5'480'0,"0"-2"25"0,2-3 17 16,-2 3 18-16,0-1 7 0,0-1 14 0,0 1 5 15,-2 3 3-15,2-1-3 0,-2-1-30 0,1 3-52 16,-3 0-56-16,-2 4-42 0,6 0-41 0,-23 14-35 15,7 4-28-15,-5 7-26 0,2 6-181 0,-1 10-75 0,1 4 0 16,5 3 0-16,3 2 0 0,3-1 0 0,3 0 0 16,2 2 0-16,3-3 0 0,4 1 0 15,1-15 0-15,2 12 0 0,3-12 0 0,0-2 0 0,5 1 0 16,2-3 0-16,6 2 0 0,-4-5 0 0,4-1 0 16,3-4 0-16,-1-2 0 0,-3-2 0 0,1-5 0 15,-4-4 0-15,-1 2 0 0,-1-4 0 0,-6-3 0 16,1 2 0-16,-6-2 0 0,0-2 0 0,1-2 0 0,-2 2 0 15,1 0 0-15,-2-1 0 0,0 3 0 16,-4-4 0-16,0 0 0 0,0 0 0 0,10-5 0 16,-10 5 0-16,4-3 0 0,-4 3 0 0,1-5 0 0,-2 0 0 15,2 1 0-15,-1-3 0 0,0 4 0 0,2-2 0 16,-4-3-69-16,2 1-610 0,-1-4-562 0,1 2-1344 16,0 0 595-16</inkml:trace>
  <inkml:trace contextRef="#ctx0" brushRef="#br0" timeOffset="-134372.02">10995 12264 417 0,'-12'-16'515'0,"2"3"50"15,4 0 30-15,-2 1 13 0,6 0 6 0,-1 1-5 16,3-2-2-16,3 3-24 0,3-1-54 0,3 1-55 0,2-1-44 16,5 2-44-16,-2 2-41 0,4 2-31 0,-6 4-33 15,8 1-26-15,-8 4-191 0,0 2-64 0,3 2 0 16,-6 4 0-16,1 2 0 0,-6 1 0 0,0 1 0 15,-4 3 0-15,-3-1 0 0,1 1 0 0,-6 0 0 16,-1 1 0-16,0-4 0 0,-1-1 0 0,0 0 0 16,4-3 0-16,-2-2 0 0,3-2 0 0,-3 0 0 15,6-4 0-15,-1 1 0 0,0 0 0 0,2-4 0 16,1-1 0-16,0 0 0 0,0 0 0 0,0 0 0 0,12-17 0 16,-5 8 0-16,2-7 0 0,0-1 0 15,5-6 0-15,-1-1 0 0,2-1 0 0,-3 0 0 0,1-1 0 16,-2-1 0-16,2 1 0 0,0 2 0 0,-4 6 0 15,-3 1 0-15,-2 3 0 0,-1 3 0 0,-1 1 0 16,1 4 0-16,-2 2 0 0,1-3 0 0,-2 5 0 16,0 2 0-16,0 0 0 0,0 0 0 0,-15 15 0 15,9-5 0-15,-2 6 0 0,-1 1 0 0,0 7 0 16,3-1 0-16,-1-3 0 0,6 6 0 0,-3 2 0 16,8-4 0-16,-3-4 0 0,6-1 0 0,-5-1 0 0,6-1 0 15,-3 1 0-15,4-2 0 0,-4 0 0 0,7-3 0 16,-7-2 0-16,4 0 0 0,-3-2 0 15,1 0 0-15,-1-4 0 0,0 3 0 0,1-3 0 0,-2-1 0 16,1-1 0-16,-1 1 0 0,0-1 0 0,-1-2 0 16,3 0 0-16,-7-1 0 0,11-2 0 0,-6-1 0 15,0-1-45-15,2 1-643 0,-4-1-555 0,3-1-1348 16,-4-1 597-16</inkml:trace>
  <inkml:trace contextRef="#ctx0" brushRef="#br0" timeOffset="-134089.02">11213 12092 366 0,'-15'-22'524'16,"1"0"53"-16,3 9 48 0,4 1 14 0,2 3 6 16,4-1 6-16,2 0-19 0,0 4-60 0,7 3-53 15,5-3-51-15,6 4-45 0,10 6-42 0,3 5-35 16,4 5-33-16,10 10-33 0,0 3-50 0,-4 3-230 16,-3 5 0-16,-6 3 0 0,-6 2 0 0,-12-9 0 15,-1 4 0-15,-8-2 0 0,1 13 0 0,-10-10 0 16,-2-3 0-16,-3 0 0 0,-3-2 0 0,0 1 0 15,-4-2 0-15,-1-2 0 0,-2-3 0 0,3-1 0 0,-2-4 0 16,4-4 0-16,2-2 0 0,-2-1 0 16,5-5 0-16,1 1 0 0,-2-3 0 0,1 1 0 0,4-3 0 15,-1 0 0-15,1 0 0 0,0-2 0 0,4-2 0 16,-1 3 0-16,1-3 0 0,0 0 0 0,0 0 0 16,0 0 0-16,8-12-117 0,-2 3-1229 0,7-2-1458 15,13-4 645-15</inkml:trace>
  <inkml:trace contextRef="#ctx0" brushRef="#br0" timeOffset="-133254.66">14869 11672 10 0,'-3'-5'482'0,"2"-4"32"0,-2 3 25 16,2-4 20-16,1 1 11 0,-4-3 11 0,3-1 0 0,-6 2 0 15,0-4-4-15,-5 2-33 0,-1-2-59 16,-6 5-46-16,0 1-43 0,-10 3-38 0,-7 9-36 16,-13 9-32-16,-7 7-26 0,-3 7-165 0,-17 19-99 0,27-7 0 15,-15 25 0-15,26-16 0 0,5 7 0 0,-1 20 0 16,16-19 0-16,7 3 0 0,6-2 0 0,9 27 0 15,5-23 0-15,3-2 0 0,9-1 0 0,17 19 0 16,-3-26 0-16,18 17 0 0,-6-23 0 0,21 12 0 16,-18-18 0-16,28 7 0 0,-24-18 0 0,2 1 0 15,0-6 0-15,2-3 0 0,-7-2 0 0,-2-4 0 16,-14-5 0-16,-3-2 0 0,-1-2 0 0,-8-2 0 0,-5 0 0 16,-5-1 0-16,-1 0 0 0,-5 0 0 15,0-2 0-15,-1 1 0 0,-2-2 0 0,-4 2 0 0,3-5 0 16,-3 5 0-16,-1-9 0 0,-1 6 0 0,-1-2 0 15,0-1 0-15,2 1 0 0,-2-2 0 0,1 1 0 16,1 0 0-16,-2-1 0 0,2-2 0 0,-2 0 0 16,3-3 0-16,0 4 0 0,-1-5-670 0,1-2-584 15,0-1-1358-15,0 0 601 0</inkml:trace>
  <inkml:trace contextRef="#ctx0" brushRef="#br0" timeOffset="-132695.12">14986 12236 49 0,'-11'-14'653'0,"-2"-2"21"0,4 2 19 0,4 2 0 15,1-6 9-15,4 2-17 0,1 6-59 0,6-6-59 16,3 3-56-16,4 1-49 0,9 0-47 0,5 1-39 16,4 3-40-16,6 2-29 0,-2 4-32 0,0 4-108 15,2 0-167-15,-6 3 0 0,-5 2 0 0,-5 0 0 16,-7 2 0-16,3 0 0 0,-6 2 0 0,-1 3 0 15,-6-1 0-15,-4-3 0 0,-1 6 0 0,-1-3 0 0,-3 4 0 16,-5-2 0-16,3 0 0 0,-2-1 0 0,-2-1 0 16,-3 1 0-16,-1-4 0 0,4-5 0 0,2 4 0 15,3-7 0-15,0 1 0 0,1 0 0 0,0-1 0 16,4-2 0-16,-8-1 0 0,8 1 0 0,0 0 0 16,7-14 0-16,-3 5 0 0,1 0 0 0,1-6 0 15,5 0 0-15,-1-2 0 0,0-7 0 0,3 1 0 16,2-3 0-16,-2 1 0 0,4-1 0 0,-5 4 0 0,2-1 0 15,1 0 0-15,-7 9 0 0,-3 4 0 16,1-2 0-16,-1 3 0 0,-1 3 0 0,-2 1 0 16,2 0 0-16,-4 3 0 0,0 2 0 0,0 0 0 0,0 0 0 15,-17 14 0-15,10-3 0 0,-5 3 0 0,1 1 0 16,-2 7 0-16,1 1 0 0,7 0 0 0,4-3 0 16,0-1 0-16,1 7 0 0,-3-1 0 0,10 0 0 15,2-1 0-15,-2-5 0 0,6-2 0 0,0 5 0 16,2-7 0-16,3 3 0 0,-1-5 0 0,-1-1 0 15,2 0 0-15,-4-1 0 0,3-1 0 0,-7-3 0 16,3-1 0-16,-3 0 0 0,0-1 0 0,0 0 0 0,-3-3 0 16,-1 2 0-16,-3-2 0 0,2 1 0 15,0 0 0-15,-2-2 0 0,0 2 0 0,-3-3 0 0,4 2 0 16,-4-2 0-16,4 2 0 0,-4-2 0 0,0 0 0 16,0 0 0-16,0 0 0 0,0 0 0 0,4-9 0 15,-3 7 0-15,2-3 0 0,-3 0 0 0,2-1-440 16,0-4-853-16,-1 4-1399 0,3-5 620 0</inkml:trace>
  <inkml:trace contextRef="#ctx0" brushRef="#br0" timeOffset="-132213.55">15653 11846 57 0,'-14'-30'601'0,"5"5"34"0,3 7 42 0,4 0 25 15,1 1 4-15,2 7-2 0,5-1-72 0,3 0-61 16,3 7-56-16,15 0-48 0,10 6-47 0,12 10-40 15,3 9-39-15,3 10-32 0,21 16-30 0,-25-6-84 16,15 17-195-16,-21-15 0 0,-3 5 0 0,9 22 0 16,-20-23 0-16,-4 1 0 0,-7 4 0 0,-8-2 0 0,-5-3 0 15,-7-11 0-15,0-1 0 0,-10 1 0 16,-3-4 0-16,-2 2 0 0,0-4 0 0,-6-1 0 16,2-4 0-16,-3 1 0 0,-2-5 0 0,4-3 0 0,3-4 0 15,-1-4 0-15,5 2 0 0,4-3 0 0,-1-2 0 16,1-1 0-16,3-1 0 0,-1-2 0 0,1 2 0 15,2-1 0-15,0-2 0 0,1 2 0 0,0-2 0 16,3-2 0-16,-5 4 0 0,5-4 0 0,-4 2 0 16,4-2 0-16,-5 3 0 0,5-3 0 0,0 0 0 15,-4 1 0-15,4-1 0 0,0 0 0 0,0 0 0 16,-4 2 0-16,4-2 0 0,0 0 0 0,0 0 0 0,0 0 0 16,-5 1 0-16,5-1 0 0,0 0 0 0,0 0 0 15,0 0 0-15,0 0 0 0,0 0 0 0,0 0 0 16,0 0 0-16,0 0 0 0,0 0 0 0,0-9 0 15,0 9 0-15,0-4 0 0,0 4 0 0,-2-4 0 16,2 4 0-16,0 0 0 0,0 0 0 0,1-7 0 16,-1 7 0-16,0 0 0 0,0-3 0 0,0 3 0 15,0 0 0-15,-4-3 0 0,4 3 0 0,0 0 0 16,0 0 0-16,0 0 0 0,0-5 0 0,0 5 0 16,0 0 0-16,3-4 0 0,-3 4-40 0,7-6-1319 15,0 2-1471-15,3-2 650 0</inkml:trace>
  <inkml:trace contextRef="#ctx0" brushRef="#br0" timeOffset="-121331.65">10049 13413 4 0,'-4'-7'584'0,"3"4"15"0,1 3 8 0,-4-4 1 15,4 4 8-15,-1-6-14 0,1 3-7 0,0 3-27 0,0-5-24 16,0 5-49-16,-4-3-47 0,4 3-42 0,0 0-40 16,0 0-34-16,0 0-34 0,0 0-29 0,0 0-26 15,0 0-236-15,0 0-7 0,0 0 0 0,0 0 0 16,2 15 0-16,0-8 0 0,3 4 0 0,-4 0 0 15,3-1 0-15,0 3 0 0,1-1 0 0,4 2 0 16,1 0 0-16,2-2 0 0,-2 2 0 0,3-2 0 16,0 1 0-16,1-1 0 0,0-1 0 0,2 2 0 0,0-5 0 15,4 4 0-15,6-6 0 0,-6 3 0 16,7-5 0-16,1 5 0 0,1-6 0 0,-2-1 0 16,-4 0 0-16,-1-2 0 0,6-1 0 0,-7 2 0 0,0-2 0 15,-3 0 0-15,3-2 0 0,-8 2 0 0,-1-1 0 16,1-2 0-16,-3 2 0 0,4-3 0 0,-2 2 0 15,-2-4 0-15,-2 4 0 0,-1-4 0 0,1 1 0 16,1-1 0-16,-1-2 0 0,-1 2 0 0,1-2 0 16,0 0 0-16,-1 0 0 0,1 0 0 0,3-3 0 15,1-1 0-15,-6 4 0 0,5-1 0 0,-1 1 0 16,-1 0 0-16,5-4 0 0,0 7 0 0,0-6 0 16,1 6 0-16,1-2 0 0,0 3 0 0,1 1 0 0,-1-2 0 15,-3 4 0-15,1 1 0 0,3 1 0 16,-2 1 0-16,3 2 0 0,-4 2 0 0,-2-1 0 15,4 3 0-15,-4 0 0 0,-1 0 0 0,3 4 0 0,-6-2 0 16,2 0 0-16,2 3 0 0,-4-2 0 0,0 1 0 16,-3 0 0-16,1-1 0 0,0 0 0 0,-1 1 0 15,-1-2 0-15,2-3 0 0,-2 4 0 0,-1-2 0 16,1-2 0-16,-2 1 0 0,2-2 0 0,-3 1 0 16,1-4 0-16,0 1 0 0,-1 1 0 0,-1-4 0 15,5 3 0-15,-5-3 0 0,4 3 0 0,-4-3 0 16,0 0 0-16,0 0 0 0,9-5 0 0,-5 0 0 15,1 2 0-15,-1-4 0 0,5-1 0 0,-3-3 0 16,2 2 0-16,6-4 0 0,-4-1 0 0,2 0 0 16,2 0 0-16,-1 1 0 0,1 1 0 0,0-1 0 0,4 0 0 15,-4 1 0-15,2 2 0 0,1 2 0 0,-6 2 0 16,6 1 0-16,-3 3 0 0,-4 2 0 0,3 0 0 16,0 3 0-16,-3 1 0 0,0 2 0 0,2-1 0 15,-3 3 0-15,0 0 0 0,2 0 0 0,-2 0 0 16,0 1 0-16,3-2 0 0,-3 3 0 0,2-2 0 15,0-2 0-15,1 0 0 0,-2 1 0 0,4-2 0 16,3 1 0-16,-3-3 0 0,4-1 0 0,1-1 0 16,0 0 0-16,-2-2 0 0,3-1 0 0,2-2 0 0,-1 1 0 15,0-2 0-15,0 0 0 0,3-4 0 16,-5 2 0-16,3-2 0 0,-4-1 0 0,0 0 0 0,-2-2 0 16,1 0 0-16,-4-2 0 0,3 1 0 0,-5 2 0 15,-3-4 0-15,3 0 0 0,-2 1 0 0,-3 1 0 16,0 0 0-16,-1 0 0 0,-1 1 0 0,0 2 0 15,0-2 0-15,-3 3 0 0,2 4 0 0,-2-3 0 16,-1 3 0-16,3 1 0 0,-6-2 0 0,3 6 0 0,0-6 0 16,0 1 0-16,0 5 0 0,0 0 0 15,0-4 0-15,0 4 0 0,0 0 0 0,0 0 0 16,0 0 0-16,0 0 0 0,-14 6 0 0,8-3 0 0,-4 2 0 16,3 1 0-16,-2-1 0 0,0 0 0 0,0 3 0 15,2-3-1366-15,5 2-1478 0,2-1 654 16</inkml:trace>
  <inkml:trace contextRef="#ctx0" brushRef="#br0" timeOffset="-119823.16">11237 13937 329 0,'0'-3'664'0,"0"3"17"0,0-5 14 16,0 5 5-16,0 0-9 0,-3-7-39 0,3 4-58 0,0 3-57 16,0 0-52-16,0 0-45 0,0 0-42 0,0 0-42 15,0 0-36-15,0 0-35 0,0 0-28 0,-8 10-150 16,6-2-107-16,-1 6 0 0,-1 2 0 0,3 2 0 15,-4 0 0-15,7 1 0 0,2 8 0 0,0-1 0 16,3 1 0-16,-2-2 0 0,1 2 0 0,0-5 0 16,-2-3 0-16,1 3 0 0,-1-6 0 0,-1 3 0 15,1-2 0-15,-3-1 0 0,1-2 0 0,-2-2 0 16,2-1 0-16,-2 0 0 0,1-1 0 0,-1-1 0 16,0-1 0-16,0-3 0 0,1 0 0 0,-2 2 0 15,5-2 0-15,-2-2 0 0,-2-1 0 0,0-2 0 16,7 3 0-16,-2-2 0 0,5 0 0 0,0 0 0 15,3-1 0-15,6-2 0 0,-1 1 0 0,9-2 0 16,-4 1 0-16,5-4 0 0,1 1 0 0,0 3 0 16,1-1 0-16,0-1 0 0,0 0 0 0,1 2 0 0,0-3 0 15,1 2 0-15,-2-1 0 0,-2 2 0 0,4-1 0 16,0 1 0-16,0-1 0 0,-1 1 0 0,-3 0 0 16,3 0 0-16,-2 0 0 0,-8 2 0 0,5-2 0 15,5 2 0-15,-3 0 0 0,-1 2 0 0,-5-4 0 16,3 4 0-16,4 0 0 0,-8-2 0 0,11 0 0 15,-5 1 0-15,0-2 0 0,1 2 0 0,0-2 0 16,-2-1 0-16,2 2 0 0,1 0 0 0,-10 2 0 16,4-4 0-16,-2 2 0 0,-1 0 0 0,-1-2 0 15,-1 1 0-15,-3 1 0 0,2-1 0 0,-3 1 0 0,-2-1 0 16,-2 1 0-16,1-1 0 0,1 1 0 0,-7 0 0 16,5 0 0-16,-5 0 0 0,3-1 0 0,-3-1 0 15,4 2 0-15,-4-1 0 0,3 1 0 0,-8 0 0 16,10-1 0-16,-6 1 0 0,4-3 0 0,-8 3 0 15,7 0 0-15,-7 0 0 0,7 0 0 0,-7 0 0 16,0 0 0-16,5-2 0 0,-5 2 0 0,0 0 0 16,0 0 0-16,0 0 0 0,5-1 0 0,-5 1 0 15,0 0 0-15,0 0 0 0,0 0 0 0,0 0 0 16,0 0 0-16,0 0 0 0,0 0 0 0,0 0 0 0,-26 0 0 16,15 1 0-16,-1-2 0 0,2 0 0 15,-6 1 0-15,4-2 0 0,-8 0 0 0,2 2 0 16,1-2 0-16,1-1 0 0,-3 2 0 0,6 0 0 0,-4 1 0 15,3-1 0-15,1 1 0 0,-1-2 0 0,1 0 0 16,4 2 0-16,-5-1 0 0,5 0 0 0,-1-2 0 16,-1 2 0-16,4-1 0 0,-1-1 0 0,3 1 0 15,-2 1 0-15,2-3 0 0,1 3 0 0,4 1 0 16,-11-4 0-16,8 1 0 0,3 3 0 0,-7-5 0 16,5 1 0-16,-1 1 0 0,2 0 0 0,1 3 0 15,-3-5 0-15,3 5 0 0,-2-2 0 0,2 2 0 16,0 0 0-16,0 0 0 0,-4-5 0 0,4 5 0 0,0 0 0 15,0 0 0-15,-3 13 0 0,3-7 0 16,0 0 0-16,0 2 0 0,2 1 0 0,-2 2 0 16,0-1 0-16,1-1 0 0,0 0 0 0,1 1 0 0,-1-2 0 15,0 2 0-15,0-3 0 0,3-1 0 0,-1-1 0 16,-1 0 0-16,2 0 0 0,-1 1 0 0,-1-4 0 16,2 2 0-16,1 1 0 0,0-4 0 0,2 1 0 15,4-2 0-15,-1 2 0 0,2-4 0 0,7 1 0 16,-6 0 0-16,2-4 0 0,6 3 0 0,-6-1 0 15,0 1 0-15,2-4 0 0,-1 1 0 0,0 0 0 16,-2 5 0-16,-3-5 0 0,1 1 0 0,-1 0 0 16,1 2 0-16,-7-1 0 0,4-1 0 0,-3 2 0 0,-2 0 0 15,1 0 0-15,3 0 0 0,-3-1 0 0,0 2 0 16,-1-1 0-16,-4 2 0 0,9-4 0 0,-6 4 0 16,-3 0 0-16,6-2 0 0,-6 2 0 0,0 0 0 15,6-2 0-15,-6 2 0 0,0 0 0 0,0 0 0 16,4-1 0-16,-4 1 0 0,0 0 0 0,0 0 0 15,0 0 0-15,0 0 0 0,0 0 0 0,0 0 0 16,0 0 0-16,0 0 0 0,0 0 0 0,0 0 0 16,0 0 0-16,0 0 0 0,0 0 0 0,0 0 0 15,0 0 0-15,0 0 0 0,0 0 0 0,0 0 0 16,0 0 0-16,0 0 0 0,0 0 0 0,0 0 0 0,0 0 0 16,0 0 0-16,0 0 0 0,0 0 0 0,0 0 0 15,0 0 0-15,5-2 0 0,-1-2-1366 16,0 0-1478-16,5-3 654 0</inkml:trace>
  <inkml:trace contextRef="#ctx0" brushRef="#br0" timeOffset="-113093.47">13435 14230 111 0,'-12'-1'681'0,"8"-2"31"0,0 1 2 16,-1 0-1-16,0-1-5 0,0 3-5 0,-1-2-65 15,1 0-74-15,1-1-42 0,4 3-53 0,-5-3-45 16,5 3-45-16,-6-3-37 0,6 3-33 0,0 0-107 16,10 9-202-16,-4-2 0 0,5 1 0 0,1 3 0 15,3 2 0-15,2 0 0 0,7 4 0 0,-1 0 0 16,0 0 0-16,0 0 0 0,0-3 0 0,1 4 0 0,-6 0 0 15,-1-7 0-15,-3 0 0 0,1 1 0 16,-6-4 0-16,2-1 0 0,-3 2 0 0,0-3 0 16,-3 0 0-16,-1-2 0 0,1 2 0 0,-3-2 0 0,1 1 0 15,2-3 0-15,-3 1 0 0,0-1 0 0,-2-2 0 16,0 0 0-16,0 0 0 0,0 0 0 0,0 0 0 16,0 0-537-16,0 0-140 0,0 0-487 0,0-11-1259 15,0 6 558-15</inkml:trace>
  <inkml:trace contextRef="#ctx0" brushRef="#br0" timeOffset="-112875.02">13749 14365 430 0,'4'-14'176'0,"-3"-2"100"16,2-2 72-16,-3 1 71 0,-3 1 46 0,3 3 34 16,-4 2 32-16,4 0 19 0,0 2 6 0,-1 4 9 15,-3-1-5-15,4 1-37 0,0 0-47 0,0 5-48 16,-4-4-45-16,4 4-33 0,0 0-35 0,0 0-31 16,-6 15-227-16,6-5-57 0,-3 2 0 0,-2 2 0 0,1 3 0 15,-1-1 0-15,0-1 0 0,0 2 0 0,-4-1 0 16,4-1 0-16,1 1 0 0,-1-4 0 0,1 1 0 15,2-3 0-15,-5-1 0 0,5 1 0 0,-1-3 0 16,-1-2 0-16,3-2 0 0,-1 1 0 0,0 0 0 16,1-2 0-16,1-2 0 0,0 0 0 0,0 0 0 15,0 0-169-15,0 0-606 0,0 0-434 0,12-7-1308 16,-4 2 580-16</inkml:trace>
  <inkml:trace contextRef="#ctx0" brushRef="#br0" timeOffset="-112514.03">14054 14237 642 0,'-7'-4'741'0,"-1"2"20"0,0 1-28 0,-3 0-40 15,-2 2-38-15,-1 2-37 0,-1 3-50 0,-2 2-53 16,3 2-51-16,0 2-42 0,-4 1-43 0,4-2-36 16,0 1-36-16,5-3-32 0,3 2-200 0,-1-3-75 15,1 2 0-15,3-1 0 0,2-1 0 0,0-1 0 16,3-5 0-16,5 3 0 0,-2-2 0 0,0-2 0 15,1-1 0-15,5-2 0 0,0-2 0 0,3-1 0 16,0-3 0-16,0 0 0 0,3-3 0 0,-3 0 0 16,1-3 0-16,-3 3 0 0,2-2 0 0,-5 4 0 15,-3-1 0-15,1 0 0 0,-1 2 0 0,2 0 0 16,-6 2 0-16,-1 3 0 0,2-3 0 0,0 1 0 0,-3 5 0 16,0 0 0-16,0 0 0 0,0 0 0 15,2 13 0-15,-2-6 0 0,0 0 0 0,1 4 0 16,1-2 0-16,0 2 0 0,1 0 0 0,1 1 0 0,1-4 0 15,0 3 0-15,0 0 0 0,0-1 0 0,3-3 0 16,-1 1 0-16,1-1 0 0,1-2 0 0,1-2 0 16,0 2 0-16,2-2-384 0,2-1-918 0,-1-2-1409 15,0 0 623-15</inkml:trace>
  <inkml:trace contextRef="#ctx0" brushRef="#br0" timeOffset="-112173.38">14249 14282 526 0,'-8'-6'674'0,"2"1"51"0,2 0 1 16,-1 1-10-16,2-1-18 0,1 1-40 16,2 0-61-16,2-4-61 0,2 4-45 0,9 0-55 15,0 0-44-15,8 0-38 0,1 2-36 0,9 2-28 0,-3 2-236 16,-8 2-54-16,3 0 0 0,-4 0 0 0,-2 5 0 16,3-3 0-16,-9 1 0 0,-1 1 0 0,3 0 0 15,-6 1 0-15,0 0 0 0,-1 0 0 0,-5-2 0 16,2 1 0-16,-3-1 0 0,-1-2 0 0,-1 2 0 15,-1-2 0-15,1-2 0 0,0 4 0 0,-3-6 0 16,2 2 0-16,3-3 0 0,-6 1 0 0,6-1 0 16,-7 0 0-16,7 0 0 0,-6-5 0 0,3 1 0 15,2-1 0-15,0-1 0 0,1-1 0 0,2-3 0 16,0-1 0-16,1 0 0 0,2 1 0 0,2-2 0 16,1 1 0-16,3-2 0 0,-2 3 0 0,4-1 0 0,1 0 0 15,0 2 0-15,-1 4 0 0,2-3 0 0,4 2 0 16,-6 2 0-16,2 0 0 0,5 2 0 15,-1-2-699-15,-3 0-550 0,4-1-1353 0,-1 2 599 0</inkml:trace>
  <inkml:trace contextRef="#ctx0" brushRef="#br0" timeOffset="-111967.4">14950 14139 478 0,'0'0'643'0,"-5"-8"51"15,5 8 19-15,-1-4-1 0,1 4-3 0,0 0-41 16,0-5-62-16,0 5-59 0,0 0-50 0,2-2-49 15,-2 2-43-15,0 0-45 0,12 7-31 0,-7-1-33 16,3 1-210-16,-3 3-86 0,1-3 0 0,1 4 0 0,-1 0 0 16,-3-2 0-16,4 2 0 0,-3-1 0 0,-1 0 0 15,1 1 0-15,-2-4 0 0,2 2 0 0,-3-2 0 16,1-1 0-16,0-3 0 0,-2 1 0 0,1-1 0 16,-1-3-78-16,0 0-595 0,0 0-567 0,0 0-1344 15,5-14 595-15</inkml:trace>
  <inkml:trace contextRef="#ctx0" brushRef="#br0" timeOffset="-111812.63">15049 14077 330 0,'-4'-10'537'16,"-3"-1"61"-16,5 4 62 0,-7-2 33 0,5 4-3 15,-1-1-7-15,1 2-36 0,0 0-68 0,3 2-57 16,-3 0-52-16,2-1-49 0,2 3-43 0,-7-3-48 16,7 3-31-16,0 0-58 0,0 0-128 0,0 0-113 15,0 0 0-15,22 2-150 0,-17 2-130 0,5-1-111 16,-1 1-96-16,-1 1-88 0,1-1-477 0,1 0-1138 15,2-2 503-15</inkml:trace>
  <inkml:trace contextRef="#ctx0" brushRef="#br0" timeOffset="-111480.9">15373 14055 430 0,'0'0'573'0,"0"0"46"16,0 0 42-16,0 0 12 0,0 0-5 0,0 0-7 15,-19-4-36-15,19 4-59 0,-16 5-56 0,5 3-48 16,1-3-48-16,-6 6-34 0,0 1-37 0,1 0-39 15,2-1-23-15,-1 1-260 0,5 0-21 0,5-4 0 16,-4 2 0-16,7-2 0 0,-1 0 0 0,2-2 0 16,3 1 0-16,3-2 0 0,0-2 0 0,4-2 0 15,3 1 0-15,0-4 0 0,-2 0 0 0,2 0 0 16,6-4 0-16,-3-2 0 0,0 1 0 0,0-2 0 0,-1 0 0 16,0 1 0-16,-1-1 0 0,-2 1 0 15,-2 3 0-15,1-1 0 0,-2 0 0 0,-1 1 0 0,-4 4 0 16,2 0 0-16,-2-1 0 0,-4 2 0 0,9 2 0 15,-4 0 0-15,-2 3 0 0,1 0 0 0,-3 1 0 16,4 0 0-16,-4 0 0 0,3 1 0 0,-1 2 0 16,-1 0 0-16,-2-2 0 0,4 2 0 0,-4-2 0 15,3 0 0-15,-1-1 0 0,1-1 0 0,-2-2 0 16,7 1 0-16,-5-1-186 0,3-3-1149 0,-6 0-1445 16,16-4 640-16</inkml:trace>
  <inkml:trace contextRef="#ctx0" brushRef="#br0" timeOffset="-111056.14">15821 13990 191 0,'-2'-11'666'0,"1"3"48"0,1-3 30 0,-1 5 3 15,1 0-26-15,-1 0-46 0,1 3-61 0,-2-1-61 16,2 4-52-16,0 0-42 0,0 0-50 0,8 14-40 16,-5-3-35-16,0 1-33 0,2 5-108 0,-1-1-193 15,0 0 0-15,1 1 0 0,-4 0 0 0,2 1 0 16,0-2 0-16,-1 0 0 0,-4 0 0 0,2-5 0 15,-2 0 0-15,2 0 0 0,-1-4 0 0,-2 0 0 16,3-3 0-16,0 0 0 0,0-1 0 0,0-3 0 16,2 4 0-16,-2-4 0 0,0 0 0 0,0 0 0 0,8-10 0 15,-5 5 0-15,4-5 0 0,0-3 0 16,1-1 0-16,2-1 0 0,4 1 0 0,-5-1 0 0,5-1 0 16,-1 2 0-16,2 1 0 0,2 4 0 0,0 1 0 15,-2 3 0-15,4 1 0 0,-1 3 0 0,1 3 0 16,-2-1 0-16,3 3 0 0,-2 1 0 0,-8 1 0 15,1 1 0-15,0 0 0 0,-3 2 0 0,-2 0 0 16,-2 1 0-16,1 0 0 0,-4 2 0 0,-1-1 0 16,-2-2 0-16,-2-1 0 0,-1 4 0 0,-3-2 0 15,-2-3 0-15,-3 0 0 0,-1 2 0 0,-4-4 0 16,5 1 0-16,-4 0 0 0,0 0 0 0,-2 0 0 16,-2-2 0-16,3 0 0 0,-2-1 0 0,3 2 0 0,-2-3 0 15,6-2 0-15,2 0 0 0,-2 1 0 0,8-2 0 16,-3 1 0-16,8 0-461 0,0-7-828 15,3 1-1395-15,3 1 617 0</inkml:trace>
  <inkml:trace contextRef="#ctx0" brushRef="#br0" timeOffset="-110837.95">16288 13991 3809 0,'9'-14'844'0,"-5"2"-164"16,-1 1-28-16,-1 1-32 0,0 3-65 0,0 3-56 15,-1-3-124-15,2 3-218 0,-2-1-157 0,-1 5 0 16,2-2 0-16,-2 2 0 0,0 0 0 0,12 12 0 15,-3-2 0-15,0 4 0 0,0 4 0 0,0 0 0 16,0 6 0-16,0-6 0 0,-1 5 0 0,-6-3 0 16,5 5 0-16,-5-7 0 0,-1 1 0 0,-1-3 0 15,0-4 0-15,0 3 0 0,-2-4 0 0,2 0 0 0,-1-3 0 16,-1 0 0-16,0-3 0 0,2 0 0 0,-3-1 0 16,3-4 0-16,0 0 0 0,0 0-601 0,0 0-664 15,0 0-1371-15,14-10 606 0</inkml:trace>
  <inkml:trace contextRef="#ctx0" brushRef="#br0" timeOffset="-110447.84">16471 14154 334 0,'0'0'552'0,"-8"-3"36"15,8 3 23-15,-1-4-2 0,1 4-20 0,8-7-18 16,6 2-22-16,13-3-42 0,3-2-31 0,2 1-27 16,7-2-26-16,-2-1-25 0,0-2-18 0,10-2-25 15,2-1-34-15,-17 4-27 0,0 0-109 0,-3 0-185 16,-10 3 0-16,0 0 0 0,-3 3 0 0,-4 0 0 15,-4 0 0-15,1 0 0 0,-2-1 0 0,-5 2 0 16,-1 2 0-16,-1-2 0 0,-1 0 0 0,-3 2 0 16,-1 2 0-16,-3 2 0 0,-6-1 0 0,2 2 0 0,-5 3 0 15,-1 3 0-15,0 4 0 0,-2 5 0 0,-2 2 0 16,7-5 0-16,3 3 0 0,2-1 0 0,1 1 0 16,8 0 0-16,2 2 0 0,4-4 0 0,0-4 0 15,9 0 0-15,3 0 0 0,-2-4 0 0,6-1 0 16,-3-3 0-16,1 2 0 0,0-5 0 0,0-1 0 15,2 1 0-15,-4 0 0 0,-4 0 0 0,5-3 0 16,-5 3 0-16,-3-2 0 0,3 2 0 0,-3-1 0 16,-2 1 0-16,-2-2 0 0,2 2 0 0,-3 1 0 15,0-1 0-15,-5 1 0 0,7-4 0 0,-7 4 0 16,7-1 0-16,-7 1 0 0,4-2 0 0,-4 2 0 0,0 0 0 16,2-6 0-16,-2 3 0 0,0 3 0 0,-2-6 0 15,-2 4 0-15,0-2 0 0,1 1 0 0,-1 0-1366 16,1 1-1478-16,3 2 654 0</inkml:trace>
  <inkml:trace contextRef="#ctx0" brushRef="#br0" timeOffset="-109613.21">18921 13864 509 0,'-11'-6'693'0,"4"1"25"0,-2 1 2 0,0-1-13 0,-10 0-28 15,1 2-54-15,-2 1-59 0,-11 0-53 0,3 6-49 16,-3 3-47-16,-1 3-38 0,2 0-37 0,0 3-33 15,3 3-33-15,3 4-28 0,2-2-222 0,7-4-26 16,6 3 0-16,-1-1 0 0,9 1 0 0,2-2 0 16,5 1 0-16,3-2 0 0,7-2 0 0,2 1 0 15,10-5 0-15,0-1 0 0,2-5 0 0,2 0 0 16,0-5 0-16,0-2 0 0,-5-1 0 0,1-1 0 16,-2-4 0-16,-10 0 0 0,2 2 0 0,-2-1 0 15,-2-3 0-15,-3 0 0 0,-3 2 0 0,-3-2 0 0,0 0 0 16,-4-4 0-16,-1 5 0 0,-1 0 0 0,-6-6 0 15,1 7 0-15,-4-1 0 0,-3 4 0 0,3 1 0 16,-3-3 0-16,-1 2 0 0,1 4 0 0,2 0 0 16,2 1 0-16,-1 2 0 0,3-3 0 0,1 4 0 15,1 0 0-15,5 0 0 0,0 0-103 0,0 0-645 16,0 0-476-16,22-9-1325 0,-6 5 586 0</inkml:trace>
  <inkml:trace contextRef="#ctx0" brushRef="#br0" timeOffset="-109305.64">19363 13563 68 0,'-4'-16'621'16,"-1"1"37"-16,1 1 37 0,-1 4 23 15,-1-1 7-15,-2 4-39 0,3-1-65 0,1 2-56 16,-3 2-47-16,0 4-61 0,7 0-45 0,-18 15-41 0,2 7-34 16,0 2-35-16,4 4-30 0,0 5-107 0,6 0-165 15,6 2 0-15,1 9 0 0,3 2 0 0,1-9 0 16,0-4 0-16,5 2 0 0,-3-2 0 0,2-1 0 15,-3 0 0-15,3-3 0 0,-3-1 0 0,2-3 0 16,-3-6 0-16,-5-1 0 0,3-2 0 0,-2-2 0 16,0-3 0-16,1-2 0 0,-2 1 0 0,0-3 0 15,3-2 0-15,-3 2 0 0,-3-3 0 0,1 1 0 16,1-2 0-16,-1 0 0 0,2-3 0 0,-7 3 0 0,3-1 0 16,4-2 0-16,-10 0 0 0,5 1 0 15,5-1 0-15,-12-6 0 0,7 2 0 0,1-1 0 0,-1 2 0 16,0-5 0-16,2 0 0 0,0-4-652 0,0 1-605 15,2 0-1361-15,0-7 602 0</inkml:trace>
  <inkml:trace contextRef="#ctx0" brushRef="#br0" timeOffset="-109114.95">19069 13964 4378 0,'-27'0'871'0,"7"0"-226"0,2 0 16 16,4 0-120-16,1 0-52 0,3 0-69 0,1 0-234 15,5 0-186-15,4 0 0 0,0 0 0 0,0 0 0 16,0 0 0-16,22-6 0 0,-4 2 0 0,5 2 0 15,10-2 0-15,-2 4 0 0,1-4 0 0,-3 2 0 0,2-1 0 16,-2 1 0-16,1-2 0 0,-2 1 0 16,-8 2 0-16,1-3 0 0,-2 1 0 0,1 0 0 0,-1-1 0 15,3-2 0-15,-4-1 0 0,1 4-649 0,3-5-608 16,6 0-1362-16,-4 0 602 0</inkml:trace>
  <inkml:trace contextRef="#ctx0" brushRef="#br0" timeOffset="-108879.39">20195 13744 205 0,'-6'-6'832'0,"3"1"37"0,-2 1-19 0,1-2-77 16,2 3-76-16,-3 1-66 0,1-1-60 0,4 3-58 16,0 0-52-16,-5-2-46 0,5 2-42 0,0 0-36 0,0 9-30 15,2-2-28-15,0-2-201 0,0 5-78 0,2-2 0 16,2 5 0-16,-3-3 0 0,3 0 0 0,-3 1 0 15,1 0 0-15,0-2 0 0,1 0 0 0,-3-1 0 16,3-1 0-16,-1-1 0 0,-4-1 0 0,3-1 0 16,-1-1 0-16,0 1 0 0,-2-4 0 0,0 0-545 15,6 0-730-15,-6 0-1381 0,6-8 612 0</inkml:trace>
  <inkml:trace contextRef="#ctx0" brushRef="#br0" timeOffset="-108695.79">20289 13624 72 0,'-16'-10'661'0,"-2"-2"58"0,4 6 57 16,2-3 22-16,1 1-66 0,2 5-67 0,-1-3-62 16,4 3-57-16,1 0-54 0,1 0-49 0,-1 0-45 15,5 3-39-15,-7-4-37 0,7 4-34 0,0 0-31 16,0 0-197-16,0 0-60 0,0 0 0 0,0 0 0 16,23 7 0-16,-11 0 0 0,1-3 0 0,7 3 0 15,-5 1 0-15,12 2-305 0,-8-3-244 0,1 1-119 16,-4-3-444-16,2 2-1204 0,0-4 533 0</inkml:trace>
  <inkml:trace contextRef="#ctx0" brushRef="#br0" timeOffset="-108277.88">20430 13685 114 0,'-12'0'526'0,"-1"1"65"0,0-1 47 16,3 0 29-16,3-1 17 0,1 0-12 16,6 1-31-16,-9-1-59 0,9 1-55 0,-2-2-51 0,2 2-47 15,0 0-44-15,28-4-36 0,-8 4-32 0,8 5-34 16,-1 0-30-16,0 4-196 0,-3-1-57 0,2 3 0 15,-8-3 0-15,-2 3 0 0,-2 1 0 0,-5-7 0 16,0 6 0-16,-1-4 0 0,-2 3 0 0,-6-4 0 16,2 2 0-16,-2 2 0 0,-2-4 0 0,0 0 0 15,-1 0 0-15,-2 0 0 0,1-1 0 0,-2-2 0 16,1-2 0-16,0 2 0 0,-2-2 0 0,2 0 0 0,5-1 0 16,-11-1 0-16,11 1 0 0,-9-5 0 0,6 1 0 15,0-1 0-15,3-3 0 0,2-1 0 0,0-2 0 16,2 0 0-16,5-4 0 0,1-1 0 0,1-1 0 15,1 2 0-15,6 2 0 0,-4 2 0 0,4 0 0 16,1 3 0-16,3-1 0 0,0 5 0 0,1 2 0 16,4 0 0-16,2 3 0 0,-1 2 0 0,-1 4 0 15,-7 0 0-15,0 1 0 0,-1 2 0 0,-1-1 0 16,-4 3 0-16,-3 1 0 0,0 2 0 0,-2 1 0 0,-6-6 0 16,1 0 0-16,-1 1 0 0,-1 0 0 0,-2-2 0 15,0 1 0-15,-1-1 0 0,0-1 0 0,1 0 0 16,-3-1 0-16,-1-1 0 0,2 0 0 0,-2 0 0 15,0-3 0-15,2 4 0 0,-2-5 0 0,1 2 0 16,-1 1 0-16,4-5 0 0,-4 2-674 0,4-2-580 16,0 0-1357-16,0 0 602 0</inkml:trace>
  <inkml:trace contextRef="#ctx0" brushRef="#br0" timeOffset="-108044.96">21311 13583 229 0,'-6'-15'689'0,"-1"0"46"0,3 3 35 0,-3 3 19 16,0 0-62-16,4 4-80 0,1 1-57 0,-2-1-64 0,2 5-56 16,2 0-41-16,0 0-41 0,-1 14-40 0,2-2-34 15,3 6-28-15,0 1-32 0,4 8-254 0,-3-3 0 16,3 1 0-16,-3 0 0 0,3 3 0 0,0-5 0 16,-2 4 0-16,-1-9 0 0,0 2 0 0,-1-2 0 15,-3-4 0-15,-1-4 0 0,3 0 0 0,-3-1 0 16,0-2 0-16,2 0 0 0,-2-2 0 0,0-1 0 15,0 0 0-15,3-2-590 0,-3-2-133 0,0 0-424 16,0 0-1242-16,0 0 550 0</inkml:trace>
  <inkml:trace contextRef="#ctx0" brushRef="#br0" timeOffset="-107721.49">21232 13805 312 0,'-27'-8'257'0,"-1"0"102"0,1 2 81 0,5 0 58 0,0 4 45 16,3-4 47-16,1 2 6 0,4 0-13 0,5 1-6 15,0 0-30-15,6 0-50 0,1 2-47 0,2 1-41 16,18-5-42-16,10-1-35 0,8 2-33 0,18-1-29 15,-2 3-27-15,6-6-221 0,-2 2-22 0,0-1 0 16,-5 1 0-16,-14 0 0 0,-1-3 0 0,0 3 0 16,-4-3 0-16,-4 3 0 0,-6 1 0 0,-1 1 0 15,-4-2 0-15,-3 2 0 0,-4 0 0 0,1-2 0 16,-5 4 0-16,0-2 0 0,-1-1 0 0,-1 1 0 0,-4-1 0 16,0 0 0-16,-5 1 0 0,1 3 0 0,-6 0 0 15,-3-1 0-15,-4 5 0 0,-3 2 0 0,-7 2 0 16,-1 3 0-16,3 1 0 0,-2 0 0 0,4 5 0 15,6-2 0-15,0-5 0 0,5 2 0 0,2 2 0 16,2-3 0-16,6 3 0 0,0-1 0 0,6 0 0 16,4-1 0-16,3 2 0 0,3-2 0 0,4 0 0 15,0-2 0-15,-3 0 0 0,7-2 0 0,-8-3 0 0,5 0 0 16,-5 0 0-16,4-2 0 0,-4-1 0 16,4 1-731-16,0-1-513 0,-4-1-1346 0,-1 0 595 15</inkml:trace>
  <inkml:trace contextRef="#ctx0" brushRef="#br0" timeOffset="-107355.9">21866 13772 36 0,'0'-7'561'0,"0"-3"24"0,3 2 7 16,2-3-1-16,3 4-7 0,1-3-31 0,6 0-18 16,2 3-19-16,2 1-38 0,0 1-23 0,-4 3-28 15,5 0-30-15,-5 4-25 0,3 2-24 0,0 2-27 16,0-1-31-16,-6 2-25 0,-1-1-25 0,-2 0-195 15,0 8-45-15,-4-2 0 0,1-2 0 0,-3-2 0 16,-2 0 0-16,-1-2 0 0,0 2 0 0,-1-1 0 0,-2-2 0 16,2 2 0-16,0-3 0 0,-4 2 0 15,1-2 0-15,0 0 0 0,-1-3 0 0,1-1 0 0,4 0 0 16,-8 4 0-16,8-4 0 0,-8-4 0 0,4 2 0 16,1-2 0-16,-1 0 0 0,2-1 0 0,2 0 0 15,-2-3 0-15,4-1 0 0,-2-2 0 0,2-1 0 16,2-1 0-16,1-3 0 0,4-1 0 0,0 2 0 15,1 0 0-15,3 1 0 0,-1 2 0 0,-1 1 0 16,1 3 0-16,-1 1 0 0,-1-1 0 0,4 4 0 16,-1 0 0-16,1 0 0 0,0 4 0 0,0 3 0 15,3-3 0-15,1 2 0 0,-1-1 0 0,2 1 0 0,0 1-361 16,-1 1-359-16,1 1-465 0,0-1-1284 0,-1 2 568 16</inkml:trace>
  <inkml:trace contextRef="#ctx0" brushRef="#br0" timeOffset="-107039.2">22492 13709 146 0,'-9'2'434'0,"4"-2"46"0,0 2 12 16,5-2 5-16,-5 1-11 0,5-1-11 0,0 0-17 15,12-8-30-15,0 6-8 0,5-3-23 0,2 0-16 16,9-2-16-16,-2 2-13 0,-5 0-1 0,9-3-3 16,-4 4 0-16,1-3-9 0,-5 2-27 0,-3 0-27 15,-1-2-26-15,0 2-121 0,-7-1-138 0,1 1 0 0,-1-1 0 16,-4 1 0-16,-1 0 0 0,-3 0 0 0,1 0 0 15,-4-2 0-15,-2 3 0 0,-2-1 0 0,-3 1 0 16,-4 1 0-16,-3-1 0 0,-5 4 0 0,-1 5 0 16,-3-3 0-16,1 5 0 0,-1 4 0 15,-4 0 0-15,9 0 0 0,2 0 0 0,0 2 0 0,5 1 0 16,-1-2 0-16,5 0 0 0,3 0 0 0,0-3 0 16,3 0 0-16,1 2 0 0,2 0 0 0,5-2 0 0,-1 0 0 15,2-1 0-15,1 0 0 0,0 0 0 16,3 0 0-16,-3-6 0 0,4 2 0 0,0 0 0 15,0 0 0-15,-1-2-223 0,3-2-464 0,-4-1-527 0,3 0-1315 16,3 1 582-16</inkml:trace>
  <inkml:trace contextRef="#ctx0" brushRef="#br0" timeOffset="-106705.18">23041 13653 335 0,'8'-7'501'16,"-2"1"41"-16,-2 1 38 0,0 0 32 0,-3 0 18 15,2 2 1-15,-2-2-8 0,-1 5-29 0,-5-6-61 0,1 2-48 16,-1 1-41-16,-6 0-53 0,-1 1-40 0,-1 0-29 16,-1 1-35-16,3-1-31 0,2 0-182 15,-3 4-74-15,5 0 0 0,2-1 0 0,1 3 0 0,2-1 0 16,2 5 0-16,3 2 0 0,3-2 0 0,2 1 0 16,5 5 0-16,-2-3 0 0,3 1 0 0,-1-3 0 15,0 5 0-15,-3-7 0 0,4 7 0 0,0 0 0 16,-2-1 0-16,-2 2 0 0,0-6 0 0,-1 1 0 15,-1 1 0-15,-3-2 0 0,1-6 0 0,-2 4 0 16,-3-2 0-16,1 1 0 0,-2-1 0 0,0 1 0 16,-2 0 0-16,-1-4 0 0,-5 3 0 0,3-4 0 0,-4 3 0 15,1-3 0-15,-3 1 0 0,-1 1 0 0,3-3 0 16,-2-2 0-16,1 1 0 0,3-2 0 0,1 2 0 16,-2-4 0-16,6 1 0 0,0 2-28 0,2-4-722 15,4-2-486-15,0 1-1338 0,6 0 591 0</inkml:trace>
  <inkml:trace contextRef="#ctx0" brushRef="#br0" timeOffset="-106534.35">23436 13614 246 0,'-2'-17'573'0,"-2"4"51"0,1 2 39 0,-1 2 23 16,2-1-10-16,-1 6-19 0,1-2-34 0,0 1-68 16,1 2-55-16,1 3-47 0,0 0-42 0,0 0-42 15,5 15-35-15,-1-3-32 0,3-2-32 0,-1 8-25 16,2 0-241-16,-1-1-4 0,0 3 0 0,-1-2 0 0,-1-1 0 15,2-2 0-15,-4 0 0 0,1 3-25 0,-2-9-470 16,-2 2-142-16,2-5-536 0,3 4-1270 0,3-1 562 16</inkml:trace>
  <inkml:trace contextRef="#ctx0" brushRef="#br0" timeOffset="-106362.64">23275 13705 115 0,'-34'-9'607'16,"6"2"61"-16,10 0 44 0,2 2-2 0,6 1-24 15,1 0-41-15,8 1-36 0,1 3-57 0,11-7-53 0,2 5-49 16,9 2-44-16,7-3-43 0,3 2-38 16,0-1-53-16,3 2-73 0,-5 0-88 0,2 0-118 0,-4 2-97 15,-7-1-83-15,-2 0-86 0,0-1-80 0,-6 2-77 16,-2-1-72-16,1 0-511 0,-3 2-1096 0,1 0 485 16</inkml:trace>
  <inkml:trace contextRef="#ctx0" brushRef="#br0" timeOffset="-103996.34">16251 10939 217 0,'-2'-3'430'0,"2"3"12"0,-4-3 3 16,4 3 8-16,-5-5 7 0,2 3 7 0,-1-1 1 15,4 3-6-15,-5-2-8 0,5 2-17 0,-3-4-12 16,3 4-16-16,0 0-16 0,5-7-14 0,1 2-17 16,6 4-15-16,5-4-32 0,1 0-25 0,5 1-30 15,5-1-24-15,7 3-196 0,-2 0-40 0,0 2 0 16,-1 1 0-16,2 3 0 0,0 2 0 0,-2-1 0 0,0 2 0 15,-4 2 0-15,-1 2 0 0,-4 1 0 16,-4-1 0-16,-2-1 0 0,-1 4 0 0,-3 1 0 0,-3 1 0 16,3-3 0-16,-7 3 0 0,2 1 0 0,-4 0 0 15,-3 0 0-15,3-2 0 0,-3 2 0 0,-2-1 0 16,-4 1 0-16,1 1 0 0,0 0 0 0,-1-1 0 16,0 1 0-16,-1 1 0 0,-2 1 0 0,0 3 0 15,1-5 0-15,0 6 0 0,-3 2 0 0,4-2 0 16,-1 2 0-16,1 1 0 0,1-9 0 0,-1 7 0 15,0 0 0-15,4-3 0 0,-1 3 0 0,2 0 0 16,-2 0 0-16,5-5 0 0,-1 0 0 0,1-2 0 0,1 2 0 16,1-2 0-16,1 2 0 0,3-1 0 15,-1-1 0-15,2 0 0 0,-1 0 0 0,5-2 0 0,2 5 0 16,-1-6 0-16,0 0 0 0,4 4 0 0,-1-6 0 16,1-2 0-16,4 4 0 0,4-3 0 0,-2 0 0 15,1-1 0-15,0-3 0 0,3 1 0 0,-6-5 0 16,-3-1 0-16,-1 2 0 0,3-3 0 0,-2 0 0 15,-5-1 0-15,-1-1 0 0,-1 2 0 0,0-2 0 16,-4-2 0-16,-1 2 0 0,-2-1 0 0,2-1 0 16,-4 0 0-16,-3 2 0 0,6-5 0 0,-4 3 0 0,-2 2 0 15,0 0 0-15,-6-5 0 0,6 5 0 0,-10-4 0 16,3 2 0-16,-2 2 0 0,-2 3 0 0,-3 1 0 16,1-1 0-16,-2 5 0 0,-1 2 0 0,-3 2 0 15,-4 6 0-15,5 3 0 0,0 2 0 0,5 1 0 16,2 2 0-16,2 1 0 0,0 4 0 0,1 0 0 15,3 1 0-15,4 1 0 0,-1 1 0 0,2 0 0 16,5 2 0-16,0-2 0 0,1-1 0 0,1 2 0 16,0 1 0-16,7 9 0 0,-6-13 0 0,1-3 0 15,-3 4 0-15,3-2 0 0,-1-3 0 0,-2 1 0 16,1-3 0-16,-1-1 0 0,-5-5 0 0,2-2 0 0,-2 8 0 16,-1-9 0-16,0 0 0 0,-1-1 0 0,-4 0 0 15,1 0 0-15,-1-3 0 0,-4 2 0 0,0 0 0 16,-1-1 0-16,-1 0 0 0,-1-1 0 0,0 0 0 15,-5-1 0-15,2-2 0 0,-1 0 0 0,-1 0 0 16,-3 0 0-16,3 0 0 0,-3-3 0 0,0 2 0 16,0 0 0-16,-2-3 0 0,4 3 0 0,-3-2 0 15,0-3 0-15,4 4 0 0,-2-2 0 0,3 1 0 0,-1-2 0 16,4 1 0-16,2-2 0 0,1 0 0 0,1-1 0 16,0-2 0-16,4 2 0 0,-2-2 0 15,3 0 0-15,4-1 0 0,-6 1 0 0,2 0 0 0,4-1 0 16,0 0 0-16,-9 1 0 0,9-1 0 0,0 0 0 15,0 0 0-15,0 0 0 0,-5 2 0 0,5-2 0 16,0 0 0-16,-4 0 0 0,4 0 0 0,0 0 0 16,0 0 0-16,0 0 0 0,0 0 0 0,0 0 0 15,8-7 0-15,-3 3 0 0,5-5-1366 0,6-1-1478 16,0-4 654-16</inkml:trace>
  <inkml:trace contextRef="#ctx0" brushRef="#br0" timeOffset="-102840.1">16476 11665 130 0,'0'0'529'0,"0"0"22"15,0 0 12-15,0 0 0 0,0 0 15 0,0 0 11 16,-6-8-1-16,6 8-3 0,-3-7-13 0,2 2-45 16,1 2-52-16,0 3-53 0,3-9-35 0,-2 2-40 0,3 2-37 15,3-5-31-15,5-3-83 0,2 0-196 0,10-5 0 16,3-1 0-16,5-2 0 0,16-6 0 0,1 4 0 15,7 0 0-15,7 2 0 0,25-9 0 0,0 3 0 16,2 5 0-16,3-2 0 0,2 4 0 0,1-1 0 16,3 3 0-16,3 2 0 0,-3 3 0 0,7-1 0 15,-3-1 0-15,1 1 0 0,-2 4 0 0,-3 1 0 16,-2 0 0-16,-3-1 0 0,-29 5 0 0,3 1 0 16,24-3 0-16,-29 4 0 0,-2 0 0 0,-1-1 0 15,-7 3 0-15,-16-3 0 0,-7 1 0 0,1 1 0 0,-13 2 0 16,-4 0 0-16,-4-2 0 0,-2 2 0 15,-2-1 0-15,2 1 0 0,-8 0 0 0,9 1 0 16,-9-1 0-16,5 0 0 0,-5 0 0 0,0 0 0 0,0 0 0 16,0 0 0-16,0 0 0 0,0 0 0 0,0 0 0 15,0 0 0-15,0 0 0 0,-22 6 0 0,12-5 0 16,-3 3 0-16,-6-2 0 0,1-2 0 0,-10 3 0 16,-5 1 0-16,-3 0 0 0,-16 1-206 0,-2-4-1126 15,-1 4-1441-15,0-2 639 0</inkml:trace>
  <inkml:trace contextRef="#ctx0" brushRef="#br0" timeOffset="-101680.97">16452 11411 76 0,'5'-3'189'0,"-1"0"4"0,1 1 16 16,0-1 9-16,0 0 7 0,2 1 16 0,0 0 12 15,-4-1 20-15,3-2 30 0,-1 3 27 0,2-2 23 16,-1 1 17-16,-1-1 13 0,3 0 10 0,-3 3 6 16,1-4 16-16,-2 2 9 0,1-2 5 0,1 2-7 0,-3 1-7 15,1 1-33-15,-4 1-33 0,9-4-34 0,-9 4-31 16,0 0-27-16,0 0-166 0,4 0-91 0,-4 0 0 15,0 0 0-15,-3 7 0 0,3-1 0 0,-5 0 0 16,0 3 0-16,0-1 0 0,-3 4 0 0,-1-1 0 16,-5 4 0-16,2 0 0 0,-6 5 0 0,-3-1 0 15,2 0 0-15,-1-1 0 0,-2 1 0 0,3-2 0 16,2-4 0-16,2 0 0 0,-2-2 0 0,4 0 0 0,-2-1 0 16,6-2 0-16,0-1 0 0,-1-2 0 0,6-1 0 15,-2 1 0-15,2-1 0 0,1-1 0 0,-1-1 0 16,4-2 0-16,-3 3 0 0,3-3 0 0,0 0 0 15,7 6 0-15,-2-6 0 0,3 0 0 0,6 0 0 16,-1-2 0-16,1 2 0 0,4-3 0 0,2 1 0 16,-3 1 0-16,5 0 0 0,-1 0 0 0,-1 0 0 15,1-2 0-15,0 2 0 0,8 1 0 0,-10 0 0 16,3 0 0-16,1-1 0 0,-1 1 0 0,-2 1 0 16,1-2 0-16,-3 1 0 0,1-1 0 0,0 1 0 0,-6-1 0 15,-2 1 0-15,3-2 0 0,-1 1 0 0,-3-1 0 16,-1 2 0-16,0-1 0 0,0 1 0 0,-4-1 0 15,3 1 0-15,-2-1 0 0,-2 0 0 0,-4 1 0 16,14-1 0-16,-9 0 0 0,-5 1 0 0,9-1 0 16,-9 1 0-16,7 0 0 0,-7 0 0 0,8 0 0 15,-8 0 0-15,0 0 0 0,6-2 0 0,-6 2 0 16,0 0 0-16,0 0 0 0,4 4 0 0,-4-4 0 0,0 0 0 16,0 0 0-16,0-7 0 0,0 7 0 0,-3-7 0 15,0 4 0-15,1 0 0 0,-1-3 0 16,-3-1 0-16,1 0 0 0,2 1 0 0,-3-2 0 0,-2-2 0 15,3-2 0-15,-4 1 0 0,3-2 0 0,-3-2 0 16,2 5 0-16,-3-4 0 0,1 1 0 0,0-1 0 16,-1 5 0-16,2-1 0 0,3 1 0 0,-3 0 0 15,2 3 0-15,2 0 0 0,1 0 0 0,-1 1 0 0,1 1 0 16,1-2 0-16,0 5 0 0,-2-4 0 16,2 2 0-16,2 3 0 0,-1-5 0 0,1 5 0 15,-2-5 0-15,2 5 0 0,-1-2 0 0,1 2 0 0,0 0 0 16,0 0 0-16,0 0 0 0,0 0-462 0,15 7-827 15,-4-4-1395-15,1-1 618 0</inkml:trace>
  <inkml:trace contextRef="#ctx0" brushRef="#br0" timeOffset="-96728.95">20332 10585 9 0,'-3'-6'579'0,"1"2"15"0,-1-1 9 0,1-2 2 0,-1 2-8 16,2-3-7-16,-2 1-1 0,0-1-8 0,0 0-18 15,-3-1-54-15,-1 2-49 0,0-1-44 0,-1 2-39 16,-4 1-38-16,-2 2-33 0,1 3-30 0,-3 3-78 15,-6 5-198-15,6 3 0 0,-6 8 0 0,5 8 0 16,1 5 0-16,-1 16 0 0,4 3 0 0,8 3 0 16,4 1 0-16,1 2 0 0,4-1 0 0,2-1 0 15,3-5 0-15,0 2 0 0,1-4 0 0,-1-13 0 0,-3 0 0 16,5-3 0-16,-3 1 0 0,0-3 0 0,-1-2 0 16,2-4 0-16,-5-5 0 0,1-3 0 0,-3-4 0 15,3-1 0-15,-3-3 0 0,0-1 0 0,-1 1 0 16,1-3 0-16,0 0 0 0,-2 0 0 0,2-1 0 15,-2-1 0-15,0-3 0 0,0 5 0 0,2-2 0 16,-2-3 0-16,0 0 0 0,0 0 0 0,0 4 0 16,0-4 0-16,0 0 0 0,0 0 0 0,0 0 0 15,0 0 0-15,-4-14 0 0,0 10 0 0,3-2 0 16,1 1 0-16,-4-2 0 0,2-1 0 0,-3-1-260 16,-2-2-1063-16,1-5-1431 0,1 4 633 0</inkml:trace>
  <inkml:trace contextRef="#ctx0" brushRef="#br0" timeOffset="-96248.43">19882 11127 500 0,'-33'-10'532'0,"1"2"18"0,3 1 26 15,8 2 33-15,2-1 3 0,2 0-8 0,8 3-10 16,2 0-41-16,2-1-31 0,6-3-38 0,5 4-54 16,5-4-39-16,10-2-45 0,11 1-31 0,5-1-33 0,17-1-28 15,0 3-217-15,1 0-37 0,2 2 0 16,-1-1 0-16,-2-1 0 0,0 2 0 0,2-1 0 15,0 2 0-15,-4 0 0 0,0-2 0 0,0 2 0 0,-15 0 0 16,0-1 0-16,-4-1 0 0,-2 1 0 16,-2 0 0-16,-8 1 0 0,-2 0 0 0,-2 2 0 0,-6-2 0 15,-2 0 0-15,3 3 0 0,-5-3 0 0,-3 2 0 16,-1-1 0-16,-1-1 0 0,-2 4 0 0,0 0 0 16,-9-5 0-16,-1 5 0 0,1 0 0 0,-5 0 0 15,-5 6 0-15,-1 0 0 0,0 2 0 0,-3 5 0 16,3-3 0-16,-2 3 0 0,4-3 0 0,4 0 0 0,0 1 0 15,5-4 0-15,4 4 0 0,-1 0 0 0,6-4 0 16,2 3 0-16,7 0 0 0,0-4 0 16,9 3 0-16,-1-6 0 0,4 2 0 0,1-5 0 0,7 0 0 15,-3 0 0-15,6-3 0 0,-4 0 0 0,-7-1 0 16,-1-3 0-16,-1 2 0 0,2-3 0 0,-2 2 0 16,-4-1 0-16,2 0 0 0,-6-1 0 0,-2 1 0 15,1-3 0-15,-5 2 0 0,3 0 0 0,-4-1 0 16,-3 1 0-16,2 3 0 0,-6-2 0 0,2 1 0 15,-3 0 0-15,-4-1 0 0,2 0 0 0,-7 3 0 16,4-1 0-16,-5 0 0 0,4-1 0 0,-2 4 0 16,-3-2 0-16,4 3 0 0,-2-1 0 0,4 1 0 15,1-2 0-15,2 3 0 0,6 0-592 0,-10 3-675 0,5-1-1372 16,5-2 607-16</inkml:trace>
  <inkml:trace contextRef="#ctx0" brushRef="#br0" timeOffset="-95880.45">20917 10862 28 0,'-5'-4'538'16,"0"-2"29"-16,1-1 33 0,3 2 37 0,-2 1 19 16,2-2-14-16,0 5-22 0,2-4-18 0,-1 5-47 15,9-5-54-15,1 3-50 0,8 0-34 0,7 2-51 0,4 4-34 16,3 1-34-16,-1 1-30 0,-1 4-155 16,-2 2-113-16,-1 1 0 0,-1-1 0 0,-10 1 0 0,1-4 0 15,-3 3 0-15,-1 0 0 0,-6-1 0 0,0-2 0 16,-3 1 0-16,-2 1 0 0,-2-1 0 0,0 0 0 15,-1-5 0-15,0 1 0 0,-1 1 0 0,1-3 0 16,-1 1 0-16,-4-1 0 0,1-1 0 0,-1 0 0 16,1-2 0-16,-2 0 0 0,2 1 0 0,5-2 0 15,-10-3 0-15,3 1 0 0,3-1 0 0,-2-1 0 16,3-1 0-16,0 0 0 0,-1-5 0 0,4-3 0 16,0 2 0-16,4-5 0 0,1 0 0 0,0 0 0 0,2 0 0 15,4 4 0-15,-1-2 0 0,2 0 0 0,3 4 0 16,-3 2 0-16,4 0 0 0,2-1 0 0,1 3 0 15,-1-1 0-15,0 1 0 0,1 2 0 0,-3-1 0 16,-2 3 0-16,-3-2 0 0,3 1 0 0,-3 1 0 16,0 2 0-16,3-1 0 0,-1 1-365 0,0-1-940 15,-1 2-1413-15,1 0 625 0</inkml:trace>
  <inkml:trace contextRef="#ctx0" brushRef="#br0" timeOffset="-95638.56">21919 10814 133 0,'-9'-7'603'0,"0"4"32"0,-1 0 44 16,1-2 14-16,-1 1-3 0,-3 1-10 0,3-1-51 15,-3 1-59-15,3 0-49 0,-3 2-56 0,-1 0-49 16,4 3-43-16,-2 2-35 0,2-2-29 0,-3 4-27 16,4 2-107-16,-1 0-175 0,3 3 0 0,1 0 0 15,3 0 0-15,1 2 0 0,6-1 0 0,-1 2 0 16,3 0 0-16,3-2 0 0,2 2 0 0,1-1 0 0,-3-5 0 15,6 2 0-15,-3-3 0 0,-1-1 0 16,1-1 0-16,-1-1 0 0,3-1 0 0,-2 1 0 16,3-4 0-16,-1 0-437 0,4 0-237 0,-6-2-506 0,8 0-1279 15,-2-1 566-15</inkml:trace>
  <inkml:trace contextRef="#ctx0" brushRef="#br0" timeOffset="-95432.95">22139 10872 386 0,'-2'-10'472'0,"0"0"46"0,0 0 46 15,0 2 35-15,0-2 22 0,2 5 11 0,-1 1-3 16,1 0-33-16,0 0-55 0,0 4-54 0,-2-4-45 16,2 4-43-16,0 0-36 0,0 0-34 0,2 15-37 0,0-9-24 15,1 4-215-15,-1 1-53 0,0 0 0 0,0 1 0 16,-1 1 0-16,3 5 0 0,1-5 0 0,-1-1 0 16,-3-2 0-16,3 1 0 0,0-3 0 0,-3 0 0 15,1-1 0-15,0-3 0 0,-2 1 0 0,0 0 0 16,2-2-46-16,-2-3-564 0,0 4-130 0,0-4-393 15,0 0-1227-15,0 0 543 0</inkml:trace>
  <inkml:trace contextRef="#ctx0" brushRef="#br0" timeOffset="-95247.38">22212 10802 4 0,'-9'-18'515'0,"0"1"55"0,0 3 36 16,-1-2 37-16,4 6 31 0,-1 2 8 0,1 0-15 15,1 3-58-15,1-1-57 0,1 1-53 16,-2 2-48-16,5-1-45 0,-4 1-38 0,0-2-36 0,3 2-31 15,1 3-29-15,0-3-232 0,0 3-40 0,-1-5 0 16,1 5 0-16,0 0 0 0,0 0 0 0,0 0 0 16,0 0 0-16,18 6 0 0,-12-1 0 0,3 0-15 15,-4-1-496-15,3 4-107 0,-2-1-557 0,3 0-1272 0,0-1 563 16</inkml:trace>
  <inkml:trace contextRef="#ctx0" brushRef="#br0" timeOffset="-94854.91">22296 10767 332 0,'0'0'478'0,"0"0"31"0,-11-8 46 16,8 4 29-16,3 4 15 0,-2-4 0 0,2 4-15 16,0-4-21-16,0 4-23 0,0 0-36 0,13-2-49 15,-2 2-43-15,0 4-42 0,7 1-40 0,2 0-32 16,-1 1-27-16,2 0-63 0,-3 0-208 0,0 3 0 16,-4 0 0-16,-1 0 0 0,-5 1 0 0,-2 0 0 15,-1 0 0-15,-1-2 0 0,-3-3 0 0,-1 4 0 16,-1-2 0-16,-3 2 0 0,2-2 0 0,-2-4 0 15,-1 1 0-15,-2 1 0 0,2-2 0 0,-1 0 0 0,1-3 0 16,-2 2 0-16,7-2 0 0,-10-2 0 0,10 2 0 16,-10-3 0-16,7 1 0 0,-2-1 0 15,1-1 0-15,3-1 0 0,1 0 0 0,0-3 0 0,1 0 0 16,2-1 0-16,2-2 0 0,0 1 0 0,8-4 0 16,-3 2 0-16,-1 4 0 0,5-3 0 0,3 1 0 15,-1 3 0-15,5 0 0 0,-3 2 0 0,3 3 0 16,-1 0 0-16,1 2 0 0,1 2 0 0,-3 0 0 15,-1 4 0-15,1 1 0 0,-2 0 0 0,-4 0 0 0,1 1 0 16,-5 1 0-16,0-1 0 0,-4-1 0 16,-1 1 0-16,-2-1 0 0,1 1 0 0,-3-2 0 0,0 1 0 15,-2 1 0-15,0-3 0 0,1 0 0 0,-2 2 0 16,0-3 0-16,0-1-13 0,1 0-1350 0,0 1-1478 16,2-4 654-16</inkml:trace>
  <inkml:trace contextRef="#ctx0" brushRef="#br0" timeOffset="-94355.49">23285 10830 303 0,'-7'-10'635'15,"-5"1"25"-15,3 2 34 0,-10 2 1 0,1 1-5 16,0 1-26-16,-1 4-62 0,1 2-56 16,0 0-54-16,2 1-51 0,-2 2-45 0,6-1-41 0,1 1-36 15,2-1-27-15,1 2-28 0,3-1-121 0,5-1-143 16,0 6 0-16,4-4 0 0,0-1 0 0,5 3 0 15,0-3 0-15,2 3 0 0,3-6 0 0,4 2 0 16,-2-3 0-16,-2 2 0 0,2-4 0 0,-1-1 0 16,2-4 0-16,-2 0 0 0,-2 0 0 0,1-5 0 15,-5 2 0-15,4-4 0 0,0 0 0 0,-3 0 0 16,-1 1 0-16,-3 1 0 0,1 0 0 0,-2 2 0 0,-4 2 0 16,3 0 0-16,-1 2 0 0,-2-1 0 0,0 3 0 15,-1 2 0-15,0 0 0 0,0 0 0 16,-6 17 0-16,3-2 0 0,1 10 0 0,-2 3 0 0,0 3 0 15,1 1 0-15,2 4 0 0,-4 10 0 0,5-11 0 16,0-1 0-16,0-1 0 0,0-1 0 0,3 1 0 16,0-5 0-16,-3 0 0 0,-1-1 0 0,-1-8 0 15,-1 1 0-15,3-5 0 0,-4-2 0 0,0-2 0 16,-1 0 0-16,0-2 0 0,-3 2 0 0,-3-4 0 16,-1 1 0-16,1-2 0 0,-4 0 0 0,-4-1 0 15,2-2 0-15,3 1 0 0,0-2 0 0,0-1 0 0,0 0 0 16,1-1 0-16,0 0 0 0,0-1 0 0,-1 0 0 15,5-1 0-15,0-1 0 0,-1 1 0 0,1 1 0 16,1-1 0-16,3 1 0 0,-3-1 0 0,2 1 0 16,1-2 0-16,-1 2 0 0,-1 1 0 0,0-2 0 15,7 2 0-15,-12-1 0 0,8-2 0 0,-1 2 0 16,-2 0 0-16,7 1-529 0,-11-5-748 0,9 5-1384 16,2 0 612-16</inkml:trace>
  <inkml:trace contextRef="#ctx0" brushRef="#br0" timeOffset="-93935.75">22198 11604 6923 0,'-17'-11'405'0,"-1"0"-72"0,2-1 16 15,-1 3-168-15,2-2-181 0,-1-1 0 16,1 1 0-16,0 1 0 0,1 2 0 0,0 3 0 15,-2-4 0-15,5 6 0 0,-1 2 0 0,2 3 0 0,-3 5 0 16,0 5 0-16,2 4 0 0,0 9 0 16,4 2 0-16,5 3 0 0,0 1 0 0,6 3 0 0,-1 3 0 15,3-2 0-15,3 1 0 0,-1-3 0 0,-1 1 0 16,2-3 0-16,-1-2 0 0,2-4 0 0,-1-1 0 16,-4-7 0-16,2-2 0 0,-2-2 0 0,0-4 0 15,-1 0 0-15,0-3 0 0,1-3 0 0,-1 2 0 16,1-4 0-16,0 0 0 0,-5-1-617 0,0 0-646 15,6-6-1368-15,-6 6 607 0</inkml:trace>
  <inkml:trace contextRef="#ctx0" brushRef="#br0" timeOffset="-93467.46">21877 11938 223 0,'-28'-4'375'0,"-3"-4"108"0,-1 2 28 16,3-2 16-16,7 3 23 0,4 1 24 0,-1-2 15 16,6 3-9-16,3 0-14 0,3-1-37 0,3 0-43 15,6 0-40-15,3 0-46 0,13-2-34 0,10 0-40 16,4 1-30-16,5-1-34 0,16 0-160 0,-3 0-102 15,3 2 0-15,2-2 0 0,-5 2 0 0,2 0 0 16,-14 0 0-16,2 1 0 0,-4-3 0 0,-4 3 0 0,-4 1 0 16,-8-2 0-16,-1-2 0 0,-6 4 0 15,-2-1 0-15,-1-1 0 0,-2 2 0 0,-1-2 0 0,0 0 0 16,-3 1 0-16,-2-2 0 0,2 3 0 0,-3-2 0 16,1 0 0-16,-2 4 0 0,2-4 0 0,-2 4 0 15,0 0 0-15,0 0 0 0,0 0 0 0,0 0 0 16,-13 9 0-16,8-1 0 0,1-2 0 0,-1 4 0 15,3-2 0-15,-1 2 0 0,3 1 0 0,0-3 0 16,3 4 0-16,-1-6 0 0,7 4 0 0,-2-3 0 16,2-1 0-16,2-1 0 0,-1-1 0 0,-1-2 0 0,5 1 0 15,-1-3 0-15,4 0 0 0,-4-3 0 0,-2 0 0 16,2-3 0-16,2-2 0 0,-3 2 0 0,2-6 0 16,-3 0 0-16,-2 4 0 0,0-2 0 0,-2 2 0 15,1 0 0-15,-4 3 0 0,-3 0 0 0,3-2 0 16,-2 4 0-16,0 0 0 0,2 0 0 0,-4 3 0 15,0-2 0-15,0 2 0 0,0 0 0 0,0 0 0 16,1 13 0-16,-1-7 0 0,0 1 0 0,2 1 0 0,2 2 0 16,-2 0 0-16,3 0 0 0,-2 0 0 15,3-2 0-15,-1 0 0 0,0 0 0 0,-1-3 0 16,5 2 0-16,-4-2 0 0,0 0 0 0,3-3 0 0,-3 1-271 16,3-1-329-16,-2-1-33 0,-1-1-482 0,-5 0-1207 15,0 0 534-15</inkml:trace>
  <inkml:trace contextRef="#ctx0" brushRef="#br0" timeOffset="-93106.79">22700 11866 1620 0,'-2'-4'48'15,"-1"-4"112"-15,2-1 70 0,-3 0 52 0,0-4 45 16,3 1 48-16,-2 1 37 0,1-1 27 0,0 1 27 16,0 2 6-16,2 2-1 0,0 0-6 0,1 1-6 15,2 1-35-15,2 1-42 0,0 1-34 0,6 2-37 0,1 1-28 16,2 1-66-16,4 2-217 0,2 2 0 0,-2 3 0 16,5-2 0-16,-6 2 0 0,-2-1 0 0,3 3 0 15,-8-2 0-15,-1 1 0 0,1-1 0 0,-3 0 0 16,-5-2 0-16,2 2 0 0,-4-2 0 0,3-1 0 15,-6 1 0-15,3-2 0 0,-2-1 0 0,-1-1 0 16,3-2 0-16,-5 2 0 0,5-2 0 0,0 0 0 16,0 0 0-16,-13-4 0 0,13 1 0 0,-2-1 0 15,-1-2 0-15,6 1 0 0,-3-3 0 0,2-2 0 0,1 0 0 16,4 0 0-16,-3-2 0 0,5-1 0 16,3 1 0-16,-2 3 0 0,4-1 0 0,-1 4 0 0,-2-1 0 15,1 2 0-15,0 1 0 0,3 2 0 0,-1 2 0 16,2 1 0-16,2 2 0 0,-1 4 0 0,-6-3 0 15,2 3 0-15,-4 1 0 0,4 0 0 0,-7 1 0 16,3-1 0-16,-1 1 0 0,-4-1 0 0,1 2 0 16,-4-3 0-16,3 2 0 0,-2 0 0 0,0-3 0 15,0-1 0-15,0-1 0 0,-1 2 0 0,0-1 0 16,2-2 0-16,2-1-63 0,-3 3-1292 0,2-4-1468 0,3 0 650 16</inkml:trace>
  <inkml:trace contextRef="#ctx0" brushRef="#br0" timeOffset="-92879.84">23533 11755 375 0,'-3'-11'638'0,"-5"2"27"0,0 0 42 15,-1 2 10-15,-1 1 3 0,-3 1-57 0,-1 2-68 16,0 0-52-16,-1 3-56 0,1 1-48 0,-3 4-39 16,3 0-38-16,3 0-34 0,-2 2-33 0,4 1-38 15,2 2-257-15,4 1 0 0,1 1 0 0,1-2 0 16,5 6 0-16,4 0 0 0,1-2 0 0,6 0 0 0,0-2 0 15,0 2 0-15,1-3 0 0,0-3 0 0,1 0 0 16,-5-1 0-16,4-3 0 0,2 1 0 0,-8-3 0 16,4 1 0-16,4-3-519 0,-4-3-181 0,-1 1-462 15,-1 1-1260-15,0-3 558 0</inkml:trace>
  <inkml:trace contextRef="#ctx0" brushRef="#br0" timeOffset="-92682.03">23717 11713 253 0,'-1'-27'462'15,"-4"3"36"-15,3 4 40 0,0 4 37 0,-2 1 30 16,3 4 26-16,-3 0 3 0,4 5-16 0,-1-1-57 0,-2 3-52 16,2 2-48-16,1 2-46 0,0 0-37 15,0 0-37-15,-2 15-32 0,4-4-32 0,-2 0-151 0,1 4-126 16,3 2 0-16,1 1 0 0,3 0 0 0,-2 1 0 16,-2 0 0-16,1-1 0 0,2-1 0 0,-1 0 0 15,-2-2 0-15,-4-5 0 0,4 0 0 0,-2-1 0 16,1-2-313-16,-3-1-264 0,0-3-69 0,1 0-464 15,-1-3-1201-15,-4 5 531 0</inkml:trace>
  <inkml:trace contextRef="#ctx0" brushRef="#br0" timeOffset="-92416.68">23700 11812 989 0,'-11'-3'208'0,"1"-2"88"15,-1-4 60-15,0 4 44 0,0-1 40 0,1-2 35 16,1 3 27-16,0-2 3 0,4 1-7 0,2 2-12 0,1-2-13 16,3 1-32-16,3 1-26 0,5-2-32 0,5 2-35 15,2-4-25-15,11 2-38 0,1 3-27 0,0-4-148 16,6 2-110-16,-2 0 0 0,-2-4 0 0,1 6 0 15,-2-2 0-15,-6 0 0 0,-4 2 0 0,-3 0 0 16,-5-1 0-16,1 4 0 0,-6-1 0 0,-1-1 0 16,-1 2 0-16,4 2 0 0,-8-2 0 0,5 6 0 15,-3 2 0-15,0 1 0 0,-1 1 0 0,2 1 0 0,-2 2 0 16,1-1 0-16,0 0 0 0,-2 3 0 16,1-3 0-16,0-2 0 0,1 0 0 0,-2 0 0 0,0-1 0 15,1-2 0-15,-2-1 0 0,2-1 0 0,0 3 0 16,-1-5 0-16,1 0 0 0,-1 1 0 15,0-4 0-15,0 5 0 0,0-5-195 0,0 0-559 0,0 0-453 16,0 0-1309-16,0 0 579 0</inkml:trace>
  <inkml:trace contextRef="#ctx0" brushRef="#br0" timeOffset="-92247.63">24037 11694 87 0,'-5'-18'387'16,"-3"2"73"-16,2 6 36 0,-1 0 39 0,2-1 41 0,-1 2 34 15,-2 1 3-15,2 1 2 0,1 2-13 16,-2 2-58-16,5-4-50 0,-1 4-51 0,-1 1-43 15,4 2-34-15,0-6-39 0,0 6-32 0,0 0-26 0,0 0-197 16,9-1-72-16,-1 2 0 0,2 2 0 0,4-2 0 16,-2 3 0-16,6 3-256 0,-2-1-149 0,1 1-75 15,1 2-68-15,-2-4-85 0,2 0-346 0,-5-2-1059 16,5 3 469-16</inkml:trace>
  <inkml:trace contextRef="#ctx0" brushRef="#br0" timeOffset="-91965.9">24243 11650 872 0,'0'0'190'0,"0"0"62"0,5-2 29 16,-5 2 31-16,-2-6 37 0,2 6 38 0,-6-7 27 0,1 5 18 15,0-1 23-15,0 0 18 0,-3 1 6 16,2 0 2-16,-3 0-5 0,-3 2-22 0,3-1-43 16,-2 3-42-16,3 1-37 0,-1-2-25 0,4 5-33 0,-2-2-83 15,4 2-191-15,0 2 0 0,3-1 0 0,4 3 0 16,0-4 0-16,6 4 0 0,4-3 0 0,4 1 0 16,0-1 0-16,4-2 0 0,-2-1 0 0,1-1 0 15,0-2 0-15,0-1 0 0,-2-1 0 0,-2-2 0 16,-4 2 0-16,-1-1 0 0,-2-3 0 0,-2 2 0 15,2 0 0-15,-6-1 0 0,1 0 0 0,-5-3 0 16,3 3 0-16,-6-1 0 0,-1-3 0 0,-2 2 0 0,-4 0 0 16,-3 0 0-16,-6-2 0 0,2 4 0 15,-4-4 0-15,1 4 0 0,1 2 0 0,1-1 0 16,5-1 0-16,1 4 0 0,2 0 0 0,3 0 0 0,1 1 0 16,6-1 0-16,-8 2-90 0,8-2-655 0,0 0-481 15,0 0-1329-15,0 0 588 0</inkml:trace>
  <inkml:trace contextRef="#ctx0" brushRef="#br0" timeOffset="-91456.18">24406 11623 63 0,'8'-3'273'0,"-3"-1"76"16,1-2 43-16,-1-4 74 0,-1 2 65 0,0-1 37 15,-1 4 36-15,-1-3 1 0,2 3-1 0,-2 1-17 16,1 1-54-16,1-1-46 0,0 3-48 0,-4 1-39 16,13 5-40-16,-3 0-34 0,1 1-29 0,2 5-33 0,2-1-221 15,-2 4-43-15,1-1 0 0,-5 0 0 16,0-3 0-16,-3 2 0 0,-3-2 0 0,2 0 0 0,-3-1 0 15,0 0 0-15,-2-3 0 0,1-1 0 0,-1-1 0 16,-1-1 0-16,1 1 0 0,0-4 0 0,0 0 0 16,0 0 0-16,0 0 0 0,0 0 0 0,0 0 0 15,-9-14 0-15,13 8 0 0,-3-1 0 0,3-3 0 16,1 2 0-16,-1-3 0 0,0-1 0 0,1 1 0 16,0 1 0-16,0-1 0 0,3 1 0 0,0 0 0 15,-2 0 0-15,3 6 0 0,-1-3 0 0,2 3 0 0,-1-2 0 16,0 3 0-16,2 3 0 0,-2 0 0 15,4 0 0-15,-1 3 0 0,-2 0 0 0,-1 2 0 16,0 2 0-16,-3 0 0 0,4 3 0 0,-5 0 0 0,-1 1 0 16,1-2 0-16,-1 2 0 0,1-1 0 0,0 0 0 15,-5-2 0-15,2 2 0 0,0-3 0 0,-2-1 0 16,1-1 0-16,-1 1 0 0,0-1 0 0,0 0 0 16,0 1 0-16,0-1 0 0,3-2 0 0,-6 2 0 15,3-1 0-15,0-4 0 0,0 7 0 0,-1-3 0 16,1 0 0-16,0-4 0 0,0 6 0 0,0-6 0 15,1 5 0-15,-1-5 0 0,-1 3 0 0,1-3 0 0,0 0 0 16,0 4 0-16,0-4 0 0,0 0 0 0,0 0 0 16,0 0 0-16,-2 4 0 0,2-4 0 15,0 0 0-15,0 0 0 0,0 0 0 0,0 0 0 0,0 0 0 16,0 0 0-16,0 0 0 0,0 0 0 0,0 0 0 16,-7 1 0-16,7-1 0 0,0 5 0 0,0-5 0 15,0 4-189-15,0-4-1145 0,5 7-1445 0,-3-5 639 16</inkml:trace>
  <inkml:trace contextRef="#ctx0" brushRef="#br0" timeOffset="-73740.23">1346 15851 104 0,'0'0'575'16,"0"0"38"-16,-3-3 16 0,3-1 20 0,0 4 9 16,-1-8 5-16,-1 3-24 0,0 2-54 0,2-2-60 0,0 0-50 15,2 0-45-15,-2 2-42 0,0-3-40 16,0 6-33-16,0-5-27 0,0 5-33 0,2-3-203 0,-2 3-52 15,0 0 0-15,0 0 0 0,-2 17 0 0,2 3 0 16,0 10 0-16,-2 1 0 0,-3 4 0 0,-5 16 0 16,-3 2 0-16,2 5 0 0,1-1 0 0,-2 0 0 15,0-2 0-15,-2-2 0 0,2-2 0 0,-4 1 0 16,3-2 0-16,1-4 0 0,3-10 0 0,1-4 0 16,-2-4 0-16,5-2 0 0,1-5 0 0,3-4 0 15,2-5 0-15,-1-1 0 0,8-2 0 0,3-3 0 16,6-2 0-16,11-4 0 0,6-6 0 0,5-1 0 15,13-7 0-15,2-1 0 0,1-3 0 0,1 1 0 16,-1-4 0-16,-1-1 0 0,-5 0 0 0,0 2 0 16,-3 1 0-16,-14 4 0 0,1-3 0 0,-6 1 0 15,0 2 0-15,-7-2 0 0,-2 6 0 0,-5 1 0 0,-2 1 0 16,-2 2 0-16,-1-2 0 0,0 4 0 0,-4-2 0 16,-1 4 0-16,1-2 0 0,0 1 0 15,0-1 0-15,-3 3 0 0,-1 2 0 0,4-4 0 16,-4 4 0-16,0 0 0 0,5-2 0 0,-5 2 0 0,0 0 0 15,0 0 0-15,0 0 0 0,-10 10 0 0,6-5 0 16,0-1 0-16,-1 1 0 0,1 0 0 0,-2 0 0 16,2-2 0-16,-1 0 0 0,1 1 0 0,0-1 0 15,2 0 0-15,2-3 0 0,0 0 0 0,0 0 0 16,1-12-1366-16,7 3-1478 0,12-10 654 0</inkml:trace>
  <inkml:trace contextRef="#ctx0" brushRef="#br0" timeOffset="-73096.45">2573 15919 229 0,'-5'1'402'0,"1"2"31"16,4-3 34-16,-8 5 20 0,5-3 24 0,-4 2 22 15,3-2 15-15,-1 2 9 0,0 0 5 0,-3 0-23 16,5-1-46-16,-1-1-48 0,1 1-38 0,3-3-40 15,-2 6-35-15,2-6-28 0,0 3-31 0,0-3-23 16,9 3-198-16,4-2-52 0,8-1 0 0,15-2 0 16,2 1 0-16,22-2 0 0,-1-2 0 0,2 0 0 15,1 0 0-15,0 0 0 0,2-1 0 0,0 0 0 16,0 1 0-16,-1-2 0 0,-1 0 0 0,-3 1 0 16,-8 1 0-16,2 2 0 0,-16-1 0 0,-2 0 0 15,1 1 0-15,-8-1 0 0,-1 2 0 0,-12-1 0 0,-3 2 0 16,-1 0 0-16,0 0 0 0,-5 1 0 0,-2-2 0 15,-4 2 0-15,9 0 0 0,-9 0 0 16,6-1 0-16,-6 1 0 0,0 0 0 0,0 0 0 0,0 0 0 16,0 0 0-16,-8 10 0 0,5-6 0 0,-5-2 0 15,3 0 0-15,-4 1 0 0,3-1 0 0,-3-2 0 16,-2 3 0-16,0-3 0 0,-3-2 0 0,2 1-276 16,2-1-451-16,-9-3-471 0,1 4-1299 0,0-4 575 15</inkml:trace>
  <inkml:trace contextRef="#ctx0" brushRef="#br0" timeOffset="-72446.88">2521 15848 385 0,'0'0'505'0,"7"0"19"0,-7 0 10 16,9 0 15-16,-5 2 1 0,-4-2 1 0,0 0-17 16,8 1-15-16,-8-1-24 0,5 2-24 0,-5-2-23 15,1 5-40-15,-2-1-37 0,1-4-38 0,-7 9-37 16,1-2-26-16,-2 1-25 0,-3 0-42 0,-2 0-203 15,-5 2 0-15,0 1 0 0,-4 4 0 0,-3-3 0 16,6-2 0-16,-2-2 0 0,1 2 0 0,3-3 0 16,-1 2 0-16,3-3 0 0,4 2 0 0,2-4 0 15,0 0 0-15,1-1 0 0,3-3 0 0,1 3 0 0,0 0 0 16,4-3 0-16,-4 2 0 0,4-2 0 0,0 0 0 16,0 0 0-16,27-4 0 0,-10 4 0 15,10-4 0-15,-6 1 0 0,9 0 0 0,-1 0 0 0,-1-1 0 16,0 3 0-16,-6-1 0 0,5 2 0 0,-5 0 0 15,-2 2 0-15,-1-1 0 0,-2-1 0 0,-4 2 0 16,-1 0 0-16,-3 0 0 0,-1 0 0 0,1 0 0 16,-3 1 0-16,-1-3 0 0,2 3 0 0,-2 1 0 15,-1-2 0-15,-3 1 0 0,-1-3 0 0,5 3 0 16,-5-3 0-16,8 0 0 0,-8 0 0 0,4 2 0 16,-4-2 0-16,0 0 0 0,0 0 0 0,0 0 0 15,0-8 0-15,0 8-33 0,-3-7-593 0,2 2-61 16,-3-2-455-16,4-1-1235 0,-4 0 547 0</inkml:trace>
  <inkml:trace contextRef="#ctx0" brushRef="#br0" timeOffset="-72230.63">2679 15888 182 0,'0'-6'219'0,"1"0"119"0,-1-1 97 15,0 0 66-15,-1 0 59 0,1 0 33 0,-4 0 32 0,4 0 16 16,-4 3-22-16,3 0-57 0,1 4-48 0,0-7-60 16,0 7-44-16,0 0-39 0,0 0-35 0,0 0-33 15,5 14-30-15,-1-1-21 0,1 3-249 0,0 0-3 16,-2 4 0-16,-2 0 0 0,0-1 0 0,2 6 0 15,-3-6 0-15,-3 1 0 0,3-2 0 0,-1 0 0 16,0-1 0-16,-2-2 0 0,3-1 0 0,-4 1 0 16,3-3 0-16,1-5 0 0,0-1 0 0,-4 1 0 15,3-3 0-15,0 0 0 0,1-4 0 0,0 0 0 16,0 0 0-16,0 0-201 0,-7-13-594 0,10 3-405 16,1-1-1299-16,3-7 576 0</inkml:trace>
  <inkml:trace contextRef="#ctx0" brushRef="#br0" timeOffset="-71496.2">4750 15596 262 0,'-7'-2'540'16,"7"2"23"-16,-3-4 24 0,1 1 18 0,2-2 11 16,0 5 6-16,-1-7 5 0,1 7-34 0,-2-5-58 15,2 5-50-15,2-5-47 0,-2 5-44 0,1-4-41 16,-1 4-36-16,0 0-32 0,0 0-24 0,1 11-153 0,3 0-108 15,0 4 0-15,1 3 0 0,4 10 0 0,-3-1 0 16,1 4 0-16,0-1 0 0,-2-1 0 16,0-2 0-16,-2 4 0 0,-2 0 0 0,1 0 0 0,0-6 0 15,3 3 0-15,-1-4 0 0,-4-1 0 0,1-4 0 16,-1-1 0-16,0-5 0 0,2-3 0 0,0 1 0 16,-2-1 0-16,1 0 0 0,2-6 0 0,0 1 0 15,0 1 0-15,5-1 0 0,2-1 0 0,-1-3 0 16,4 0 0-16,1 0 0 0,4 0 0 0,2-1 0 15,-2-1 0-15,0-1 0 0,0 1 0 0,-4-1 0 16,0 1 0-16,-4-1 0 0,2 1 0 0,-2-2 0 16,-1 1 0-16,-1-3 0 0,-3 3 0 0,1-2 0 15,-1-2 0-15,-1 0-166 0,3 0-516 0,-5 0-543 16,7-4-1325-16,-1 1 587 0</inkml:trace>
  <inkml:trace contextRef="#ctx0" brushRef="#br0" timeOffset="-71293.26">5169 15893 235 0,'-3'-3'568'0,"0"1"43"0,0 0 41 0,3 2 9 16,0 0-1-16,-7-3-21 0,2 2-24 0,5 1-59 0,0 0-51 15,-4 6-43-15,7 0-47 0,-2 0-42 0,2 2-33 16,0 2-36-16,1 3-28 0,0-2-25 0,-1 1-183 16,1 0-68-16,-2 2 0 0,-1-3 0 0,4 1 0 15,-3-1 0-15,-1 0 0 0,-1 0 0 0,1-3 0 16,-1-1 0-16,1-2 0 0,1 0 0 0,-2-3 0 15,0-2 0-15,0 0-355 0,0 0-273 0,0 0-574 16,2-12-1301-16,0 2 575 0</inkml:trace>
  <inkml:trace contextRef="#ctx0" brushRef="#br0" timeOffset="-71121.95">5211 15794 249 0,'-9'-1'644'0,"0"-5"39"0,2 3 33 16,1 1 7-16,-2 1-16 0,5-1-60 0,-3 1-61 0,6 1-57 15,-6-3-55-15,6 3-46 0,0 0-43 16,-6 5-36-16,6-5-39 0,1 6-30 0,-1-6-38 16,5 7-80-16,-2-3-120 0,0-1-123 0,3 1-121 0,-1 0-118 15,2-2-112-15,0 0-108 0,0-2-558 0,5-2-1188 16,-2-2 527-16</inkml:trace>
  <inkml:trace contextRef="#ctx0" brushRef="#br0" timeOffset="-70704.91">5350 15772 158 0,'-6'2'607'0,"-1"-1"15"0,2 2-13 0,0-1-40 0,3 1-18 15,2 2-6-15,2 1-13 0,8 0-37 0,-1 2-37 16,6 1-42-16,2 4-36 0,1-2-36 0,3 3-33 16,-5 0-35-16,-2 0-24 0,0-1-23 0,-4 1-25 15,2 0-20-15,-6 0-21 0,2-4-4 0,-3 2-32 16,-4-3-127-16,2 2 0 0,-3-5 0 0,0 2 0 0,0-2 0 15,0 2 0-15,-3-2 0 0,2-2 0 16,0-3 0-16,-2 2 0 0,-1 0 0 0,4-3 0 16,0 0 0-16,0 0 0 0,-6-9 0 0,1 2 0 0,2 3 0 15,3-3 0-15,-1-4 0 0,2 4 0 0,2-6 0 16,-1 2 0-16,2-1 0 0,1 2 0 0,3-5 0 16,1 2 0-16,1 3 0 0,-1 1 0 15,3 0 0-15,-1 0 0 0,2 3 0 0,3-2 0 0,-1 6 0 16,-3 0 0-16,2 2 0 0,4 3 0 0,-1 1 0 15,-4 0 0-15,-2 3 0 0,-2 0 0 0,4 3 0 16,-4 4 0-16,-3-6 0 0,2 3 0 0,-3 1 0 16,-1-1 0-16,-3 1 0 0,-1-1 0 0,0 0 0 15,0-1 0-15,-4 0 0 0,3-4 0 0,-4 2 0 0,5 0 0 16,-1-4 0-16,-2 1 0 0,2-1 0 16,-3-1 0-16,0 0 0 0,4-3 0 0,-5 1 0 15,5-1 0-15,0 0-482 0,-8-11-804 0,12 3-1391 16,-3-2 616-16</inkml:trace>
  <inkml:trace contextRef="#ctx0" brushRef="#br0" timeOffset="-70362.29">5934 15868 22 0,'-18'3'679'0,"0"2"33"0,9-4-3 15,0 2-37-15,3-2-55 0,3 0-39 0,3-1-20 16,0 0-32-16,14 6-44 0,3-2-46 0,6-2-47 15,5-2-35-15,4 1-35 0,3 0-34 0,-3 1-27 16,2 0-26-16,-5-2-22 0,-2-6-57 0,-4 5-153 16,-6 0 0-16,-3 1 0 0,-1-4 0 0,-2-1 0 15,1 3 0-15,-3-3 0 0,-2 0 0 0,2-1 0 16,-5 0 0-16,1 1 0 0,-1-3 0 0,-1 2 0 16,-2 0 0-16,-1 2 0 0,-1-1 0 0,-2-2 0 15,-1 5 0-15,-1-2 0 0,-4 4 0 0,-2 0 0 16,-2 3 0-16,-5 1 0 0,-1 3 0 0,2 0 0 0,2 4 0 15,1 1 0-15,-3 1 0 0,7 1 0 0,-2-1 0 16,2 2 0-16,3-1 0 0,4-2 0 16,-1 4 0-16,2-4 0 0,0 1 0 0,5-4 0 0,-2 2 0 15,4-4 0-15,3 1 0 0,2-5 0 0,-1 0 0 16,4-3-678-16,6 0-575 0,4-3-1356 0,5-5 600 16</inkml:trace>
  <inkml:trace contextRef="#ctx0" brushRef="#br0" timeOffset="-70021.34">6660 15870 47 0,'-5'-4'568'0,"-3"1"28"15,2 0 26-15,-6-1-1 0,7 2-4 0,-1-1-23 16,-2 2-30-16,8 1-26 0,-13 0-31 0,3 4-33 16,1 1-36-16,-2 1-41 0,-1 2-38 0,-2 3-35 15,0 1-32-15,1 0-28 0,3 2-28 0,0-5-103 16,3 0-133-16,2 4 0 0,0-4 0 0,3 1 0 15,0-1 0-15,4 0 0 0,0-3 0 0,2-2 0 16,1-3 0-16,2 0 0 0,1 0 0 0,3-3 0 16,0-1 0-16,1-1 0 0,-1-5 0 0,-1 4 0 0,7-7 0 15,-3 4 0-15,3-4 0 0,-3 1 0 0,1-1 0 16,1 1 0-16,-3 1 0 0,-4 2 0 0,-3 2 0 16,-1 2 0-16,1 1 0 0,-2 1 0 0,-2 1 0 15,-2 1 0-15,0 0 0 0,0 0 0 0,0 10 0 16,-6-2 0-16,0 2 0 0,1 1 0 0,1 0 0 15,-3 1 0-15,3-1 0 0,1 1 0 0,3-1 0 16,0-1 0-16,2 0 0 0,-1-4-1 0,3 0-770 16,1-1-466-16,2-2-1340 0,3-3 594 0</inkml:trace>
  <inkml:trace contextRef="#ctx0" brushRef="#br0" timeOffset="-69573.58">6868 15901 82 0,'-5'-6'594'0,"-3"-1"47"0,2 3 38 15,1-4 8-15,-1 1-6 0,2 1-32 16,1-2-32-16,6 3-57 0,1-1-51 0,2 0-43 16,4 2-54-16,3 0-41 0,5 4-34 0,1 0-36 0,0 0-28 15,4 4-29-15,-4 5-156 0,3-2-88 0,1 6 0 16,-8-4 0-16,-2 1 0 0,0 3 0 0,-4-2 0 16,-4 1 0-16,1-1 0 0,-3 0 0 0,1-1 0 15,-4 0 0-15,0-1 0 0,-1 2 0 0,-3-5 0 16,1 2 0-16,1-2 0 0,-1-1 0 0,-1 0 0 15,-1-2 0-15,0-2 0 0,5-1 0 0,0 0 0 16,-9-6 0-16,8 1 0 0,-3 2 0 0,0-6 0 16,0-2 0-16,4 2 0 0,0-2 0 0,0-1 0 0,4-5 0 15,1 0 0-15,4-1 0 0,5-6 0 16,2 2 0-16,0 2 0 0,5 0 0 0,0 0 0 16,4 6 0-16,-2 0 0 0,3 6 0 0,-8 1 0 0,4 5 0 15,9 2 0-15,-12 1 0 0,4-1 0 0,-1 5 0 16,-7 0 0-16,4 3 0 0,0 0 0 0,-6 1 0 15,-4-2 0-15,1 1 0 0,-1 1 0 0,-4-2 0 16,3 0 0-16,-3 4 0 0,-1-8 0 0,0 4 0 16,-3-3 0-16,-1 0 0 0,4-1 0 0,-3 1 0 15,-1-4 0-15,3 5 0 0,-3-2 0 0,0-3 0 16,0 0 0-16,1 5 0 0,-1-5 0 0,0 0 0 16,0 0 0-16,-14-3 0 0,14 3 0 0,-13-7 0 15,8-1 0-15,-4 2 0 0,1-5-1366 0,2 1-1478 16,2-3 654-16</inkml:trace>
  <inkml:trace contextRef="#ctx0" brushRef="#br0" timeOffset="-68465.2">9029 15876 289 0,'0'0'592'0,"0"4"-4"0,0-4-1 0,0 0-9 0,0 0-13 16,0 0-24-16,0 0-25 0,0 0-23 0,0 0-14 15,0 0-19-15,-16-10-27 0,11 8-30 0,-2-2-38 16,-4 2-35-16,-1-2-26 0,-3 2-31 0,-2 0-28 16,-4 1-95-16,-6 1-150 0,-3 3 0 0,1 3 0 15,-3 1 0-15,3 4 0 0,-2 1 0 0,7 1 0 16,-3 1 0-16,3 2 0 0,7-3 0 0,-2 5 0 16,5-3 0-16,5 2 0 0,1 1 0 0,5-2 0 15,2 0 0-15,4 1 0 0,2 1 0 0,5-3 0 16,3-1 0-16,2-1 0 0,3-3 0 0,0-2 0 0,10-1 0 15,-7-4 0-15,0-1 0 0,1-3 0 16,5-5 0-16,-2-3 0 0,-4 0 0 0,1-4 0 16,-5 2 0-16,5-5 0 0,-8 1 0 0,4-5 0 15,-5-2 0-15,1-3 0 0,-5-3 0 0,-1 1 0 0,2-4 0 16,-4-3 0-16,-2 4 0 0,-1-3 0 0,-1-2 0 16,-3 1 0-16,1 4 0 0,-4 2 0 0,0 1 0 15,-1 9 0-15,-1 3 0 0,1 3 0 0,-2 2 0 16,2 4 0-16,1 0 0 0,0 2 0 0,-1 1 0 15,5 3 0-15,-6 10 0 0,2-1 0 0,0 7 0 16,4 3 0-16,0 10 0 0,0-3 0 0,4 2 0 16,0 1 0-16,2-2 0 0,2 2 0 0,-3 0 0 15,3-5 0-15,-2 4 0 0,3-10 0 0,-4-4 0 16,3 3 0-16,0-4 0 0,-2-2 0 0,5-3 0 16,-3 1-49-16,4-1-725 0,0-6-454 0,1-2-1331 15,8 0 589-15</inkml:trace>
  <inkml:trace contextRef="#ctx0" brushRef="#br0" timeOffset="-68269.88">9396 15890 225 0,'0'0'681'15,"-6"-7"53"-15,2 2 39 0,-2 2 9 0,3 0-67 0,-1 0-70 16,0 0-63-16,-2 0-57 0,6 3-55 0,-4-1-43 16,4 1-43-16,0 0-32 0,-5 10-39 0,5 0-32 15,0 1-25-15,0 2-210 0,-1 3-46 0,-1-1 0 16,1 2 0-16,1-2 0 0,0-1 0 0,1 1 0 15,-2-3 0-15,1 3 0 0,0-4 0 0,0-4 0 16,1 0 0-16,-2-5 0 0,2 4 0 0,1-4-561 16,-2-2-126-16,0 0-471 0,0 0-1253 0,1-14 554 15</inkml:trace>
  <inkml:trace contextRef="#ctx0" brushRef="#br0" timeOffset="-68106.91">9437 15810 288 0,'-1'-13'547'0,"-6"4"55"16,0-1 65-16,-1 0 30 0,-1 2 7 0,0 0-31 15,-5 1-62-15,-1 0-59 0,7 3-52 0,0 1-48 0,3-2-46 16,-1 2-41-16,3 2-42 0,-3-1-35 16,6 2-29-16,0 0-35 0,-6 6-191 0,6-6-33 15,2 6 0-15,3-4-65 0,3 2-206 0,5 0-106 16,-1-3-89-16,6 0-92 0,4 0-518 0,6-4-1166 0,1-3 517 16</inkml:trace>
  <inkml:trace contextRef="#ctx0" brushRef="#br0" timeOffset="-67881.14">9785 15596 230 0,'2'-8'497'0,"-4"2"45"16,-1-3 50-16,-1-1 44 0,-5 0 16 16,2 2 15-16,-2-2-23 0,1 1-47 0,-1 3-67 0,0 1-47 15,4 2-44-15,-1-1-47 0,0 4-41 0,6 0-34 16,-12 5-31-16,5 8-29 0,1 3-178 0,-1 12-79 16,5-1 0-16,-3 8 0 0,5 13 0 0,4-12 0 15,-1 0 0-15,4 9 0 0,-2-9 0 0,-1-1 0 16,1-3 0-16,0-1 0 0,-1 0 0 0,0-7 0 15,0 3 0-15,-3-8 0 0,3-1 0 0,-4-3 0 16,-2 0 0-16,2-7 0 0,-2-2 0 0,1-3 0 16,-5-2 0-16,6-1 0 0,0 0-267 0,-13-12-1054 15,10 2-1431-15,0-1 633 0</inkml:trace>
  <inkml:trace contextRef="#ctx0" brushRef="#br0" timeOffset="-67724.06">9560 15878 3827 0,'-31'3'710'15,"0"-1"-158"-15,5 1-58 0,3-3-27 0,3 2-49 0,5-2-56 16,3 0-68-16,6 2-49 0,1 0-20 0,5-2 11 16,0 0-12-16,0 0-87 0,28-2-137 0,2 0 0 15,-1 1 0-15,4-3 0 0,3-1 0 0,15-2 0 16,-11 2-261-16,13-3-191 0,-14 0-112 0,0 2-119 16,-2-4-356-16,2-1-1125 0,-2 0 498 0</inkml:trace>
  <inkml:trace contextRef="#ctx0" brushRef="#br0" timeOffset="-67462.61">10237 15543 579 0,'-4'-10'649'0,"-6"-6"34"0,-2 4 33 16,5 1-4-16,-1 1-19 0,-1 2-67 0,0-1-56 16,2 4-54-16,-1 1-48 0,0 1-42 0,2 3-48 15,-4 2-40-15,-2 6-22 0,2 5-39 0,-3 9-33 16,3 6-244-16,2 3 0 0,8 2 0 0,-1 0 0 15,2 2 0-15,3-1 0 0,4 10 0 0,-2-8 0 16,-2-4 0-16,-2 2 0 0,1-4 0 0,0 0 0 0,-1-2 0 16,-1 0 0-16,-1-8 0 0,0-3 0 15,-1-1 0-15,-1-4 0 0,-2 0 0 0,-1-1 0 16,-3-3 0-16,3-4 0 0,-3 3 0 0,-1-4 0 16,2-3 0-16,-1-1 0 0,0-2-39 0,-1-3-653 0,1 0-552 15,1-4-1346-15,-1 1 595 0</inkml:trace>
  <inkml:trace contextRef="#ctx0" brushRef="#br0" timeOffset="-67323.66">9928 15898 3505 0,'-7'-2'800'16,"-4"2"-234"-16,1 0-73 0,-3 0-24 0,4 0-28 15,1-1-47-15,-1 1-36 0,3-1-41 0,6 1-44 16,-9-2-16-16,9 2-23 0,0 0-150 0,9-8-84 16,1 5 0-16,2-1 0 0,7-1 0 0,0 1 0 15,10 0-52-15,3-4-398 0,4 2-145 0,1 0-588 16,0-4-1281-16,14 2 567 0</inkml:trace>
  <inkml:trace contextRef="#ctx0" brushRef="#br0" timeOffset="-67115.59">10458 15830 578 0,'-9'0'880'0,"0"3"6"16,4-1-77-16,-3-1-76 0,3 1-65 0,5-2-63 15,-7 0-56-15,7 0-50 0,0 0-47 0,-10 2-39 0,10-2-41 16,0 0-41-16,0 0-27 0,0 0-192 0,0 0-112 15,0 0 0-15,0 0 0 0,0 0 0 16,0 0 0-16,0 0 0 0,-4 1 0 0,4-1 0 0,0 0 0 16,0 0 0-16,0 0 0 0,0 0 0 0,0 0 0 15,0 0 0-15,0 0 0 0,0 0 0 0,6 9 0 16,-6-9 0-16,5 1 0 0</inkml:trace>
  <inkml:trace contextRef="#ctx0" brushRef="#br0" timeOffset="-66246.86">12356 15812 372 0,'2'-7'529'0,"2"2"23"0,-2 1 10 0,0-2 16 16,-1 2 10-16,1-2-5 0,-1 2 3 0,-2 0-28 15,-1-3-34-15,0 5-46 0,-3-1-46 0,-2-1-42 16,-5 6-39-16,-1 1-34 0,-9 3-33 0,-3 5-22 15,-2 4-32-15,2-2-215 0,9 0-15 0,-6 3 0 16,4 4 0-16,2-6 0 0,7 0 0 0,3 3 0 16,4-6 0-16,3 1 0 0,3 0 0 0,4-3 0 15,5 1 0-15,7-2 0 0,0-3 0 0,7-1 0 16,5-3 0-16,0-5 0 0,0 1 0 0,-1-6 0 16,-2 0 0-16,-2-3 0 0,-3-1 0 0,2-3 0 15,-11 6 0-15,4-6 0 0,-6 0 0 0,-3 0 0 16,-3-2 0-16,0-6 0 0,-3 8 0 0,-6-1 0 15,-3-1 0-15,0 6 0 0,-2-3 0 0,-1 5 0 16,-3 1 0-16,1 0 0 0,-4 1 0 0,-3 2 0 0,0 0 0 16,3 4 0-16,4-1 0 0,-3-1 0 15,3 1 0-15,2 1 0 0,3 2-749 0,0-1-492 16,5 1-1343-16,0 0 594 0</inkml:trace>
  <inkml:trace contextRef="#ctx0" brushRef="#br0" timeOffset="-65996.03">12710 15528 426 0,'3'-8'624'16,"-2"1"30"-16,-1 2 26 0,0-2 6 0,0 3 2 16,2 1-35-16,-2-1-63 0,0 4-59 0,-2-6-52 15,2 6-45-15,0 0-44 0,0 14-36 0,1 1-33 16,0 12-32-16,2 2-27 0,2 4-132 0,0 14-130 16,-1-10 0-16,2 13 0 0,5-3 0 0,-4-11 0 15,0 0 0-15,-1 1 0 0,1 7 0 0,-4-13 0 16,4 2 0-16,-5-2 0 0,1-1 0 0,-1-1 0 15,2-4 0-15,-1 0 0 0,-2-10 0 0,0-1 0 16,-1-3 0-16,0-4 0 0,0-1 0 0,2 1 0 0,-2-6 0 16,0 2 0-16,0-3 0 0,0 0 0 15,0 0 0-15,0 0 0 0,-3-13-651 0,2 8-606 16,1-5-1362-16,0 0 603 0</inkml:trace>
  <inkml:trace contextRef="#ctx0" brushRef="#br0" timeOffset="-65763.13">12771 15850 268 0,'-7'-16'561'0,"-1"1"38"0,5 6 31 0,3-3 15 16,2 0 1-16,3 2-9 0,4 2-17 0,1 1-48 15,8-2-57-15,4 4-51 0,8 1-44 0,1 3-43 16,2 3-39-16,-1 0-31 0,0 6-28 0,1-1-27 16,-6 0-191-16,-11 3-61 0,1-2 0 0,-5 0 0 15,-2 0 0-15,-5 2 0 0,-1 1 0 0,-4-3 0 16,-4 5 0-16,0-2 0 0,-6 3 0 0,-4-3 0 15,-4-1 0-15,0 0 0 0,-2-4 0 0,0 0 0 16,-1-2 0-16,1-2 0 0,-1-2 0 0,3-4 0 0,4 0 0 16,0-2-187-16,6-3-528 0,-2 0-501 0,5-1-1315 15,1-2 582-15</inkml:trace>
  <inkml:trace contextRef="#ctx0" brushRef="#br0" timeOffset="-65465.25">13000 15767 411 0,'5'2'461'0,"3"-1"26"0,2-2 3 16,4 1-8-16,4-1-20 0,5-2-17 0,5 0-13 16,3-3-27-16,2 2-20 0,-2-2-14 0,3 0-27 15,-2-2-12-15,0-1-12 0,-4 0 1 0,-1 1 1 16,-8 2 2-16,-3-2-3 0,-5 0-4 0,-3 4-25 16,-1-3-26-16,-3 0-65 0,-1 1-201 0,-2-2 0 15,-1 3 0-15,-2 0 0 0,-2-2 0 0,-3 3 0 0,1 3 0 16,-2-1 0-16,-2 0 0 0,0 1 0 15,-2 4 0-15,1 0 0 0,-1 3 0 0,1 1 0 16,-1 1 0-16,3 5 0 0,-1 2 0 0,5-1 0 0,1 0 0 16,3-2 0-16,-2 2 0 0,6 3 0 15,-2-5 0-15,3 5 0 0,1-7 0 0,-1 1 0 16,5 0 0-16,1 3 0 0,-2-6 0 0,3 1 0 0,1-4 0 16,6 1 0-16,-5-2-401 0,7-3-898 0,8 2-1407 15,-7-5 624-15</inkml:trace>
  <inkml:trace contextRef="#ctx0" brushRef="#br0" timeOffset="-65106.94">13598 15715 25 0,'-8'-9'575'0,"3"3"18"16,-1-3 7-16,5 1-6 0,2 1-23 0,5-3-19 16,2 2-22-16,8-2-29 0,1 6-12 0,4-3-25 15,4 1-25-15,6 6-27 0,-3 1-30 0,4 2-34 16,-1 6-31-16,0 3-32 0,-2-2-27 0,-2 4-25 15,-4 2-210-15,-2 0-23 0,-8-3 0 0,-4 0 0 16,4 1 0-16,-7-1 0 0,1-2 0 0,-5-1 0 0,1 1 0 16,-3-2 0-16,-3 1 0 0,2 0 0 15,0-5 0-15,-2 2 0 0,-1-1 0 0,3-2 0 16,-3-4 0-16,-1 2 0 0,5-2 0 0,-10 1 0 0,10-1 0 16,-10-3 0-16,7-1 0 0,-3 1 0 0,2-4 0 15,0 3 0-15,0-3 0 0,4-3 0 0,-2 1 0 16,2-2 0-16,0-2 0 0,4-3 0 0,2-1 0 15,1 1 0-15,1 0 0 0,1 1 0 0,4-1 0 16,0 1 0-16,-1 4 0 0,5-1 0 0,0 0 0 16,-1 6 0-16,2-2 0 0,1 4 0 0,1 0 0 15,1 2 0-15,7-1 0 0,-6 2 0 0,6 2 0 16,-6-1-288-16,1 3-386 0,-3 0-532 0,10-2-1305 16,-1 1 579-16</inkml:trace>
  <inkml:trace contextRef="#ctx0" brushRef="#br0" timeOffset="-64756.08">14732 15644 20 0,'0'0'489'0,"0"0"47"0,0 0 40 16,-12-9 25-16,9 7 7 0,-3-1-3 15,1-2-6-15,0 2-16 0,0-3-22 0,-4 4-47 16,3-1-54-16,-2-1-44 0,0 2-41 0,-4-1-39 0,-1 5-32 16,-1 0-32-16,-7 2-27 0,3 1-154 0,-1 4-91 15,5-1 0-15,1 4 0 0,-2-4 0 0,7 2 0 16,3-1 0-16,1 1 0 0,3 3 0 0,2-4 0 15,4 1 0-15,2-2 0 0,1-1 0 0,2-1 0 16,1-2 0-16,2 0 0 0,5-3 0 0,-3-1 0 16,2-3 0-16,3 0 0 0,0-2 0 0,0-4 0 15,-2 0 0-15,8-2 0 0,-7 2 0 0,-5-1 0 16,2 2 0-16,-3 0 0 0,-3 2 0 0,-1 2 0 16,-4-1 0-16,3 3 0 0,-3 0 0 0,-4 0 0 0,-1 2 0 15,0 0 0-15,9 4 0 0,-5 1 0 16,-1 1 0-16,-2 1 0 0,-1 4 0 0,0 1 0 15,1 0 0-15,2 0 0 0,-2 2 0 0,-1-1 0 0,4-2 0 16,0-1 0-16,-2 0 0 0,2-1 0 0,3 1 0 16,-1-5 0-16,-1-2-156 0,8 1-519 15,-4-3-552-15,4-5-1329 0,3 0 588 0</inkml:trace>
  <inkml:trace contextRef="#ctx0" brushRef="#br0" timeOffset="-64544.61">15162 15577 212 0,'-2'-17'567'0,"2"0"47"0,-3 2 28 16,5-5 26-16,-4 4 1 0,2 3-8 0,0 3-37 16,2 1-63-16,-4 0-50 0,4 4-51 0,-2 1-44 15,1 0-41-15,-1 4-39 0,0 0-30 0,5 14-32 16,-2-3-26-16,-2 5-201 0,3 2-47 0,-4 2 0 16,0 6 0-16,1 0 0 0,0 0 0 0,-2-1 0 0,0 1 0 15,2-3 0-15,-1-4 0 0,-1 2 0 16,2-2 0-16,0-3 0 0,2-4 0 0,-2 0 0 15,3-4 0-15,2-2-493 0,-4-2-128 0,1-3-559 0,-3-1-1278 16,13-5 565-16</inkml:trace>
  <inkml:trace contextRef="#ctx0" brushRef="#br0" timeOffset="-64133.68">15187 15669 258 0,'-22'-6'332'0,"-5"-1"75"0,0-1 52 16,-1 2 43-16,8 1 24 0,-2 2 17 0,4-2-21 15,9 1-23-15,0 1-46 0,3-2-27 0,6 3-44 16,0 2-26-16,19-5-25 0,9 1-37 0,4 2-29 15,24-4-25-15,2 3-26 0,-1 0-21 0,-3-1-15 16,2 2-18-16,-3-4-15 0,-1 3 25 0,-15 1 23 16,1-2-50-16,-2 2-143 0,-4-1 0 0,-9 2 0 15,-2-1 0-15,-6 2 0 0,-1-2 0 0,-5 1 0 16,-3 1 0-16,2 0 0 0,-8 0 0 0,10 1 0 16,-10-1 0-16,3 7 0 0,-3-7 0 0,-9 10 0 0,1-1 0 15,2-1 0-15,-4 2 0 0,-2 0 0 16,3 0 0-16,4 0 0 0,-3 2 0 0,2-1 0 15,4-1 0-15,0 2 0 0,6 2 0 0,-1-4 0 0,4-1 0 16,2-1 0-16,1-3 0 0,11 2 0 0,-2-2 0 16,3 0 0-16,-1-3 0 0,6-1 0 15,-5-2 0-15,-3-1 0 0,4-3 0 0,-4 1 0 0,1 1 0 16,-4-6 0-16,1 2 0 0,-6 1 0 0,2-5 0 16,-1 0 0-16,-5 4 0 0,0-6 0 0,-4 6 0 15,0-4 0-15,-3 2 0 0,0-1 0 0,-3 4 0 16,-3-4 0-16,-2 2 0 0,-2 0 0 0,-1 3 0 15,-2-1 0-15,0 2 0 0,0-1 0 0,-2 0 0 16,5 3 0-16,-2 0 0 0,2-1 0 0,2 1 0 16,1 1 0-16,0-1 0 0,2 0-227 0,1 0-549 15,4 2-422-15,2-7-1299 0,5 3 575 0</inkml:trace>
  <inkml:trace contextRef="#ctx0" brushRef="#br0" timeOffset="-63679.8">16149 15543 329 0,'0'0'493'15,"0"0"60"-15,0 0 45 0,-4-11 22 0,4 11 5 0,-1-7-6 16,2 1-2-16,3-1-40 0,5 3-54 0,4-3-49 16,5 3-44-16,9 1-45 0,5-1-35 15,2 4-35-15,4 4-29 0,12 3-30 0,-13 2-115 0,2 1-141 16,-2 2 0-16,-2 2 0 0,-4 1 0 0,-3 0 0 16,-6-1 0-16,-4 0 0 0,-7-1 0 0,1 1 0 15,-7-1 0-15,-1-4 0 0,-2 5 0 0,-2-1 0 16,-2-3 0-16,1-2 0 0,-5 2 0 0,0-3 0 15,0-2 0-15,2 0 0 0,-4-2 0 0,4-1 0 0,-2-2 0 16,-3 0 0-16,9 0 0 0,-17-5 0 16,12 1 0-16,-5-1 0 0,1-2 0 0,5 0 0 15,-4-1 0-15,6-3 0 0,-3 1 0 0,1-1 0 0,2-2 0 16,4 1 0-16,-2-5 0 0,6-1 0 0,2 2 0 16,1-2 0-16,5-5 0 0,-4 8 0 15,7-7 0-15,5 1 0 0,-1 4 0 0,2 2 0 0,3 0 0 16,2 7 0-16,-4-1 0 0,4 4 0 0,-6 0 0 15,0 4 0-15,0 2 0 0,-1 4 0 0,7 0 0 16,-7 1 0-16,-2 1 0 0,1 1 0 0,-3-1 0 16,-3 2 0-16,-5-4 0 0,0 3 0 0,1-1 0 15,-3 0 0-15,-2 0 0 0,0-2 0 0,-4 4 0 16,-1-5 0-16,3-1 0 0,-3 2 0 0,0 1 0 16,-3-2 0-16,1-4 0 0,-1 6 0 0,-1-2 0 15,-1-2 0-15,1 1 0 0,4-3 0 0,-10 3 0 16,5-3 0-16,5 0 0 0,-4 2 0 0,4-2-17 0,0 0-1346 15,12-7-1476-15,2 4 654 0</inkml:trace>
  <inkml:trace contextRef="#ctx0" brushRef="#br0" timeOffset="-63419.7">17524 15673 131 0,'-1'3'634'0,"0"1"19"16,1-4 32-16,-2 3 19 0,2-3 0 0,0 5-37 15,0-5-62-15,0 0-56 0,0 0-51 0,0 0-49 16,0 0-42-16,0 0-40 0,-1 4-35 0,1-4-31 16,0 0-29-16,0 0-39 0,0 0-233 0,0 0 0 15,-4 4 0-15,4-4 0 0,0 0 0 0,0 0 0 16,0 0 0-16,0 0 0 0,0 0 0 0,0 0 0 16,0 0 0-16,0 0 0 0,0 0 0 0,0 0 0 15,0 0 0-15,0 0 0 0,0 0 0 0,0 0 0 16,0 0 0-16,0 0 0 0,0 0 0 0,0 0 0 0,0 0 0 15,0 0-408-15,0 0-309 0,0 0-461 0,0 0-1276 16,0 0 564-16</inkml:trace>
  <inkml:trace contextRef="#ctx0" brushRef="#br0" timeOffset="59660.2">17860 5691 294 0,'3'-6'343'0,"-3"2"-6"15,2 1-2-15,-2-2 3 0,4 0 5 0,0 1 5 0,1 0 3 16,-1 0 17-16,1-1 7 0,-1 0 5 0,2 3 11 15,-2-3 12-15,0 0 13 0,-1 0 4 16,-1 3-6-16,1 0 13 0,-2-2-37 0,2 0-34 0,-3 4-34 16,4-5-34-16,-4 5-24 0,2-3-25 0,-2 3-190 15,0-2-49-15,0 2 0 0,0 0 0 0,5-3 0 16,-5 3 0-16,0 0 0 0,0 0 0 0,0 0 0 16,0 0 0-16,0 0 0 0,4 12 0 0,-4-4 0 15,2 2 0-15,0 6 0 0,-1 1 0 0,-1 1 0 16,1 1 0-16,1-2 0 0,0 2 0 0,1 7 0 15,-1-8 0-15,1 2 0 0,-1-2 0 0,3 1 0 16,-2-4 0-16,1 2 0 0,-2-5 0 0,2 0 0 0,-1 0 0 16,-1 0 0-16,2-2 0 0,-1 0 0 0,1-1 0 15,1 2 0-15,-2-4 0 0,1 0 0 0,-1-1 0 16,1 0 0-16,2 2 0 0,-2-2 0 0,2-1 0 16,-2 0 0-16,1 1 0 0,2-2 0 0,0 0 0 15,2 2 0-15,0-2 0 0,0 0 0 0,-1 0 0 16,2 2 0-16,-2-2 0 0,1-3 0 0,-2 1 0 15,2-1 0-15,-1 0 0 0,-2-2 0 0,3 1 0 16,-2-1 0-16,-1-1 0 0,2 1 0 0,1-3 0 16,-2 2 0-16,1-4 0 0,1 2 0 0,1-2 0 15,-2-2 0-15,2 0 0 0,-2-1 0 0,3-2 0 16,-2-3 0-16,3-1 0 0,-2-1 0 0,-1 0 0 0,1-2 0 16,-5-2 0-16,4-4 0 0,-4 5 0 0,3-5 0 15,1-1 0-15,-4-1 0 0,-1 9 0 16,0-1 0-16,-2-1 0 0,0 2 0 0,0-1 0 0,2 3 0 15,-4 3 0-15,4 1 0 0,-3 1 0 0,-1 1 0 16,0 3 0-16,1 0 0 0,-1 0 0 0,-1 1 0 16,1 3 0-16,0 2 0 0,1-7 0 0,-1 7 0 15,0 0 0-15,0 0 0 0,0 0 0 0,0 16 0 16,0-5 0-16,-1 6 0 0,2 2 0 0,2 5 0 16,-2 3 0-16,0-1 0 0,2 0 0 0,1 0 0 15,1-4 0-15,0 5 0 0,1-8 0 0,1 0 0 16,0-2 0-16,1 1 0 0,2-3 0 0,-1 1 0 0,2-2 0 15,1-2 0-15,-5-2 0 0,2 0 0 0,-2 0 0 16,3-5 0-16,0 2 0 0,-3-1 0 16,3-2 0-16,-6 1 0 0,4-2 0 0,-3 1 0 0,0-1 0 15,-1-1 0-15,2 0 0 0,-3-1 0 0,-3-1 0 16,6 3 0-16,1 0 0 0,2-3 0 0,5 0 0 16,6 0 0-16,15-2-153 0,4-2-1187 0,12-2-1452 15,1-5 643-15</inkml:trace>
  <inkml:trace contextRef="#ctx0" brushRef="#br0" timeOffset="61001.96">20990 5997 242 0,'3'-4'530'15,"-2"-1"12"-15,0 2 11 0,1-1 6 0,-1-2 18 16,0 1 10-16,2-1 0 0,-2 2 9 0,0-1-53 15,2-3-53-15,-3 4-48 0,0 0-40 0,1-1-38 16,0 0-35-16,-1 5-36 0,3-3-35 0,-3 3-19 16,0-5-181-16,0 5-58 0,0 0 0 0,0 0 0 15,0 0 0-15,1 13 0 0,0-3 0 0,1 2 0 16,0 6 0-16,2 0 0 0,1 6 0 0,0 2 0 0,3 3 0 16,-2-3 0-16,2 5 0 0,1-4 0 15,1-3 0-15,-1 0 0 0,-2 0 0 0,4-1 0 0,-2-6 0 16,1 7 0-16,-1-6 0 0,9 1 0 0,-9-3 0 15,1-1 0-15,2-2 0 0,-3 2 0 0,5-3 0 16,-3 0 0-16,1-6 0 0,-3 4 0 0,1-5 0 16,3 4 0-16,-4-5 0 0,2 2 0 0,-1-2 0 15,-1 0 0-15,0-2 0 0,-1 0 0 0,2-1 0 16,-2-1 0-16,-2-1 0 0,4-2 0 0,2 0 0 0,-2-3 0 16,3-8 0-16,0 2 0 0,-3-2 0 15,7-8 0-15,-3 0 0 0,0-1 0 0,-1-1 0 16,0 0 0-16,0-6 0 0,1 1 0 0,-5-5 0 0,2 1 0 15,0-3 0-15,-1 2 0 0,-2 1 0 16,-3 5 0-16,1-1 0 0,-2 3 0 0,1 2 0 0,-5 6 0 16,3 3 0-16,-2 2 0 0,-1 2 0 0,0 5 0 15,0-3 0-15,0 4 0 0,0 0 0 0,0 5 0 16,0 0 0-16,0 0 0 0,-13 19 0 0,6 0 0 16,-3 6 0-16,3 5 0 0,2 4 0 0,0 0 0 15,1 2 0-15,4-1 0 0,0-2 0 0,0-1 0 16,5 0 0-16,4-4 0 0,-4 0 0 0,4-2 0 15,5-4 0-15,-5-4 0 0,0-2 0 0,3-1 0 16,-2-3 0-16,3 1 0 0,-2-2 0 0,-1-2 0 16,2 2 0-16,3 0 0 0,4-2 0 0,5 6 0 15,2-2 0-15,9-2 0 0,15 1 0 0,1 2 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1:48:11.317"/>
    </inkml:context>
    <inkml:brush xml:id="br0">
      <inkml:brushProperty name="width" value="0.05292" units="cm"/>
      <inkml:brushProperty name="height" value="0.05292" units="cm"/>
      <inkml:brushProperty name="color" value="#FF0000"/>
    </inkml:brush>
  </inkml:definitions>
  <inkml:trace contextRef="#ctx0" brushRef="#br0">886 1024 4301 0,'5'-11'695'0,"-5"-2"-124"0,-2 3-28 15,0-3-38-15,2 1-42 0,-2 3-68 0,0 0-80 16,1 3-76-16,1 1-75 0,-2 3-164 0,2 2 0 16,0 0 0-16,-8 10 0 0,4 7 0 0,-4 7 0 15,5 6 0-15,0 7 0 0,0 7 0 0,3-8 0 16,2-4 0-16,0 18 0 0,3-16 0 0,0 1 0 16,3 13 0-16,-3-13 0 0,2-4 0 0,-1 2 0 0,0-3 0 15,2-1 0-15,-3-2 0 0,-1-9 0 0,0 2 0 16,-1-3 0-16,0-2 0 0,1-5 0 15,0 2 0-15,-3-6 0 0,0 0 0 0,2 0 0 16,-3-2 0-16,0 0 0 0,0-2 0 0,1 3 0 0,-1-5 0 16,0 0 0-16,0 0 0 0,0 0 0 15,0 0 0-15,0 0 0 0,0 0 0 0,-5-10 0 16,5 10-404-16,-10-10-895 0,6 5-1405 0,-1-7 622 16</inkml:trace>
  <inkml:trace contextRef="#ctx0" brushRef="#br0" timeOffset="287.18">817 1014 3420 0,'-7'-6'538'0,"4"-1"-48"0,-1 2-53 0,-1 1-35 16,4-2-13-16,1 0 12 0,2 2-34 15,3-4-23-15,4 1-41 0,6-2-29 0,3-1-21 16,12-2-21-16,2 2-29 0,5 3-65 0,-1-1-138 0,15-5 0 15,-14 3 0-15,2 5 0 0,2 1 0 0,-4-1 0 16,3 0 0-16,-6 2 0 0,2 1 0 0,-5 2 0 16,-31 0 0-16,47 0 0 0,-47 0 0 15,27 1 0-15,-27-1 0 0,0 0 0 0,24 4 0 0,-20-3 0 16,1 4 0-16,-2-1 0 0,-5-1 0 0,2-3 0 16,-9 8 0-16,2-1 0 0,-2 0 0 0,4-2 0 15,-4 2-588-15,-4-1-145 0,3 3-412 0,-7 0-1241 16,3 1 548-16</inkml:trace>
  <inkml:trace contextRef="#ctx0" brushRef="#br0" timeOffset="457.29">968 1173 3355 0,'-26'8'648'16,"7"0"-158"-16,6-3 0 0,2-1-36 0,3 0-54 16,2-2 9-16,3 0-4 0,3-2-38 0,0 0-67 15,0 0-34-15,26 0-24 0,-6-2-28 0,-2 0-63 16,1 2-151-16,4-4 0 0,-4 4 0 0,4-2 0 15,4 1 0-15,-5 1 0 0,0-1-16 0,7 1-415 16,-10 0-117-16,13 1-110 0,-14 0-432 0,13 5-1180 16,-1-3 521-16</inkml:trace>
  <inkml:trace contextRef="#ctx0" brushRef="#br0" timeOffset="781.04">1687 1220 473 0,'-10'0'662'0,"-4"-4"-4"15,5 4-16-15,-4 0-17 0,2 4-16 0,-2-1-32 16,-5 4-36-16,0 1-31 0,-7 4-46 0,8-2-48 16,2 2-41-16,-1 0-35 0,7 0-32 0,0 4-31 15,5-8-25-15,2 3-27 0,-1 1-23 0,5-1-167 16,0 1-35-16,5-2 0 0,2-3 0 0,2-1 0 16,6 1 0-16,3-4 0 0,-1 0 0 0,3-1 0 15,1-4 0-15,0 2 0 0,4-4 0 0,-5 0 0 16,-1-2 0-16,-3-2 0 0,8-2 0 0,-7 0 0 15,-5-2 0-15,1 1 0 0,-2-1 0 0,1-4 0 16,-5 1 0-16,-1-1 0 0,-4 1 0 0,-4 4 0 16,-3-3 0-16,2 4 0 0,-7-2 0 0,2 1 0 15,-4 2 0-15,-6 1 0 0,1 0 0 0,-2 2 0 16,-1 0 0-16,2 2 0 0,-2 3 0 0,4 1 0 16,-3 0 0-16,7 1 0 0,0-1 0 0,1 2 0 15,2 3-327-15,1-2-984 0,2-1-1420 0,3 2 628 16</inkml:trace>
  <inkml:trace contextRef="#ctx0" brushRef="#br0" timeOffset="1232.08">1925 1191 498 0,'0'0'703'0,"0"-9"7"16,2 5-8-16,1-1-11 0,2-2-25 0,5 4-63 15,3-1-63-15,4 3-53 0,-1-1-50 0,7 4-38 0,-1 2-45 16,5 5-33-16,1 1-33 0,-2 4-31 15,-5 2-27-15,-5-4-24 0,4 6-107 0,-8-3-99 16,-1 0 0-16,-2 2 0 0,-4-3 0 0,0 3 0 16,-1-5 0-16,-3 0 0 0,-2-1 0 0,-3-1 0 15,3-1 0-15,-3-2 0 0,3-3 0 0,-3 0 0 16,-1-1 0-16,1-1 0 0,4-2 0 0,0 0 0 16,-14-5 0-16,9 1 0 0,1-4 0 0,2-2 0 15,-2-1 0-15,1-2 0 0,2-9 0 0,0-2 0 16,4-1 0-16,0 0 0 0,3-3 0 0,3 5 0 0,0 5 0 15,4 1 0-15,6-2 0 0,-2 5 0 0,7 2 0 16,2-1 0-16,4 7 0 0,0 0 0 16,-1 2 0-16,0 2 0 0,-2 2 0 0,-6 0 0 15,-2 4 0-15,-1-2 0 0,-8 1 0 0,3 0 0 0,-3 0 0 16,-2 0 0-16,-2-1 0 0,-1 2 0 0,-1-2 0 16,0 0 0-16,1 1 0 0,-2 0 0 0,-1-1 0 15,-2-2 0-15,3 3 0 0,-3-3 0 16,2 4 0-16,-2-4 0 0,0 0 0 0,0 0 0 0,-1 5 0 15,1-5 0-15,0 0 0 0,0 0 0 0,-4 3 0 16,4-3 0-16,-5 3 0 0,5-3 0 0,-4 3 0 16,4-3 0-16,-6 3 0 0,6-3 0 0,-8 1 0 15,4 0-1366-15,4-1-1478 0,0 0 654 0</inkml:trace>
  <inkml:trace contextRef="#ctx0" brushRef="#br0" timeOffset="2023.97">3650 1061 174 0,'-6'1'704'0,"6"-1"0"15,-12 0 10-15,7 1 0 0,5-1-22 0,-10 2-72 16,10-2-59-16,-5 1-57 0,5-1-47 0,0 0-43 16,0 0-42-16,0 0-36 0,22 4-32 0,-4-3-30 15,10 2-28-15,0-2-22 0,5-1-47 0,-1 0-177 16,1 0 0-16,3-2 0 0,-3-1 0 0,-1-1 0 15,0 1 0-15,-5-1 0 0,-4-1 0 0,-4 1 0 16,-1-3 0-16,0 2 0 0,-5-2 0 0,-2 1 0 16,-2-3 0-16,-1 2 0 0,0-1 0 0,-2-1 0 15,-1 0 0-15,-4 0 0 0,-2 1 0 0,-2 1 0 16,-3-2 0-16,-2 2 0 0,-1 0 0 0,-5 5 0 16,-5-2 0-16,-9 5 0 0,-4 2 0 0,0 4 0 0,-2 5 0 15,2 1 0-15,1 4 0 0,1 3 0 16,5 0 0-16,2 1 0 0,9 1 0 0,0 0 0 15,10-4 0-15,0 2 0 0,4-2 0 0,4 1 0 16,4-2 0-16,-1-2 0 0,6 1 0 0,0-4 0 0,4-1 0 16,-2 0 0-16,4-4 0 0,0 1 0 0,2-3 0 15,6 0 0-15,-6-2 0 0,2 0 0 16,4-3 0-16,-5-2 0 0,0 2 0 0,-1-3 0 16,7-1 0-16,-8 2-302 0,1-1-370 0,-2 0-532 15,-1-2-1302-15,9-1 576 0</inkml:trace>
  <inkml:trace contextRef="#ctx0" brushRef="#br0" timeOffset="2241.36">4518 903 226 0,'-3'-16'621'0,"1"0"48"0,2 16 16 16,-3-18 14-16,3 18-1 0,0 0-63 0,-4-15-63 0,4 15-58 16,0 0-47-16,0 0-40 0,-1 7-40 0,1-7-39 15,3 28-34-15,-3-8-29 0,1 5-25 16,2 1-28-16,-3 4-80 0,0-3-152 0,0 2 0 15,0-1 0-15,2-3 0 0,-1 1 0 0,1-7 0 0,3 5 0 16,-3-5 0-16,1-2 0 0,5 0 0 0,-5-6 0 16,1-1 0-16,3-2 0 0,-2 0 0 15,4-2 0-15,-4-2-499 0,1 0-264 0,-1-1-393 16,3 0-1250-16,2-2 553 0</inkml:trace>
  <inkml:trace contextRef="#ctx0" brushRef="#br0" timeOffset="2548.94">4693 1134 4561 0,'-4'-2'645'0,"-3"-1"-141"0,3 1-40 0,-1 1-43 16,2-3-67-16,3 4 0 0,7-5-22 0,0 3-71 15,5-4-52-15,8 3-123 0,11-5-86 0,1-2 0 0,2 6 0 16,2-2 0-16,0-4 0 0,-2 2 0 0,1 0 0 16,-3-1 0-16,-3 2 0 0,-8-1 0 0,-1 3 0 15,-6-4 0-15,-2 5 0 0,-2 0 0 16,-4-2 0-16,1 1 0 0,-2 1 0 0,-4-2 0 15,-1 1 0-15,-1 2 0 0,1 3 0 0,-12-4 0 0,3 2 0 16,-1 2 0-16,-8 3 0 0,-1 2 0 0,-3 2 0 16,-1 5 0-16,-2 2 0 0,2 1 0 15,7-2 0-15,-4 3 0 0,6-2 0 0,1 0 0 16,0 0 0-16,7-3 0 0,2 1 0 0,0 0 0 0,4-1 0 16,3 1 0-16,1-5 0 0,3 3 0 0,1-2 0 15,0-1 0-15,6-1 0 0,1-2 0 0,4 0 0 16,-1-1-57-16,3-4-1299 0,9 1-1469 0,2-2 650 15</inkml:trace>
  <inkml:trace contextRef="#ctx0" brushRef="#br0" timeOffset="2791.67">5625 1027 4768 0,'-4'-7'521'15,"-3"0"-47"-15,-1 2 33 0,-1-3-17 0,-2 2-51 16,2 2-50-16,-3-5-95 0,-5 5-60 0,-2 1-159 0,-3 0-75 15,3 5 0-15,-12-1 0 0,4 3 0 0,-1 2 0 16,3 4 0-16,6-1 0 0,2 2 0 0,3 2 0 16,5 2 0-16,3-2 0 0,2 0 0 15,1 3 0-15,7-3 0 0,4 1 0 0,1 1 0 0,3 0 0 16,4-3 0-16,4 5 0 0,-1-6 0 0,-1-1 0 16,1-3 0-16,2 0 0 0,-2-1 0 0,4-1 0 15,4-5 0-15,-7 0-434 0,9 0-304 0,-8-2-433 16,7-2-1266-16,-1-1 560 0</inkml:trace>
  <inkml:trace contextRef="#ctx0" brushRef="#br0" timeOffset="3000.64">5934 953 3708 0,'-5'-25'631'0,"-3"7"-88"0,-1 1 33 16,4 1-20-16,0 3-52 0,5 13-23 0,-12-18-107 15,12 18-77-15,-7-10-63 0,7 10-29 0,0 0-123 16,0 0-82-16,-6 4 0 0,6-4 0 0,8 19 0 15,-3-7 0-15,1 5 0 0,1 2 0 0,2 4 0 16,4 1 0-16,-3 0 0 0,8 1 0 0,-5-3 0 16,3-1 0-16,0 1 0 0,-3-6 0 0,-1-1 0 15,0 0 0-15,-4-6 0 0,-1 2 0 0,-2-1-550 16,1-2-210-16,-5-1-388 0,-1-2-1241 0,-4 1 549 16</inkml:trace>
  <inkml:trace contextRef="#ctx0" brushRef="#br0" timeOffset="3137.65">5813 1123 64 0,'-18'-7'553'0,"-1"0"19"16,7 0 43-16,1 2 8 0,2-1-9 0,2-1-26 16,6 1-15-16,2-1-34 0,8 1-50 0,8-3-49 15,7-2-43-15,6 3-50 0,4-1-96 0,5 4-115 16,1-4-139-16,-1 5-145 0,13-3-156 0,0 0-163 16,-20 5-514-16,4 0-1061 0,-4 0 471 0</inkml:trace>
  <inkml:trace contextRef="#ctx0" brushRef="#br0" timeOffset="3506.14">6403 966 439 0,'-6'-8'683'0,"-2"-3"4"0,8 11-10 0,-8-22-10 16,8 22-21-16,4-20-34 0,-4 20-59 0,23-18-58 15,-6 11-44-15,4 3-48 0,9 1-47 0,-1 1-25 16,1 7-35-16,0 0-30 0,1 6-24 0,-3 0-24 15,-3 4-49-15,-1 3-169 0,-3-1 0 0,-8-2 0 16,4 7 0-16,-8-4 0 0,-3-2 0 0,-2 0 0 16,-3 0 0-16,-1-2 0 0,-1-1 0 0,-1-3 0 15,-4 1 0-15,1-4 0 0,-1 2 0 0,-1-3 0 16,-1-2 0-16,0 0 0 0,1-2 0 0,0 0 0 16,-1-2 0-16,-2-2 0 0,0 0 0 0,1 0 0 15,1-3 0-15,2 0 0 0,2-1 0 0,-4-2 0 16,2-2 0-16,2-5 0 0,0 2 0 0,4-2 0 15,3-2 0-15,1-1 0 0,3 1 0 0,1-1 0 16,2 3 0-16,4 1 0 0,1 2 0 0,3 2 0 16,2 2 0-16,1 2 0 0,7 2 0 0,-5 1 0 15,3 2 0-15,-3 1 0 0,-1 0 0 0,6-1 0 16,-7 2-221-16,8 0-496 0,-12 2-493 0,5 1-1309 16,0-1 580-16</inkml:trace>
  <inkml:trace contextRef="#ctx0" brushRef="#br0" timeOffset="3815.17">7261 934 118 0,'1'-3'484'0,"0"0"39"0,-1-1 34 16,0 4 2-16,-6-8 10 0,3 4 8 0,-1 2-19 15,-1-1-21-15,-4 2-26 0,-1 1-33 0,-2 2-35 16,1 1-44-16,-6 4-40 0,-2 0-32 0,4 1-34 16,1 0-28-16,1 1-27 0,3 0-24 0,4 0-32 15,2 1-182-15,4 2 0 0,2-4 0 0,6 2 0 16,5 3 0-16,3-3 0 0,3-3 0 0,3-1 0 15,6-2 0-15,0 0 0 0,2-2 0 0,-3-1 0 16,-6-2 0-16,7-1 0 0,-7-2 0 0,-2 1 0 16,-1-1 0-16,-3-4 0 0,-1 3 0 0,-1 0 0 15,-4-5 0-15,-4 5 0 0,-1-5 0 0,0 3 0 16,-4-4 0-16,-4 2 0 0,-1-1 0 0,-8-1 0 16,-4 1 0-16,-2 0 0 0,-2 3 0 0,-4-1 0 15,4 3 0-15,-1 0 0 0,3 2 0 0,1-1 0 16,4 4 0-16,-4 0 0 0,6-2 0 0,1 4 0 0,7-2 0 15,4 0-162-15,-9 4-1177 0,9-4-1449 16,0 0 641-16</inkml:trace>
  <inkml:trace contextRef="#ctx0" brushRef="#br0" timeOffset="4522.37">7893 863 585 0,'0'0'738'0,"0"0"7"15,0 0-3-15,4-23-26 0,-4 23-68 0,0 0-67 16,0 0-58-16,0 0-53 0,-27-16-46 0,27 16-42 16,-30 2-43-16,30-2-30 0,-49 7-28 0,28 0-30 15,2-1-25-15,3 4-17 0,3-3-187 0,4 3-22 16,3-1 0-16,2 2 0 0,4-1 0 0,2 2 0 0,5 1 0 16,3 1 0-16,5 0 0 0,6 3 0 0,-6-7 0 15,3 2 0-15,1-1 0 0,0-2 0 16,-5 1 0-16,2-1 0 0,-5-2 0 0,-2-3 0 15,0 3 0-15,-5-3 0 0,0 0 0 0,-3-1 0 0,-1 0 0 16,0-3 0-16,-8 9 0 0,-2-6 0 0,0 0 0 16,-8 0 0-16,0 1 0 0,-2-2 0 15,3-1 0-15,-2 1 0 0,1-2 0 0,1 2 0 0,-3-2 0 16,10 0 0-16,-3-2 0 0,0 0 0 0,7-1 0 16,-2 1-283-16,2 0-440 0,2-2-475 0,4-1-1298 15,0 5 575-15</inkml:trace>
  <inkml:trace contextRef="#ctx0" brushRef="#br0" timeOffset="4734.3">8063 799 222 0,'9'-13'628'0,"-3"2"45"15,-6 11 33-15,9-19 19 0,-9 19-22 0,8-12-64 16,-8 12-66-16,0 0-57 0,0 0-53 0,0 0-44 16,0 0-36-16,0 0-39 0,0 0-33 0,17 36-32 15,-16-17-24-15,3 8-25 0,-3-5-108 0,3 5-122 16,-3-2 0-16,2-5 0 0,1 5 0 0,1-5 0 15,0-2 0-15,0-1 0 0,0-3 0 0,-2 0 0 16,1-1 0-16,-2-4 0 0,1-3 0 0,-1-1-16 16,1 0-431-16,-1-1-54 0,-2-3-52 0,0-1-51 15,0 0-408-15,0 0-1096 0,0 0 485 0</inkml:trace>
  <inkml:trace contextRef="#ctx0" brushRef="#br0" timeOffset="5147.35">8068 1026 802 0,'-19'-11'138'0,"0"4"87"15,-7-5 43-15,10 6 58 0,-1-4 59 0,7 6 38 16,-3-1 9-16,7 0-6 0,2 1-22 0,3 0-21 15,2-1-7-15,7 1-6 0,9-2-27 0,15-3-21 16,4 4-24-16,15-1-32 0,2-2-29 0,-1 1-20 16,-12 4-23-16,12-2-23 0,-1-1-16 0,-12 3-14 15,-2-2-12-15,1 1-9 0,-5-1-11 0,-3 3-2 16,-1-2 12-16,-29 4 14 0,33-5 9 0,-33 5-112 16,22-4-30-16,-22 4 0 0,0 0 0 0,22-4 0 15,-22 4 0-15,0 0 0 0,0 0 0 0,-3 4 0 16,3-4 0-16,-19 8 0 0,4 0 0 0,-6 3 0 15,3-2 0-15,-6 5 0 0,-2-1 0 0,9-4 0 16,0 1 0-16,2-1 0 0,1 0 0 0,5-1 0 16,1-1 0-16,4-3 0 0,0 5 0 0,6-5 0 0,1-2 0 15,5 2 0-15,-2-3 0 0,7 1 0 16,5-5 0-16,-1-1 0 0,4 2 0 0,1-2 0 16,-3-5 0-16,11 2 0 0,-3-5 0 0,1 0 0 15,-3 2 0-15,2-2 0 0,-3 0 0 0,-4 6 0 0,-4-2 0 16,-16 8 0-16,22-10 0 0,-22 10 0 0,18-8 0 15,-18 8 0-15,0 0 0 0,10-3 0 0,-7 5 0 16,-1 2 0-16,1 1 0 0,-6 1 0 16,3 3 0-16,-2 2 0 0,-1-1 0 0,3 2 0 0,-1 0 0 15,1 1 0-15,-3-2 0 0,3 3 0 0,0-6 0 16,0 3 0-16,0-4 0 0,3 2 0 0,-2 0-375 16,4-3-273-16,0-3-547 0,-1-1-1294 0,5 1 572 15</inkml:trace>
  <inkml:trace contextRef="#ctx0" brushRef="#br0" timeOffset="5353.15">9121 720 331 0,'-5'-18'651'0,"2"1"44"0,-1 5 24 16,4 12 9-16,-7-17-48 0,7 17-65 0,0 0-65 0,-6-16-54 16,6 16-46-16,0 0-43 0,0 0-39 0,0 0-34 15,0 0-33-15,-17 44-30 0,19-27-24 0,-4 2-26 16,5 5-94-16,-1 2-127 0,3-1 0 0,0 2 0 15,2-3 0-15,-1-4 0 0,1 5 0 0,0-6 0 16,-3-1 0-16,1-3 0 0,-1 1 0 0,-1-4 0 16,-2-2-477-16,2 1-104 0,-1-5-74 0,-4 2-425 15,-2-2-1170-15,1-2 518 0</inkml:trace>
  <inkml:trace contextRef="#ctx0" brushRef="#br0" timeOffset="5606.72">9022 1003 157 0,'-17'-8'299'0,"7"3"70"0,-3-1 44 0,5 1 44 16,2 0 24-16,-2-4-11 0,7 0-14 0,1 2 0 15,9 0 1-15,5-1-13 0,5-1-35 0,9 0-23 16,5-1-29-16,5 2-24 0,9-6-15 0,4 8-17 16,-11 1-8-16,-1 0-17 0,0-1-20 0,-4 2-12 15,0 1-15-15,-7 0-21 0,-6 1-86 0,-22 2-122 16,29-4 0-16,-29 4 0 0,0 0 0 0,29 7 0 16,-23-2 0-16,-3 3 0 0,1 1 0 0,-2 0 0 15,-1 0 0-15,0 0 0 0,-2 2 0 0,-2 0 0 16,3 1 0-16,-2-4 0 0,-1 4 0 0,2-5 0 15,1 4 0-15,-3-1 0 0,1-2 0 0,-1-4 0 0,2 4 0 16,0-2 0-16,-2-1 0 0,-1 1 0 16,3-3 0-16,-1-1 0 0,2-2 0 0,-7 1-344 15,7-1-965-15,0 0-1416 0,-9-3 627 0</inkml:trace>
  <inkml:trace contextRef="#ctx0" brushRef="#br0" timeOffset="5781.1">9470 806 29 0,'-9'-15'593'15,"-3"1"32"-15,12 14 56 0,-16-19 32 0,10 11 8 16,6 8-63-16,-14-14-61 0,14 14-52 0,-12-10-59 16,12 10-47-16,0 0-45 0,0 0-39 0,-10-13-34 15,10 13-36-15,0 0-26 0,0 0-32 0,0 0-26 0,0 0-139 16,0 0-62-16,0 0 0 0,0 0 0 16,0 0 0-16,0 0 0 0,0 0-336 0,0 0-156 15,41 31-108-15,-41-31-528 0,29 15-1221 0,-9-8 541 0</inkml:trace>
  <inkml:trace contextRef="#ctx0" brushRef="#br0" timeOffset="5980.91">9864 824 390 0,'0'0'495'15,"0"0"62"-15,0 0 41 0,0 0 12 0,0 0 14 0,0 0 8 16,-23-30-36-16,23 30-57 0,0 0-51 0,-33-2-46 16,33 2-42-16,0 0-42 0,-48 16-29 15,32-9-36-15,-2 2-28 0,18-9-26 0,-24 17-21 16,15-10-100-16,4 4-118 0,-2 0 0 0,6 0 0 0,1-1 0 15,1 1 0-15,4-1 0 0,2 1 0 0,-1 0 0 16,4-2 0-16,2 4 0 0,-2-6 0 0,4 3 0 16,3-5-97-16,1 1-524 0,1 1-119 15,1-4-383-15,2-2-1215 0,-2 0 538 0</inkml:trace>
  <inkml:trace contextRef="#ctx0" brushRef="#br0" timeOffset="6289.56">10306 868 67 0,'0'0'575'0,"0"-28"47"0,-4 12 33 0,4 16 14 16,-9-22 4-16,9 22-12 0,-11-16-62 0,3 7-59 16,8 9-52-16,-24-9-48 0,24 9-43 0,-36-3-43 15,36 3-30-15,-32 3-34 0,32-3-25 0,-29 12-29 16,29-12-24-16,-18 15-88 0,12-2-124 0,6 0 0 16,6 0 0-16,3 3 0 0,2 2 0 0,8 0 0 15,4-1 0-15,-3 3 0 0,0-3 0 0,-2-4 0 16,-3-1 0-16,-2 0 0 0,1 1 0 0,-5-7 0 15,-1 6 0-15,-4-5 0 0,2 4 0 0,-6-4 0 16,-1 1 0-16,-2-3 0 0,-4 1 0 0,-4 0 0 16,-4-1 0-16,1 2 0 0,-7-3 0 0,2 0 0 15,0-2 0-15,-8 2 0 0,7-4 0 0,-2 4 0 16,3-4 0-16,1 3 0 0,0-4 0 0,5-1 0 16,3 2 0-16,4-2 0 0,-1 0 0 0,3 1 0 15,4 1 0-15,-1-9-190 0,6 5-1144 0,3-4-1445 16,7-6 640-16</inkml:trace>
  <inkml:trace contextRef="#ctx0" brushRef="#br0" timeOffset="6750.11">11783 730 256 0,'0'0'706'0,"0"0"7"0,30-17 19 0,-30 17 6 16,0 0-56-16,4-17-66 0,-4 17-62 0,0 0-52 15,0 0-52-15,-31-22-41 0,13 20-44 0,18 2-35 0,-66 5-32 16,29 4-27-16,-13 5-27 0,13-1-24 15,-11 6-115-15,13-3-105 0,3 2 0 0,2 0 0 16,5 4 0-16,3 0 0 0,9 0 0 0,4-2 0 16,7-1 0-16,3 5 0 0,5-7 0 0,3 0 0 0,13 1 0 15,0-4 0-15,7-2-63 0,3 0-548 0,3-3-123 16,2-7-397-16,2 4-1224 0,14-2 541 16</inkml:trace>
  <inkml:trace contextRef="#ctx0" brushRef="#br0" timeOffset="7072.33">12201 866 29 0,'0'0'601'0,"-1"-26"36"0,-7 13 7 16,8 13 10-16,-14-19 2 0,0 11-6 0,14 8-49 15,-34-9-60-15,15 8-52 0,19 1-46 0,-52 6-44 0,27 4-38 16,-2-4-33-16,9 4-36 0,0-4-29 0,5 7-25 16,3-6-20-16,5 5-71 0,0-2-147 15,4 0 0-15,1-2 0 0,2-1 0 0,4 0 0 0,2-2 0 16,1 0 0-16,4-1 0 0,1-4 0 0,4 0 0 15,1 0 0-15,2-3 0 0,-1 0 0 0,7-2 0 16,-27 5 0-16,48-14 0 0,-27 7 0 0,7-1 0 16,-9 2 0-16,0 0 0 0,-19 6 0 15,26-6 0-15,-26 6 0 0,18-8 0 0,-18 8 0 0,0 0 0 16,0 0 0-16,18 6 0 0,-17-2 0 0,0 4 0 16,-1-2 0-16,0 3 0 0,0 1 0 0,-1-1 0 15,1 2 0-15,1 0 0 0,-1-1 0 0,0 0 0 16,3-1 0-16,-1-1 0 0,2 2 0 0,3-4 0 15,2 0-455-15,1 1-279 0,0-3-433 0,4-3-1265 16,-1 0 559-16</inkml:trace>
  <inkml:trace contextRef="#ctx0" brushRef="#br0" timeOffset="7331.19">12741 791 104 0,'1'-17'601'0,"-1"17"44"0,-4-24 18 0,4 24 18 16,-5-17-4-16,5 17-29 0,-15-14-62 0,15 14-58 15,-23-7-47-15,23 7-47 0,-27 0-42 0,27 0-38 16,0 0-34-16,-49 8-33 0,49-8-27 0,-20 16-25 16,14-4-22-16,6-12-131 0,-4 27-82 0,6-10 0 15,1 1 0-15,4 0 0 0,2 0 0 0,0-1 0 16,5 0 0-16,-1-2 0 0,-4 0 0 0,5 0 0 16,-5-4 0-16,-1 0 0 0,1-2 0 0,-4-2 0 15,-3 3 0-15,0-4 0 0,-5 1 0 0,-1 1 0 16,-6-4 0-16,1 2 0 0,-4-1 0 0,-1-1 0 15,-3-1 0-15,1 1 0 0,6-3 0 0,-2 1 0 16,7-2 0-16,-5 0-548 0,3-3-727 0,2-2-1379 16,4 3 610-16</inkml:trace>
  <inkml:trace contextRef="#ctx0" brushRef="#br0" timeOffset="7641.08">12660 916 170 0,'9'-4'528'0,"-4"2"27"0,2-1 21 16,-1-2 8-16,9 3-6 0,-15 2 0 0,40-8-18 0,-8 3-37 15,4 1-43-15,17-4-40 0,6 6-29 16,-5-7-39-16,1 3-34 0,-4 1-32 0,0-3-27 0,-13 3-17 16,0-4-22-16,-5 2-20 0,-3-2-29 0,-3-2-191 15,0-1 0-15,-8 1 0 0,-3 1 0 16,-4 0 0-16,-12 10 0 0,17-20 0 0,-12 9 0 16,-5 11 0-16,-1-20 0 0,1 20 0 0,-14-19 0 0,1 9 0 15,13 10 0-15,-33-16 0 0,11 13 0 0,-9 1 0 16,2 2 0-16,29 0 0 0,-56 16 0 0,29-6 0 15,3 0 0-15,8 4 0 0,-3 0 0 0,9-1 0 16,-2 5 0-16,7-3 0 0,1 3 0 0,4 2 0 16,4-2 0-16,0 1 0 0,6-1 0 0,-1 1 0 15,0-3 0-15,5 1 0 0,0-2 0 0,0-1 0 16,3-2 0-16,-1-1 0 0,10 1 0 0,-3 1-110 16,5-2-660-16,4 1-449 0,-5 0-1320 0,4-2 584 15</inkml:trace>
  <inkml:trace contextRef="#ctx0" brushRef="#br0" timeOffset="7832.71">13694 1040 4725 0,'1'-3'861'16,"3"2"-163"-16,-4 1-123 0,5-3-52 0,-5 3-95 15,0 0-114-15,0 0-247 0,0 0-67 0,10 9 0 16,-6-3 0-16,0 5 0 0,1 0 0 0,-1 9 0 16,0-1 0-16,-4 7 0 0,-4-1 0 0,-1 2 0 15,-4-3 0-15,0-1 0 0,-5-1 0 0,1 0 0 16,-6-4 0-16,4-2 0 0,-1-4 0 0,1-2 0 15,1 4 0-15,-1-3 0 0,-6-4 0 0,2 4 0 16,-9-4 0-16,7-3 0 0,2-3 0 0,-7 4 0 16</inkml:trace>
  <inkml:trace contextRef="#ctx0" brushRef="#br0" timeOffset="8982.44">3966 2788 108 0,'-3'-11'742'0,"3"3"25"15,-1-4-3-15,1 2 0 0,0 1-64 0,-2-1-62 16,0 3-62-16,2 1-58 0,-1 2-53 0,-2-1-46 15,3 5-44-15,0 0-36 0,0 0-34 0,-4 22-28 16,4-3-28-16,0 11-64 0,3 4-185 0,-2 13 0 0,-2 1 0 16,1-1 0-16,-3-11 0 0,3 10 0 0,-3 0 0 15,3-8 0-15,-2-3 0 0,0-1 0 0,2-1 0 16,0-1 0-16,0-4 0 0,4-1 0 0,-2-3 0 16,2-6 0-16,0-1 0 0,-3-5 0 0,4-2 0 15,3-2 0-15,2 0 0 0,3-3 0 0,0-1 0 16,6-1 0-16,16-1 0 0,-3 0 0 0,2-2 0 15,2-2 0-15,1 0 0 0,14-1 0 0,-12 1 0 16,-1-1 0-16,-1-1 0 0,0-1 0 0,-4 4 0 16,0-1 0-16,-1 0 0 0,-5 2 0 0,-7-6 0 15,3 4 0-15,-6 0 0 0,-2-1 0 0,-2 3 0 16,-3-1 0-16,-2 0 0 0,0 1 0 0,-2 0 0 16,-2-1 0-16,-4 1 0 0,9-1 0 0,-9 1 0 0,0 0 0 15,9 0 0-15,-9 0 0 0,0 0 0 16,0 0 0-16,0 0 0 0,0 0 0 0,0 0 0 15,0 0 0-15,0 0 0 0,0 0 0 0,-22-3 0 0,17 2 0 16,5 1 0-16,-9-1 0 0,5-3 0 0,4 4 0 16,-5-2 0-16,5-2 0 0,0 0 0 15,0 4 0-15,0-10-1366 0,5 4-1478 0,4-4 654 0</inkml:trace>
  <inkml:trace contextRef="#ctx0" brushRef="#br0" timeOffset="9339.01">5254 2948 3749 0,'-18'1'520'0,"0"2"-53"0,1-3 10 0,2 0-1 0,3-2-30 16,0 2-23-16,-1 3-9 0,2-4-63 0,1 1-66 15,2 1-23-15,-1-1-29 0,4 1-145 0,5-1-88 16,-8-1 0-16,8 1 0 0,0 0 0 0,0 0 0 16,0 0 0-16,31 0 0 0,-11 2 0 0,11-3 0 15,2 0 0-15,3 1 0 0,-3-1 0 0,7 2 0 16,-1-2 0-16,-3-1 0 0,-1 4 0 0,-2-5 0 16,-5 3 0-16,-5 1 0 0,-2-1 0 0,-5-1 0 15,0 2 0-15,-5 1 0 0,-2-1 0 0,-3-1 0 16,2 0 0-16,-2 1 0 0,1-1 0 0,-7 0 0 15,7 1 0-15,-7-1 0 0,4 2 0 0,-4-2 0 0,3 6 0 16,-3-3 0-16,0 2-664 0,0-5-591 16,-5 10-1359-16,0-3 601 0</inkml:trace>
  <inkml:trace contextRef="#ctx0" brushRef="#br0" timeOffset="9641.12">5318 3142 201 0,'-33'15'425'0,"2"-2"58"0,6-2 12 15,7-4 29-15,5 0 13 0,4-2-9 0,2 1-1 16,2-5 22-16,5 3 30 0,0-4-42 0,11 2-53 15,8-2-47-15,9-1-42 0,1-4-35 0,11 4-37 16,-3-5-35-16,4 1-27 0,-4 1-22 0,3-2-220 16,-1 0-19-16,0 2 0 0,-4-1 0 0,-3 2 0 15,-1-1 0-15,-9 1 0 0,2 2 0 0,-5 0 0 16,-1 0 0-16,0 2 0 0,-8-1 0 0,2-1 0 16,-1 1 0-16,-4 0 0 0,-1 1 0 0,0-1 0 15,-6 0 0-15,10 0 0 0,-4 1 0 0,-3 0 0 16,-3-1 0-16,7 2 0 0,-7-2 0 0,4 1 0 0,-4-1 0 15,5 4 0-15,-5-4 0 0,5 0 0 16,-5 0 0-16,0 0 0 0,2 3 0 0,-2-3 0 16,0 0 0-16,0 0 0 0,0 0 0 0,0 0 0 0,4 4 0 15,-4-4 0-15,0 0 0 0,0 0 0 0,0 0 0 16,0 0 0-16,0 0 0 0,0 0 0 0,0 0 0 16,0-12-1366-16,8 4-1478 0,2-6 654 0</inkml:trace>
  <inkml:trace contextRef="#ctx0" brushRef="#br0" timeOffset="10357.33">7051 2854 154 0,'-27'11'650'16,"5"-4"15"-16,5-2 17 0,1-1 3 0,2 2 0 0,5-5-31 15,1 3-57-15,3-2-59 0,-1-1-48 0,4 0-48 16,2-1-42-16,0 0-39 0,21-2-33 0,9-2-34 16,5 1-28-16,19-6-27 0,0 3-178 0,-1 1-61 15,5-2 0-15,-3 0 0 0,1 1 0 0,-6 1 0 16,2 2 0-16,-13-2 0 0,-6 2 0 0,3 3 0 16,-8-2 0-16,-8 0 0 0,-1 2 0 0,-6 0 0 15,1-2 0-15,-6 4 0 0,-2-2 0 0,2 0 0 16,-3 0 0-16,-5 0 0 0,9-3 0 0,-9 3 0 15,5 3 0-15,-5-3 0 0,0 0 0 0,0 0 0 0,0 0 0 16,0 0 0-16,0 0 0 0,0 0 0 16,0 0 0-16,0 0 0 0,0 0 0 0,0 0 0 15,0 0-5-15,7-6-1360 0,-1 1-1478 0,8 0 654 16</inkml:trace>
  <inkml:trace contextRef="#ctx0" brushRef="#br0" timeOffset="10719.04">8504 2489 503 0,'-34'3'701'0,"13"-3"9"15,1 0 5-15,2 0-6 0,4 1-34 16,2-2-62-16,6 1-61 0,0 0-53 0,6 0-50 16,-7-1-43-16,7 1-43 0,0 0-31 0,32-4-33 0,0 5-29 15,4-3-4-15,20 0-137 0,3 1-129 0,-3 2 0 16,-2-2 0-16,-15 1 0 0,15 0 0 0,-18-1 0 16,2 1 0-16,-7 0 0 0,-2 0 0 0,-8 1 0 15,-5-1 0-15,1 0 0 0,-8 1 0 0,-3-1 0 16,3 2 0-16,-4-1 0 0,-5-1 0 0,4 4 0 15,-4-4 0-15,-4 6 0 0,0-4 0 0,-2 1 0 16,2 0 0-16,-2 1 0 0,-2-2 0 0,-5 2-45 16,3-2-727-16,-3 0-457 0,-5 3-1332 0,-1 2 589 15</inkml:trace>
  <inkml:trace contextRef="#ctx0" brushRef="#br0" timeOffset="10984.83">8374 2545 354 0,'-13'0'652'0,"5"2"5"16,2 0-18-16,2 1 35 0,4 1 24 0,3 3-31 16,4 2-63-16,11 6-56 0,9 5-54 0,16 6-48 15,2 0-42-15,0-1-40 0,0 1-33 0,-13-7-35 16,10 8-29-16,-9-8-171 0,0 0-96 0,-2 2 0 0,0-4 0 16,-2 0 0-16,-2 1 0 0,-2-2 0 0,-2 0 0 15,-7-4 0-15,0 2 0 0,-5-7 0 0,1 0 0 16,-3 3 0-16,-1-3 0 0,-3-2 0 0,1 1 0 15,-2-3 0-15,0 0 0 0,-4-1 0 0,4 0 0 16,-4-2 0-16,1 4 0 0,-1-4 0 0,0 0 0 16,0 0 0-16,0 0 0 0,0 0 0 15,-5-11-226-15,1 7-526 0,0-3-451 0,2 3-1302 0,-2-3 577 16</inkml:trace>
  <inkml:trace contextRef="#ctx0" brushRef="#br0" timeOffset="11299.67">8951 2564 140 0,'-1'-17'643'0,"2"1"51"0,2 5 9 16,-3 4-4-16,0-1-5 0,0 3-19 0,1 2-59 15,2 0-63-15,-3 3-52 0,10 6-53 0,-5 3-39 16,3 6-41-16,-3 3-36 0,0 9-30 0,0 1-29 16,-4 0-132-16,2 2-141 0,-2 0 0 0,-2 0 0 15,-3-3 0-15,4 2 0 0,-1-2 0 0,-3-3 0 0,3-5 0 16,1 0 0-16,-3-2 0 0,1-2 0 15,-1-1 0-15,2-1 0 0,-2-7 0 0,3 1 0 16,0 0 0-16,-4-2 0 0,3 1 0 0,1-1 0 0,0-1 0 16,0-1 0-16,-1 1 0 0,1-4 0 15,0 0 0-15,0 7 0 0,0-7 0 0,0 4 0 16,0-4 0-16,0 0 0 0,0 0 0 0,0 0 0 16,0 0 0-16,0 0 0 0,0 0 0 0,0 0 0 0,0 0 0 15,0 0 0-15,0 0 0 0,0-14 0 0,1 10 0 16,-1-3 0-16,0-1-1366 0,0 1-1478 0,1-5 654 15</inkml:trace>
  <inkml:trace contextRef="#ctx0" brushRef="#br0" timeOffset="11860.29">9229 2076 584 0,'0'-10'755'15,"1"-2"-4"-15,-1 2 5 0,4-2-17 0,0 3-66 16,2-1-63-16,3 3-64 0,3 0-50 0,7 4-51 16,2 3-44-16,5 2-40 0,3 6-36 0,-2 2-35 15,0 1-29-15,-4 5-63 0,-8-2-198 0,-2 1 0 0,3 6 0 16,-8-1 0-16,-5-1 0 0,-2 1 0 0,-3 1 0 15,-7 5 0-15,-3-3 0 0,-4 0 0 16,-2-3 0-16,0-2 0 0,1-4 0 0,3-4 0 0,5 3 0 16,0-6 0-16,-1-1 0 0,6-1 0 0,4-1 0 15,-1-1 0-15,6 2 0 0,6-2 0 0,10-2 0 16,7 2 0-16,8-1 0 0,2-2 0 0,2 0 0 16,12 0 0-16,-12 0 0 0,12 0 0 0,0 0 0 15,-16 0 0-15,-2 0 0 0,-1 0 0 0,-4 0 0 16,-8 0 0-16,-2-2 0 0,-6 1 0 0,-1 1 0 15,-1 0 0-15,-5 0 0 0,2 0 0 0,-2 0 0 16,-6 0 0-16,9-2 0 0,-9 2 0 0,5 0 0 16,-5 0 0-16,0 0 0 0,7-1 0 0,-7 1 0 15,0 0 0-15,0 0 0 0,0 0 0 0,0 0 0 0,0 0 0 16,0 0 0-16,0 0 0 0,0 0 0 16,0 0 0-16,0 0 0 0,0 0 0 0,0 0 0 15,0 0 0-15,0 0 0 0,0 0 0 0,0 0 0 16,0 0 0-16,0 0 0 0,0 0 0 0,0 0 0 0,0 0 0 15,0 0 0-15,0 0 0 0,0 0 0 16,0 0 0-16,0 0 0 0,0 0 0 0,0 0 0 16,0 0 0-16,0 0 0 0,0 0 0 0,-20 6 0 0,17-2 0 15,-1-3-88-15,-4 2-1263 0,2-2-1463 0,-1 1 647 16</inkml:trace>
  <inkml:trace contextRef="#ctx0" brushRef="#br0" timeOffset="12835.03">1259 5343 351 0,'0'-12'640'0,"0"2"17"16,0-1 29-16,-1 7 12 0,0-4-19 0,-1 4-29 0,0 2-63 16,2 2-57-16,0 0-54 0,-2 12-46 0,4-6-43 15,-1 11-39-15,2 8-33 0,0 2-29 0,2 5-38 16,-1 0-25-16,1 2-223 0,-1 0 0 0,0 1 0 16,0-5 0-16,1 2 0 0,0-2 0 0,0-2 0 15,2-5 0-15,-1 3 0 0,-2-10 0 0,1 2 0 16,0-3 0-16,-2-2 0 0,-1-1 0 0,2-4 0 15,-4 5 0-15,5-9 0 0,-4 3 0 0,2-1 0 16,-2-2 0-16,3 0-488 0,-3-1-274 0,3-2-396 16,4 1-1253-16,-8-2 556 0</inkml:trace>
  <inkml:trace contextRef="#ctx0" brushRef="#br0" timeOffset="13065.7">1410 5253 30 0,'-10'-7'689'0,"3"7"-11"0,0-5 3 16,0 2-7-16,2 0-8 0,4 1-35 15,-3-3-36-15,4 5-40 0,0 0-50 0,9-7-50 0,5 5-42 16,0-1-40-16,5 0-39 0,8-4-33 0,0 2-27 16,2 2-27-16,0-3-157 0,1 5-90 0,-3-2 0 15,4 3 0-15,-3 0 0 0,-7 0 0 0,-1 0 0 16,-3 0 0-16,1 0 0 0,-4 0 0 0,3 2 0 15,-5 2-440-15,-5 1-215 0,-2-2-528 0,4 1-1281 0,-5 3 566 16</inkml:trace>
  <inkml:trace contextRef="#ctx0" brushRef="#br0" timeOffset="13250">1520 5498 163 0,'-10'4'600'0,"2"0"5"0,3 1 6 16,-2-3 10-16,3-1-6 0,3 3-4 0,-1-2-42 15,2-2-29-15,0 0-33 0,7 4-46 0,0-2-45 16,1-2-41-16,0 0-38 0,5 0-33 0,0 0-29 16,6-2-78-16,1 1-99 0,1-2-127 0,2 2-115 15,0-1-129-15,5-2-121 0,3 1-114 0,-1-1-113 16,1 0-369-16,-3 1-1072 0,4-1 475 0</inkml:trace>
  <inkml:trace contextRef="#ctx0" brushRef="#br0" timeOffset="13546.16">2112 5473 312 0,'-11'1'530'0,"0"1"19"0,2-1 2 0,0 5-1 16,-4 0-18-16,-1 0-6 0,0 5-13 0,1 1-6 15,0-1-24-15,2 2-23 0,-2 1-24 0,3 0-33 16,2-3-43-16,3 0-35 0,3 1-33 0,-1-2-27 16,4 1-27-16,1-2-23 0,0 0-71 0,3 0-144 0,0-2 0 15,6-4 0-15,0 1 0 0,7 0 0 0,-3-4 0 16,7 0 0-16,-4-1 0 0,4-2 0 0,-1-2 0 15,-1-2 0-15,-3 1 0 0,1-1 0 0,-2-2 0 16,-4 4 0-16,0-1 0 0,-2-3 0 0,-1 5 0 16,0-6 0-16,-4 2 0 0,-1-2 0 0,-3 2 0 15,2-2 0-15,-3 1 0 0,-4 0 0 0,3 0 0 16,-6 0 0-16,2 2 0 0,-4-1 0 0,3 3 0 16,-3 1 0-16,1 1 0 0,-2-1 0 0,-3 2 0 15,3-1 0-15,0 2 0 0,2 0 0 0,2 1-37 16,6 0-749-16,-10 1-442 0,10-1-1331 0,0 0 589 15</inkml:trace>
  <inkml:trace contextRef="#ctx0" brushRef="#br0" timeOffset="14063.99">2422 5434 125 0,'1'-4'634'16,"-1"4"31"-16,3-5 39 0,-3 5 4 0,1-4-20 15,-1 4-38-15,0 0-60 0,4-5-58 16,1 3-51-16,-5 2-43 0,15 3-42 0,2 0-39 0,1 0-33 15,9 4-34-15,0 3-30 0,-1 0-26 0,0 2-119 16,-3 3-115-16,-6-3 0 0,-2-1 0 0,0 0 0 16,1 2 0-16,-5 0 0 0,-3-2 0 0,-3 1 0 15,0-2 0-15,-2 0 0 0,-2 0 0 0,-1-4 0 16,0 2 0-16,0-3 0 0,-1 2 0 0,-2-3 0 16,1 1 0-16,-5-3 0 0,6-1 0 0,1-1 0 15,-8 0 0-15,8 0 0 0,0 0 0 0,-14-4 0 16,10-3 0-16,0 2 0 0,2-3 0 0,-2-3 0 0,1-1 0 15,3-4 0-15,3-2 0 0,1 0 0 16,2-7 0-16,7 0 0 0,1 5 0 0,5 1 0 16,1 0 0-16,4 1 0 0,3 4 0 0,1 1 0 0,1 3 0 15,-1 0 0-15,0 5 0 0,-6 3 0 0,0-1 0 16,-2 1 0-16,-3 2 0 0,-3 1 0 0,-1 0 0 16,-3 3 0-16,1-1 0 0,-2 2 0 0,-3 0 0 15,2-4 0-15,-3 4 0 0,1-1 0 0,-3-1 0 16,3 0 0-16,-3 2 0 0,0-2 0 0,-2-1 0 15,3 1 0-15,1 1 0 0,-5-4 0 0,0 0 0 16,4 2 0-16,-4 2 0 0,0-4 0 0,0 0 0 16,0 0 0-16,0 0 0 0,0 0 0 0,0 0 0 15,5 1 0-15,-5-1 0 0,0 0 0 0,0 0 0 16,0 0 0-16,0 0 0 0,0 0 0 0,0 0 0 16,0 0 0-16,0 0 0 0,0 0 0 0,0 0 0 0,0 0 0 15,0 0 0-15,0 0 0 0,0 0 0 0,0 0 0 16,0 0 0-16,0 0 0 0,0 0 0 0,0-11 0 15,0 11 0-15,-5-7-1366 0,5 0-1478 0,1 2 654 16</inkml:trace>
  <inkml:trace contextRef="#ctx0" brushRef="#br0" timeOffset="14651.08">4998 5211 61 0,'-8'-1'789'0,"3"-1"44"0,-2 0-3 0,7 2-72 0,-8-2-73 16,3 1-68-16,5 1-59 0,-7 0-57 0,7 0-53 15,0 0-44-15,0 0-41 0,0 0-38 0,1 7-31 16,8-2-31-16,1 0-24 0,5 6-26 0,2-1-203 16,0 1-10-16,3 6 0 0,3 3 0 0,-1-6 0 15,2 1 0-15,-3 1 0 0,-4-4 0 0,0-2 0 16,-2 0 0-16,1-2 0 0,-5-1 0 0,3 1 0 16,-1-1 0-16,-4-2 0 0,0-1-352 0,0-1-281 15,0 0-568-15,-3-3-1302 0,2-1 576 0</inkml:trace>
  <inkml:trace contextRef="#ctx0" brushRef="#br0" timeOffset="14842.16">5439 5237 142 0,'-1'-9'578'15,"-1"0"49"-15,0 3 36 0,1-1 7 16,1 3-29-16,0 1-15 0,0 3-30 0,0 0-31 0,0 0-53 16,0 0-53-16,-5 17-37 0,2-9-38 0,-4 5-39 15,0 3-34-15,2 0-23 0,-3 1-36 0,-2 1-142 16,3-4-110-16,0 2 0 0,1 0 0 0,-3-6 0 15,5 0 0-15,-1-1 0 0,4 1 0 0,-2-3 0 16,-2-1 0-16,4-1 0 0,-1 2-329 0,1-4-241 16,1-3-108-16,0 0-425 0,4 3-1194 0,-4-3 528 15</inkml:trace>
  <inkml:trace contextRef="#ctx0" brushRef="#br0" timeOffset="15046.94">5695 5202 183 0,'0'0'697'15,"0"-3"25"-15,0 3 13 0,0 0-8 0,0 0-16 0,5 11-66 16,-5-5-62-16,0 1-56 0,1 1-50 0,2 2-48 16,-2 2-39-16,-1-3-38 0,1 1-37 0,2-1-29 15,1 0-31-15,-4-1-98 0,1 1-157 0,-1-3 0 16,0 1 0-16,0-2 0 0,0-2 0 0,3 4 0 16,-3-2 0-16,0-1 0 0,0 0 0 0,0-4 0 15,0 5 0-15,0-5 0 0,0 3-213 0,0-3-387 16,0 0-119-16,0 0-392 0,0 0-1201 0,1-11 532 15</inkml:trace>
  <inkml:trace contextRef="#ctx0" brushRef="#br0" timeOffset="15216.42">5773 5060 557 0,'-6'-10'640'0,"-2"2"72"0,3-1 38 0,0 0 9 0,1 5-64 16,0-1-70-16,3-1-61 0,-2 3-58 15,2 0-47-15,1 3-48 0,-4-5-43 0,4 5-34 0,-5-4-38 16,5 4-31-16,-1-3-32 0,1 3-216 0,0 0-17 15,0 0 0-15,0 0 0 0,0 0 0 0,0 0 0 16,6 13-210-16,-1-9-216 0,2 3-101 0,-1-2-107 16,2-1-432-16,2 0-1154 0,0 0 510 0</inkml:trace>
  <inkml:trace contextRef="#ctx0" brushRef="#br0" timeOffset="15624.42">5980 4984 406 0,'0'-8'534'16,"0"4"60"-16,-1 1 52 0,1-3 23 0,0 6-9 0,-4-6-25 15,4 6-42-15,0-2-57 0,0 2-50 0,0 0-42 16,0 0-45-16,0 0-38 0,10 18-31 16,-2-3-33-16,0 1-31 0,-3 3-24 0,6 4-149 0,-2 0-93 15,0 0 0-15,-3-7 0 0,1 4 0 0,-3-4 0 16,1 0 0-16,-3-2 0 0,2 2 0 0,-3-6 0 16,-1 0 0-16,3-2 0 0,-3-2 0 0,1-1 0 15,2 0 0-15,-3-1 0 0,2 0 0 0,-2 0 0 16,2-1 0-16,-2-3 0 0,0 0 0 0,0 0 0 15,0 0 0-15,0 0 0 0,0 0 0 0,0 0 0 16,5-13 0-16,-4 5 0 0,4-1 0 0,2 0 0 16,-2 2 0-16,6-2 0 0,-5 0 0 0,7-2 0 15,0 5 0-15,5-1 0 0,-3 3 0 0,2 0 0 16,2 0 0-16,-1 4 0 0,-5-1 0 0,1 3 0 16,-3 1 0-16,1-2 0 0,-1 3 0 0,-4-1 0 0,0 4 0 15,-1-2 0-15,-3 1 0 0,1-2 0 0,-1 1 0 16,-3 1 0-16,0-1 0 0,-3 0 0 0,-2 1 0 15,0-1 0-15,-3 0 0 0,0-1 0 0,-4 0 0 16,0 2 0-16,-2-2 0 0,0 2 0 0,-4-1 0 16,6 0 0-16,-9-2 0 0,8 0 0 0,-1-2 0 15,4 1 0-15,1-2 0 0,1-1 0 0,2 0-6 16,1-2-744-16,1 0-490 0,4 0-1342 0,0 3 594 16</inkml:trace>
  <inkml:trace contextRef="#ctx0" brushRef="#br0" timeOffset="15989.1">6546 5085 360 0,'0'0'701'16,"1"-4"39"-16,-1 4-7 0,0 0-30 0,0 0-31 15,0 0-56-15,8 0-53 0,-8 0-53 16,9 7-52-16,-4-1-44 0,4 0-39 0,3 2-36 0,4 4-34 16,0-3-31-16,0 2-27 0,1 1-66 0,-3 2-181 15,4-3 0-15,-5 0 0 0,-3 4 0 0,0-5 0 16,0 1 0-16,-3 1 0 0,-1-4 0 0,-1 1 0 15,0 0 0-15,-4 1 0 0,2-2 0 0,-3 1 0 16,0-5 0-16,-3 1 0 0,2 0 0 0,-1-1 0 16,-2-2 0-16,4-2 0 0,-8 2 0 0,0 0 0 15,5-1 0-15,3-1 0 0,-12-4 0 0,6 2 0 16,1-3 0-16,0 0 0 0,1-3 0 0,-1-1 0 16,1 0 0-16,0-3 0 0,0-2 0 0,3 1 0 15,1-3 0-15,0 3 0 0,2-3 0 0,5 1 0 0,-2 0 0 16,4 0 0-16,1 0 0 0,4 1 0 0,2 4 0 15,1-2 0-15,1 5 0 0,4 0 0 0,6-1 0 16,0 4 0-16,-1-1 0 0,-5 2 0 0,3 1 0 16,-4 0 0-16,2 2 0 0,-3 0-40 0,2 2-634 15,-3 0-71-15,-1 0-377 0,4-1-1216 0,-3 3 538 16</inkml:trace>
  <inkml:trace contextRef="#ctx0" brushRef="#br0" timeOffset="16343.73">7376 5074 154 0,'2'-3'364'0,"3"1"55"15,-1 0 48-15,-4 2 27 0,0-7 15 0,0 7 15 0,-5-4 30 16,5 4 2-16,-6-4-8 0,6 4-13 16,-7-2-20-16,1 1-48 0,6 1-49 0,-14 1-39 15,6 0-39-15,-6 2-34 0,4 3-32 0,-7 2-26 0,3 0-128 16,0 2-120-16,3-2 0 0,-1 3 0 0,3-3 0 16,0 1 0-16,4 3 0 0,1-5 0 0,0 1 0 15,3-3 0-15,1 2 0 0,0 2 0 0,1-5 0 16,2 3 0-16,1-5 0 0,1 3 0 0,0-3 0 15,5-1 0-15,2 0 0 0,-2-2 0 0,4-4 0 16,4 2 0-16,-1-3 0 0,0 0 0 0,1-5 0 16,0 4 0-16,0-4 0 0,-4 3 0 0,-5 0 0 15,4 3 0-15,-3-3 0 0,-5 5 0 0,0-1 0 16,-1 2 0-16,0-2 0 0,1 3 0 0,-5 1 0 16,5-1 0-16,-5 1 0 0,0 0 0 0,5 6 0 15,-5-2 0-15,0 4 0 0,-1-1 0 0,2 4 0 0,-1-3 0 16,3 3 0-16,-2 0 0 0,2-1 0 0,-2 1 0 15,2-1 0-15,-1 1 0 0,2-1 0 16,5-2 0-16,-4-1 0 0,0-1 0 0,3 1 0 0,-3-2-385 16,2-2-391-16,0-2-396 0,-2-1-1270 0,-5 0 563 15</inkml:trace>
  <inkml:trace contextRef="#ctx0" brushRef="#br0" timeOffset="16553.28">7735 5013 292 0,'0'-15'607'0,"-4"1"68"0,4 0 54 0,-1 4 15 16,-3 4-24-16,4-2-67 0,0 4-70 0,0 0-59 16,-1 1-54-16,1 3-50 0,0 0-39 0,0 0-37 15,0 0-37-15,1 16-27 0,0-7-32 0,3 3-34 16,1 4-214-16,-3 0 0 0,2 1 0 0,0 0 0 16,4 8 0-16,-5-7 0 0,4-1 0 0,1-1 0 0,-2 1 0 15,-1-6 0-15,0 1 0 0,2 1 0 0,-2-3-227 16,-3-4-380-16,1 1-105 0,-4-2-396 0,1-2-1200 15,-3 1 531-15</inkml:trace>
  <inkml:trace contextRef="#ctx0" brushRef="#br0" timeOffset="16838.68">7586 5159 180 0,'-16'-5'456'0,"4"1"42"0,3 0 44 0,3 1-6 16,1 0-25-16,2-1-13 0,3-2-20 0,4 2-35 15,8-1-36-15,4-2-36 0,11-1-29 0,5 0-27 16,4 2-33-16,0 0-26 0,14-2-27 0,-12 3-27 15,-1 0-18-15,1 0-7 0,-2 0 10 0,-5 0 3 16,-11 2 4-16,-1 1 6 0,-5-1 3 0,-3 2 4 16,-1-1-104-16,-4 2-103 0,2 0 0 0,-2 0 0 0,-6 0 0 15,9 0 0-15,-9 0 0 0,7 0 0 0,-4 4 0 16,1 0 0-16,-1 0 0 0,-1 3 0 0,2 0 0 16,-2-1 0-16,0 4 0 0,3-2 0 0,-1 2 0 15,1-2 0-15,-4 2 0 0,3-2 0 0,0 0 0 16,-4-1 0-16,4 2 0 0,-3-3 0 0,-1 2 0 15,1-2 0-15,2-1 0 0,-3 1 0 0,1-1 0 16,-1-2 0-16,0-3 0 0,3 7-41 0,-3-7-663 16,0 0-537-16,0 0-1345 0,0 0 594 0</inkml:trace>
  <inkml:trace contextRef="#ctx0" brushRef="#br0" timeOffset="17008.74">8140 4991 3751 0,'-9'-15'578'16,"4"7"-90"-16,-3 0 43 0,2 1 32 0,2 0-36 15,-4 3-52-15,7 0-54 0,-4 1-95 0,1 0-60 16,1 1-32-16,3 2-203 0,-1-6-31 0,1 6 0 0,-4-3 0 16,4 3 0-16,0 0 0 0,0 0 0 15,0 0 0-15,0 0 0 0,0 0 0 0,22 7 0 0,-13-4 0 16,4 2-393-16,2 1-210 0,3-2-111 0,2 1-367 16,0-1-1169-16,-1 1 517 0</inkml:trace>
  <inkml:trace contextRef="#ctx0" brushRef="#br0" timeOffset="17314.8">8627 5000 202 0,'0'0'452'0,"-14"-7"56"16,6 6 41-16,-2 0 23 0,-4 0 27 0,1 1 13 15,-5 0-9-15,5 0-25 0,-2 1-33 0,-2 2-45 16,3 3-50-16,1-2-46 0,1 1-35 0,0 2-42 16,2-1-32-16,1 3-32 0,1-2-24 0,1 1-115 0,4 2-124 15,-1 0 0-15,7-2 0 0,2 2 0 0,4-2 0 16,4 2 0-16,2-1 0 0,2 0 0 0,-1-5 0 15,3 2 0-15,-1-1 0 0,4-5 0 0,-4 4 0 16,-1-3 0-16,0-1 0 0,-2-1 0 16,-1-2 0-16,-3 3 0 0,1-2 0 0,-1-3 0 0,-2 0 0 15,-1 2 0-15,-2-2 0 0,0 0 0 0,-2-1 0 16,0 1 0-16,-3-3 0 0,2 3 0 0,-3-1 0 16,-4-1 0-16,2 2 0 0,-2-1 0 0,-3 1 0 15,1 0 0-15,-3 0 0 0,0 1 0 0,-1-2 0 16,0 2 0-16,-2 1 0 0,2 0 0 0,-2 2 0 15,5-2-704-15,-1 2-545 0,3 0-1351 0,5 1 598 16</inkml:trace>
  <inkml:trace contextRef="#ctx0" brushRef="#br0" timeOffset="17722.28">8725 4986 112 0,'1'-5'445'0,"-1"-6"55"0,3 4 52 0,0-1 31 15,0-1 35-15,0-1 3 0,2 2-15 0,-1 1-30 16,2 3-40-16,2-2-40 0,1 1-46 0,1 1-44 15,2 3-42-15,-1 1-40 0,7 1-29 0,0 3-31 16,0 3-25-16,1 1-35 0,-2 4-204 0,-1 1 0 16,0-1 0-16,-2 2 0 0,-3 0 0 0,-2 3 0 15,0-3 0-15,-5-3 0 0,-3 1 0 0,0-1 0 16,-1-1 0-16,0 0 0 0,-1-2 0 0,0 0 0 16,-2-3 0-16,2 1 0 0,-4-1 0 0,2-2 0 15,2 1 0-15,1-4 0 0,-5 3 0 0,5-3 0 16,-6 1 0-16,6-1 0 0,0 0 0 0,0 0 0 0,-6-10 0 15,6 5 0-15,3-2 0 0,0 0 0 16,0-4 0-16,5 2 0 0,1-6 0 0,0 0 0 0,1 2 0 16,4-1 0-16,3-2 0 0,-1 5 0 0,0 0 0 15,2 1 0-15,0 3 0 0,3 0 0 0,-2 3 0 16,2 1 0-16,-2 3 0 0,-1 1 0 0,-5 1 0 16,1 2 0-16,-4 3 0 0,2-2 0 0,-2 4 0 15,-3-2 0-15,-1 3 0 0,-3-2 0 0,-1 3 0 16,-1-4 0-16,3 3 0 0,-3-3 0 0,0 2 0 15,-1 1 0-15,-1 0 0 0,-1-3 0 0,-2 1 0 16,0-1 0-16,3-1 0 0,-1-1 0 0,2 2 0 16,-1-3-74-16,2 1-1280 0,3-3-1465 0,0 2 649 0</inkml:trace>
  <inkml:trace contextRef="#ctx0" brushRef="#br0" timeOffset="17913.16">9919 5159 5326 0,'6'1'840'0,"2"0"-206"15,-3 4-54-15,0-5-86 0,-1 2-177 16,-3 2-317-16,-1-4 0 0,3 5 0 0,-2 2 0 0,-2 0 0 16,-3 2 0-16,3 1 0 0,-3-1 0 0,0 0 0 15,-1 0 0-15,0 0 0 0,-3 1 0 0,2 1 0 16,-3 4 0-16,0-5 0 0,0-2 0 0,3 0 0 16,-5 5 0-16,2-3 0 0,-1-2 0 0,0 1 0 15,-7-1 0-15,3 2 0 0,-5-2 0 0,-2-3-1366 0,0 2-1478 16,1-2 654-16</inkml:trace>
  <inkml:trace contextRef="#ctx0" brushRef="#br0" timeOffset="18764.75">5801 7377 118 0,'0'-5'799'0,"0"1"29"15,1-4-6-15,1 3-64 0,-2 2-74 0,0-1-67 0,0-1-60 16,0 5-54-16,-2-4-51 0,2 4-47 0,0 0-39 16,0-5-42-16,0 5-35 0,0 0-29 0,7 18-25 15,-6-2-61-15,3 8-174 0,-1 5 0 0,-2-1 0 16,1 3 0-16,-2-1 0 0,3 5 0 0,-2-3 0 15,2-1 0-15,-2-3 0 0,1 0 0 0,2-2 0 16,0-8 0-16,0 2 0 0,1-3 0 0,-1-2 0 16,2-4 0-16,1 0 0 0,-1-1 0 0,3-1 0 0,5 2 0 15,-1-2 0-15,6 0 0 0,3-1 0 0,5 0 0 16,3 0 0-16,1-4 0 0,5 1 0 0,-2 3 0 16,2-4 0-16,1-1 0 0,-2 0 0 0,-5 0 0 15,1-1 0-15,-3 1 0 0,-9-1 0 0,-1-1 0 16,-3-1 0-16,-3 0 0 0,-3 1 0 0,1-1 0 15,-6 2 0-15,4-2 0 0,-8 0 0 0,9 1 0 16,-9-1 0-16,7-1 0 0,-7 1 0 0,7 0 0 16,-7 0 0-16,0 0 0 0,5-2 0 0,-5 2 0 0,0 0 0 15,0 0 0-15,0 0 0 0,5-3 0 0,-5-1 0 16,3-1 0-16,-1-1 0 0,3-1 0 0,1-1 0 16,0 0-1366-16,5-4-1478 0,3-1 654 0</inkml:trace>
  <inkml:trace contextRef="#ctx0" brushRef="#br0" timeOffset="18999.46">6909 7585 492 0,'-14'4'735'0,"6"-3"29"0,-2-1 5 16,4 0-43-16,-1 2-66 0,7-2-65 0,-7 1-60 15,7-1-53-15,-5 2-46 0,5-2-41 0,0 0-38 16,0 0-34-16,23 1-32 0,-12-1-30 0,2 0-26 15,6-1-100-15,-1 2-135 0,1 0 0 0,-1-2 0 0,1 1 0 16,3 0 0-16,-2 1 0 0,2 0 0 0,-4-1 0 16,2 1 0-16,-2 3 0 0,-2-1 0 0,-1-2 0 15,-1 0 0-15,-2 4-48 0,0-2-554 0,-1 2-96 16,-2-1-443-16,-3 1-1236 0,-1 0 548 0</inkml:trace>
  <inkml:trace contextRef="#ctx0" brushRef="#br0" timeOffset="19266.28">7029 7758 375 0,'-50'19'342'0,"17"-7"89"0,0-2 17 15,5-2 30-15,7-1 32 0,5-3 16 0,3-1 1 0,3 1-16 16,2-2-16-16,4 1-30 0,-2-1-16 16,6-2-16-16,0 0-29 0,0 0-37 0,19 3-37 0,-5-3-36 15,4-3-26-15,10 1-27 0,-6-3-23 0,8 2-139 16,1 2-79-16,-1-2 0 0,-1 2 0 0,-1-2 0 16,0-1 0-16,-7 2 0 0,-1 1 0 0,-3-1 0 15,1 0 0-15,-6 1 0 0,1 0 0 0,-4 1 0 16,0-1 0-16,-3 1 0 0,-1-1 0 0,-5 1 0 15,12 0 0-15,-8-1 0 0,-4 1 0 0,0 0 0 16,10 1 0-16,-10-1 0 0,0 0 0 0,5-1 0 16,-5 1 0-16,0 0 0 0,0 0 0 0,0 0 0 0,0 0 0 15,9 1 0-15,-9-1 0 0,0 0 0 0,0 0 0 16,0-5 0-16,0 5 0 0,0 0 0 0,0 0 0 16,0 0-561-16,0-7-711 0,0 3-1378 0,4-2 610 15</inkml:trace>
  <inkml:trace contextRef="#ctx0" brushRef="#br0" timeOffset="20357.77">9105 7435 486 0,'-5'-3'718'0,"-1"1"29"16,3 0 6-16,0-1-17 0,3 3-66 0,-7-2-59 0,7 2-61 15,-3-2-60-15,3 2-48 0,0 0-45 16,0 0-42-16,8-4-40 0,3 4-28 0,1 6-26 0,7 0-28 16,6 9-93-16,3-1-140 0,-2 1 0 0,1 3 0 15,-4 2 0-15,0 1 0 0,-4-4 0 0,0 4 0 16,-2-1 0-16,-6-4 0 0,0-2 0 0,1-1 0 15,-7 2 0-15,3-8 0 0,-4 2 0 0,-3-2 0 16,3-1 0-16,1-1 0 0,-4-1 0 0,2-1 0 16,-2 0 0-16,-1-3 0 0,0 3 0 0,0-3 0 15,0 0 0-15,0 0 0 0,0 0 0 0,0 0 0 16,0 0 0-16,-9-13 0 0,8 4 0 0,0 0 0 0,-2-3 0 16,3-1 0-16,-1-3 0 0,-2 0 0 15,3-3 0-15,4 1 0 0,0-9 0 0,1 3 0 0,0 5 0 16,4 0 0-16,-4 2 0 0,8 0 0 0,-4 1 0 15,5 2 0-15,3 0 0 0,-2 1 0 0,3 4 0 16,0 0 0-16,1 5 0 0,0 1 0 0,0 1 0 16,0 6 0-16,2 0 0 0,-3 7 0 0,0-1 0 15,-3 5 0-15,-1 1 0 0,0 0 0 0,-2-2 0 16,-3 4 0-16,-4-2 0 0,0 0 0 0,-2 1 0 16,-1-5 0-16,-1-4 0 0,2 5 0 0,-6-5 0 15,3-1 0-15,0-1 0 0,0-1 0 0,-1-1 0 0,0 2 0 16,0-2 0-16,1-4 0 0,-4 5 0 0,4-5 0 15,-4 2 0-15,4-2 0 0,-4 2 0 0,4-2 0 16,0 0 0-16,-7-7 0 0,5 2 0 0,1-6 0 16,1 2 0-16,0-4 0 0,2-4 0 0,1 2 0 15,1-3 0-15,3-2 0 0,1 4 0 0,6-6 0 16,-1 5 0-16,7-2 0 0,-6 5 0 0,9 0 0 16,3 0 0-16,1 3 0 0,-8 6 0 0,9 3 0 15,0 3 0-15,2 6 0 0,-4 0 0 0,1 3 0 16,-4 4 0-16,-6 0 0 0,-3 2 0 0,4 4 0 15,-8-4 0-15,-2 3 0 0,-3-4 0 0,-1 2 0 0,0-1 0 16,-2-1 0-16,2-2 0 0,-4-5 0 0,1 3 0 16,0-3 0-16,-1-3 0 0,0 2 0 15,0-2 0-15,0 0 0 0,0 0 0 0,0 1 0 0,0-3 0 16,0-3 0-16,2 5 0 0,-2-5 0 0,0 5 0 16,0-5 0-16,0 0 0 0,0 0 0 0,0 4 0 15,0-4 0-15,0 0 0 0,0 0 0 0,0 0 0 16,0 0 0-16,0 0 0 0,0 4 0 0,0-4 0 15,0 0 0-15,0 0 0 0,0 0 0 0,0 0 0 16,0 0 0-16,0 0 0 0,0 0 0 0,0 0 0 16,0 0 0-16,5-14 0 0,-1 7 0 0,3 1-771 0,6-8-466 15,6-4-1340-15,4-1 593 0</inkml:trace>
  <inkml:trace contextRef="#ctx0" brushRef="#br0" timeOffset="21248.65">11197 6855 83 0,'4'-3'623'0,"-3"0"26"0,3 0 27 0,-3-1 19 15,2 1-6-15,-3-2-23 0,0 0-63 0,-2 0-59 16,0-2-54-16,-2 2-45 0,1-1-45 0,-3 2-40 15,-3-2-34-15,-1 0-33 0,-3 1-30 0,-6 2-27 16,1 0-86-16,-4 3-150 0,-6 4 0 0,-4 2 0 16,4 2 0-16,-1 4 0 0,-2 4 0 0,4 2 0 15,5 4 0-15,3-3 0 0,-2 2 0 0,10-1 0 0,2-3 0 16,1 0 0-16,4 1 0 0,1 0 0 0,4-2 0 16,2-4 0-16,2 0 0 0,5 3 0 0,-1-6 0 15,4 1 0-15,6-1 0 0,0-3 0 0,2-2 0 16,-1 0 0-16,2-4 0 0,0 0 0 0,-1-3 0 15,1-2 0-15,-3-2 0 0,8-5 0 0,-8 1 0 16,5-4 0-16,-3-2 0 0,1-3 0 0,-2-2 0 16,-4-2 0-16,1-4 0 0,-2 1 0 0,0-6 0 15,-4 4 0-15,-2-1 0 0,0-4 0 0,-4 0 0 16,-3 0 0-16,-1 2 0 0,-2-1 0 0,-3 0 0 16,-3 4 0-16,0 2 0 0,0 9 0 0,0 2 0 0,-1 3 0 15,0 2 0-15,3 3 0 0,-1-1 0 0,2 4 0 16,1 2 0-16,-1-1 0 0,4 4 0 0,-10 9 0 15,4 3 0-15,3 6 0 0,0 7 0 0,1 4 0 16,4 3 0-16,1 2 0 0,3 1 0 0,4 10 0 16,-3-10 0-16,4-4 0 0,0 1 0 0,-1 0 0 15,1-5 0-15,1-2 0 0,0 1 0 0,-2-11 0 16,0 2 0-16,-5-6 0 0,3-2 0 0,-3 1 0 16,0-3 0-16,0-2 0 0,-1 2 0 0,-3-3 0 0,2 0 0 15,1-1 0-15,-3-1 0 0,-1-2 0 16,4 6 0-16,-4-4 0 0,0-2 0 0,4 3 0 15,-4-3 0-15,1 3 0 0,-1-3 0 0,0 0 0 0,0 0 0 16,0 0 0-16,0 0 0 0,0 4 0 0,0-4 0 16,0 0 0-16,0 0 0 0,0 0 0 0,-5 4 0 15,1 1 0-15,3-3 0 0,-6 3-238 0,5 1-464 16,-11-1-507-16,4 2-1309 0,0 2 579 0</inkml:trace>
  <inkml:trace contextRef="#ctx0" brushRef="#br0" timeOffset="21582.1">10725 7403 4602 0,'-31'9'896'0,"3"-2"-400"0,9-3-54 0,6 0 34 16,2-2-58-16,3 0-70 0,3-1-50 0,0 0-83 0,5-1-215 16,0 0 0-16,0 0 0 0,47-5 0 15,-6 2 0-15,19-5 0 0,7 2 0 0,34-3 0 0,-4 0 0 16,1 5 0-16,3-2 0 0,-5-4 0 0,-5 8 0 15,-26-4 0-15,0 1 0 0,-1 0 0 0,0 2 0 16,-3-1 0-16,-2-2 0 0,-20 3 0 0,-2-1 0 16,-4 1 0-16,-8 1 0 0,-7 0 0 0,-5 1 0 15,-2-1 0-15,-3 2 0 0,-1-2 0 0,-1 4 0 16,-6-2 0-16,10-2 0 0,-10 2 0 0,8-2 0 16,-8 2 0-16,0 0 0 0,6 0 0 0,-6 0 0 15,0 0 0-15,0 0 0 0,7 2 0 0,-7-2 0 0,0 0 0 16,0 0 0-16,0 0 0 0,0 0 0 0,0 0 0 15,0 0 0-15,6-2 0 0,-6 2 0 0,0 0 0 16,0 0-40-16,0 0-1319 0,-18-4-1471 0,9 3 650 16</inkml:trace>
  <inkml:trace contextRef="#ctx0" brushRef="#br0" timeOffset="22376.83">11327 8072 10 0,'0'0'610'0,"0"0"27"16,0 0 19-16,4-6 16 0,-4 6 3 0,0-6-9 15,0 6-45-15,-5-7-54 0,1 2-62 0,0-1-52 16,-4 2-41-16,0-4-42 0,-4 4-38 0,-3 0-29 0,-3-2-32 16,-4 4-29-16,-5 2-53 0,-2 2-189 0,-2 4 0 15,3 2 0-15,1 5 0 0,-3 2 0 16,1 1 0-16,5 0 0 0,0 4 0 0,6-2 0 0,3-3 0 16,2 0 0-16,4 2 0 0,4 0 0 0,0-1 0 15,2-3 0-15,6 4 0 0,-3-6 0 0,5 0 0 16,0-1 0-16,4 2 0 0,1-1 0 0,2-6 0 15,2 0 0-15,4 0 0 0,2 0 0 0,0-4 0 16,1-1 0-16,2-1 0 0,-1-2 0 0,4-4 0 16,-6 0 0-16,4-4 0 0,-2 2 0 0,-1-7 0 15,1-1 0-15,0-1 0 0,-2-3 0 0,-2-4 0 0,0 2 0 16,-4-5 0-16,1-4 0 0,-3 1 0 0,-3-3 0 16,0 5 0-16,-4-5 0 0,-4 0 0 0,-1 2 0 15,-1-2 0-15,0 1 0 0,-6 5 0 0,1 3 0 16,1 1 0-16,-3 8 0 0,3 5 0 0,1 1 0 15,-1-1 0-15,0 6 0 0,3-4 0 0,0 5 0 16,-2 1 0-16,3 0 0 0,1 3 0 0,0 0 0 16,-6 17 0-16,3 0 0 0,3 8 0 0,1 4 0 15,3 2 0-15,0 4 0 0,1-1 0 0,4 0 0 0,-3 2 0 16,2-2 0-16,1 0 0 0,1 1 0 16,-2-6 0-16,4-3 0 0,-2 0 0 0,0-1 0 0,-4-7 0 15,1-3 0-15,2 0 0 0,-4-4 0 0,0-3 0 16,0 0 0-16,-1-2 0 0,-1 2 0 0,0-4 0 15,1 1 0-15,-1-1 0 0,-1-1 0 0,1 1 0 16,-2 0 0-16,0-2 0 0,1 1 0 0,0 0 0 16,-2-3 0-16,4 4 0 0,-3 0 0 0,-1-4 0 15,4 1 0-15,-4-1 0 0,5 2 0 0,-5-2 0 16,0 0-533-16,14-5-145 0,-10 1-486 0,3 2-1260 16,-1-3 558-16</inkml:trace>
  <inkml:trace contextRef="#ctx0" brushRef="#br0" timeOffset="22624.22">11629 7985 197 0,'-9'-28'406'0,"0"1"49"0,0 3 57 16,1 4 29-16,3 4 32 0,1 3 36 15,-1 2 3-15,4 4-21 0,0 0-39 0,-2 2-53 0,2-1-48 16,-2 3-48-16,3 3-38 0,0 0-36 0,0 0-30 16,0 0-21-16,8 22-35 0,1-4-21 0,-3 8-168 15,5 0-54-15,-5 1 0 0,1 3 0 0,0-1 0 16,1 3 0-16,-1-6 0 0,0 2 0 0,-2-3 0 15,1 0 0-15,-3-7 0 0,1 0 0 0,-2-4 0 16,1-1 0-16,2-2 0 0,-3-2 0 0,1 1 0 16,-1-4 0-16,0 1 0 0,-1-3 0 0,0-1 0 0,1 1 0 15,-1-1 0-15,0 1 0 0,-1-4 0 0,3 4-235 16,-3-4-386-16,0 0-602 0,0 0-1324 0,0 0 586 16</inkml:trace>
  <inkml:trace contextRef="#ctx0" brushRef="#br0" timeOffset="22808.21">11605 8185 136 0,'-12'-5'413'0,"-2"0"89"0,-3-2 28 0,3 3 49 16,4 0 62-16,1 0 21 0,3 1-1 0,-1 0-61 16,2 1-62-16,0 0-54 0,1 1-47 0,4 1-46 0,-4-4-38 15,4 4-34-15,0 0-33 0,0-4-27 0,0 4-24 16,9-1-70-16,-3 0-165 0,0-1 0 16,1 1 0-16,5 1 0 0,-3-2 0 0,2 2 0 0,2 2 0 15,1-2 0-15,3 0 0 0,-3 0 0 0,4-4 0 16,1 6 0-16,0-2 0 0,0 0-565 0,3 0-706 15,-1-2-1378-15,0-1 610 0</inkml:trace>
  <inkml:trace contextRef="#ctx0" brushRef="#br0" timeOffset="23214.74">11786 7846 477 0,'-22'-18'729'0,"8"-2"45"0,5 7-3 15,2-2-38-15,4 2-69 0,3 2-68 0,0-2-60 0,6 2-53 16,2 3-47-16,1-2-43 0,6 1-42 0,3 4-36 16,0 1-28-16,0 6-32 0,1 2-17 15,-3 1-85-15,1 6-153 0,-1-2 0 0,-5 4 0 0,-3 3 0 16,-3 0 0-16,-2 2 0 0,-2 2 0 0,-4 5 0 16,-2-6 0-16,0-2 0 0,-1 0 0 0,-1-3 0 15,1 0 0-15,1-3 0 0,-2-3 0 0,2 0 0 16,3-1 0-16,-1-3 0 0,1 2 0 0,0-2 0 15,-1-1 0-15,3-3 0 0,0 4 0 0,3 0 0 0,5-1 0 16,4-3 0-16,4 4 0 0,5-3 0 16,2 2 0-16,6 0 0 0,0-3 0 0,2 1 0 15,-3-1 0-15,-6 0 0 0,-2 0 0 0,1 0 0 0,-3 0 0 16,-7 0 0-16,1 0 0 0,-3-1 0 0,-3 2 0 16,-1-2 0-16,-5 1 0 0,9 0 0 0,-9 0 0 15,10 0 0-15,-10 0 0 0,0 0 0 0,0 0 0 16,8 0 0-16,-8 0 0 0,0 0 0 0,1-3 0 15,-1 3 0-15,3-4 0 0,-3 4 0 0,-3-5 0 16,-1 0 0-16,4 1 0 0,-1-2 0 0,1 6-629 16,4-11-632-16,1 4-1365 0,3-3 604 0</inkml:trace>
  <inkml:trace contextRef="#ctx0" brushRef="#br0" timeOffset="23693.1">12530 7387 276 0,'-10'1'639'0,"2"-2"10"0,3 1 0 16,5 0-4-16,-10-2-4 0,6 0-32 0,4 2-36 15,-8-1-41-15,8 1-58 0,0 0-43 0,0 0-43 16,0 0-38-16,0 0-32 0,18-5-31 0,-5 6-29 16,5-2-26-16,3 2-22 0,7-1-180 0,3-1-30 15,1 1 0-15,0 0 0 0,0-2 0 0,4 2 0 16,-5 0 0-16,0 0 0 0,-2-3 0 0,-8 3 0 16,-2 0 0-16,-6 0 0 0,-1 0 0 0,-5-1 0 0,1 2 0 15,-3-2 0-15,3 1 0 0,-8 0 0 16,9 1 0-16,-9-1 0 0,2-2 0 0,-2 2 0 0,-2-9 0 15,2 9-232-15,-8-6-415 0,3 3-572 0,1-3-1320 16,-1 1 583-16</inkml:trace>
  <inkml:trace contextRef="#ctx0" brushRef="#br0" timeOffset="24039.94">12737 7181 233 0,'-14'-13'518'15,"-3"2"50"-15,4 2 61 0,3 1 36 0,1 2 8 16,4 2-16-16,1-1-53 0,-1 3-60 0,0-2-58 0,5 4-51 15,-4 0-40-15,4 0-38 0,-1 15-34 16,2 0-29-16,-1 4-31 0,4 8-21 0,1 0-24 16,0 5-131-16,-2-5-87 0,3 2 0 0,-2-2 0 0,4 3 0 15,-3-5 0-15,0 0 0 0,-1-7 0 0,2 0 0 16,-2 2 0-16,2-4 0 0,1 0 0 0,-2 0 0 16,-1-5 0-16,0-3 0 0,-1 4 0 0,0-7 0 15,-2 1 0-15,2-2 0 0,-2 0 0 0,0-1 0 16,1 1 0-16,-2-4 0 0,3 4 0 0,-1-1 0 15,-2-3 0-15,2 4 0 0,-2-4 0 0,0 3 0 16,0-3 0-16,0 0 0 0,0 0 0 0,0 0 0 0,0 0 0 16,0 0 0-16,0 0 0 0,4 3 0 0,-4-3 0 15,0 0 0-15,0 0 0 0,0 0 0 16,0 0 0-16,0 0 0 0,0 0 0 0,0 0 0 0,0 0 0 16,0 0 0-16,0 0 0 0,0 0 0 0,3 2 0 15,-3-2 0-15,13-7 0 0,3 2-391 0,3-1-909 16,14-2-1409-16,3-7 623 0</inkml:trace>
  <inkml:trace contextRef="#ctx0" brushRef="#br0" timeOffset="24900.16">13514 6871 181 0,'0'-10'664'0,"1"1"29"16,1-3 33-16,0 3 4 0,-2-1-22 0,5 0-66 15,-4 4-60-15,-1 0-59 0,3 1-49 0,-2 0-49 16,-1 1-41-16,0 1-46 0,0 3-31 0,1-4-35 0,-1 4-29 16,0 0-23-16,8 15-141 0,-3 3-79 0,3 8 0 15,1 5 0-15,-1 2 0 0,-2 12 0 0,-2-10 0 16,-3-1 0-16,4 3 0 0,0 8 0 0,-1-10 0 15,-1-2 0-15,-1-3 0 0,5 0 0 0,-2-1 0 16,1-3 0-16,-2-7 0 0,-2-2 0 0,2 0 0 16,-1-7 0-16,-1 1 0 0,0-2 0 0,-1-1 0 15,-1-4 0-15,1 2 0 0,-1-2 0 0,2-1 0 0,-1-1 0 16,-1-2 0-16,1 7 0 0,-1-4 0 16,0-3 0-16,0 0 0 0,3 5 0 0,-3-5 0 15,0 0 0-15,0 0 0 0,0 3 0 0,0-3 0 0,0 0 0 16,0 0 0-16,0 0 0 0,1 3 0 15,-1-3 0-15,0 0 0 0,0 0 0 0,0 0 0 0,0 0 0 16,0 0 0-16,0 0 0 0,0 0 0 0,0 0 0 16,0 0 0-16,0 0 0 0,0 0 0 0,0 0 0 15,0 0 0-15,0 0 0 0,0 0 0 0,0 0 0 16,0 0 0-16,0 0 0 0,0 0 0 0,0 0 0 16,0-14 0-16,0 10 0 0,1 0-309 0,2 1-355 0,-3 3-539 15,2-9-1304-15,1 3 577 0</inkml:trace>
  <inkml:trace contextRef="#ctx0" brushRef="#br0" timeOffset="25532.1">13983 6959 335 0,'10'-10'580'0,"-2"1"21"0,0 0 20 0,0-1 34 15,-3 4 5-15,-1 2-11 0,1-3-51 0,-2 5-60 0,0-1-48 16,-1 0-48-16,1-1-37 0,-3 4-50 16,0 0-32-16,0 0-35 0,0 0-29 0,-11 11-23 15,0-4-80-15,-4 4-156 0,-2 1 0 0,-9 2 0 0,3 1 0 16,1 1 0-16,-2-4 0 0,7 0 0 0,-3 0 0 16,4-3 0-16,-1 1 0 0,7-4 0 15,1-2 0-15,-2 3 0 0,4-5 0 0,3 1 0 0,-1 1 0 16,1-2 0-16,2 0 0 0,2-2 0 0,-8 2 0 15,8-2 0-15,0 6 0 0,0-6 0 0,8 7 0 16,-2-1 0-16,3 3 0 0,6 0 0 0,-1 2 0 16,8 5 0-16,-1 2 0 0,4-1 0 0,-1 0 0 15,2 2 0-15,-2-1 0 0,1 0 0 0,-5-3 0 0,3 1 0 16,0-1 0-16,-9-2 0 0,1-1 0 16,-2-1 0-16,3 1 0 0,-4-2 0 0,1 2 0 0,-3-5 0 15,-1 2 0-15,-1-5 0 0,-3 1 0 0,1 1 0 16,1-2 0-16,-2-1 0 0,-4-1 0 0,3 0 0 15,1 0 0-15,-1 1 0 0,-4-3 0 0,5 4 0 16,-5-4 0-16,1 3 0 0,-1-3 0 0,0 0 0 16,4 2 0-16,-4-2 0 0,3 3 0 0,-3-3 0 15,0 0 0-15,0 0 0 0,0 0 0 0,0 0 0 16,0 0 0-16,0 0 0 0,0 0 0 0,0 0 0 16,0 0 0-16,0 0 0 0,4 2 0 0,-4-2 0 0,0 0 0 15,0 0 0-15,0 0 0 0,0 0 0 0,0 0 0 16,0 0 0-16,0 0 0 0,0 0 0 0,0 0 0 15,0 0 0-15,0 0 0 0,0 0 0 0,0 0 0 16,0 0 0-16,0 0 0 0,0 0 0 0,0 0 0 16,0 0 0-16,0 0 0 0,0 0 0 0,0 0 0 15,0 0 0-15,0 0 0 0,0 0 0 0,0 0 0 16,0 0 0-16,0 0 0 0,0 0 0 0,0 0 0 16,0 0 0-16,0 0 0 0,0 0 0 0,0 0 0 15,-22-2 0-15,14 2-1366 0,-5-3-1478 0,-1 0 654 16</inkml:trace>
  <inkml:trace contextRef="#ctx0" brushRef="#br0" timeOffset="26741.03">11369 6346 138 0,'0'-5'374'0,"3"1"38"0,-3-1 50 0,1 0 33 16,-1 0 29-16,0 5 34 0,0-8 27 0,4 3 8 0,-4 0-7 16,0-2-33-16,1 3-50 0,2-2-50 0,-2 1-45 15,2 2-38-15,-2-1-32 0,-1 4-39 0,5-4-30 16,-1 0-27-16,0 1-213 0,-4 3-29 0,4-1 0 15,-4 1 0-15,0 0 0 0,0 0 0 0,0 0 0 16,12 5 0-16,-10 1 0 0,-1 1 0 0,-1 3 0 16,0-4 0-16,-1 6 0 0,-2-1 0 0,-2 0 0 15,1-2 0-15,0 2 0 0,2-3 0 0,-6 0 0 16,8 0 0-16,-1-2 0 0,0-2 0 0,1 3 0 0,1-2 0 16,0 1 0-16,3 1 0 0,5-1 0 0,-1 2 0 15,3-2 0-15,6 0 0 0,-1 1 0 0,5-3 0 16,-1 1 0-16,1 2 0 0,0-5 0 0,1 2 0 15,6-2 0-15,-11 1 0 0,-2-1 0 0,-2-2 0 16,0 1 0-16,-3-1 0 0,-2 0 0 0,-2 2 0 16,2-2 0-16,-8 0 0 0,9 0 0 0,-6 1 0 15,-3-1 0-15,0 0 0 0,9-1 0 0,-9 1 0 16,7 1 0-16,-7-1 0 0,0 0 0 0,0 0 0 16,6 0 0-16,-6 0 0 0,0 0 0 0,0 0 0 15,0 0 0-15,0 0 0 0,0 0 0 0,0 0 0 16,0 0 0-16,0 0 0 0,0 0 0 0,0 0 0 0,0 0 0 15,0 0 0-15,0 0 0 0,0 0 0 16,0 0 0-16,0 0 0 0,0 0 0 0,0 0 0 16,0 0 0-16,0 0 0 0,0 0 0 0,5 1 0 0,-5-1 0 15,0 0 0-15,0 0 0 0,0 0 0 0,0 0 0 16,0 0 0-16,0 0 0 0,0 0 0 0,0 0 0 16,0 0 0-16,0 0 0 0,0 0 0 0,0 0 0 15,0 0 0-15,0 0 0 0,0 0 0 0,0 0 0 16,0 0 0-16,0 0 0 0,0 0 0 0,0 0 0 15,0 0 0-15,0 0 0 0,0 0 0 0,0 0 0 16,0 0 0-16,0 0 0 0,0 0 0 0,0 0 0 16,0 0 0-16,0 0 0 0,0 0 0 0,0 0 0 0,0 0 0 15,0 0 0-15,0 0-578 0,0 0-692 0,0 0-1374 16,0 0 608-16</inkml:trace>
  <inkml:trace contextRef="#ctx0" brushRef="#br0" timeOffset="28647.67">9111 6333 191 0,'0'-10'604'0,"0"0"11"15,0 0 5-15,-2-1 10 0,-2 0-10 0,0 1-23 16,-1 2-31-16,-3 0-40 0,-3 3-44 0,-4 4-38 0,-10 11-41 16,-11 6-44-16,-14 22-5 0,-20 24-34 15,0 10-32-15,-2 5-26 0,8 6-27 0,6-1-160 0,9 11-75 16,4 7 0-16,17 3 0 0,10-1 0 0,11-3 0 15,5 4 0-15,14-7 0 0,5 4 0 0,8 0 0 16,7-10 0-16,-1 1 0 0,6-4 0 0,5-6 0 16,0-3 0-16,5-5 0 0,-12-22 0 0,16 23 0 15,-13-28 0-15,3 1 0 0,14 25 0 0,-18-27 0 16,-1-2 0-16,1-4 0 0,1-1 0 0,-12-12 0 16,12 4 0-16,-11-8 0 0,-6-4 0 0,-5-4 0 15,-3-3 0-15,-2-2 0 0,-2-3 0 0,0 2 0 0,-1-2 0 16,-2-1 0-16,-1-2 0 0,-1-1 0 15,-1 2 0-15,1-2 0 0,-2 0 0 0,-2-2 0 16,4 4 0-16,-4-4 0 0,4 1 0 0,-4-1 0 0,0 0 0 16,6 1 0-16,-6-1 0 0,0 0 0 0,3 3 0 15,-3-3 0-15,0 0 0 0,0 0 0 0,0 0 0 16,0 0 0-16,8-4 0 0,-8 4 0 0,7-6 0 16,1 2 0-16,2-3 0 0,3-5-16 0,2-1-1347 15,7-6-1476-15,4-3 653 0</inkml:trace>
  <inkml:trace contextRef="#ctx0" brushRef="#br0" timeOffset="30063.91">14339 5669 22 0,'0'0'448'0,"-1"-3"30"0,1 3 26 0,0 0 12 0,0-4 2 15,0 4 1-15,0 0-4 0,0 0-9 0,0 0-29 16,0 0-28-16,0 0-26 0,0 0-2 0,14 8-16 16,4 10-40-16,9 8-33 0,10 13-31 0,27 25 0 15,9 3-38-15,2 8-19 0,4 4-60 0,3 0-184 16,-1 7 0-16,-3 0 0 0,-7-1 0 0,-7 0 0 16,-3-4 0-16,-9-1 0 0,-4-6 0 0,-7 9 0 15,-6-1 0-15,-9-1 0 0,-5 4 0 0,-7-3 0 16,-8-2 0-16,-7-20 0 0,-7 24 0 0,-1-27 0 0,-15 23 0 15,5-23 0-15,-18 18 0 0,10-23 0 16,-4 1 0-16,-1-1 0 0,-2-1 0 0,0-1 0 16,-1-4 0-16,-1 1 0 0,0-2 0 0,3-6 0 0,1-2 0 15,-1-2 0-15,10-7 0 0,0-3 0 0,0 0 0 16,4-4 0-16,-2-1 0 0,7 2 0 0,0-7 0 16,1 0 0-16,2-1 0 0,3-5 0 0,1 1 0 15,0 1 0-15,1-4 0 0,0-1 0 0,2 1 0 16,0-2 0-16,0 1 0 0,1-1 0 0,-1 0 0 15,2-3 0-15,1 3 0 0,-2-4 0 0,3-1 0 16,-4 5 0-16,4-5 0 0,-2 2 0 0,2-2 0 0,0 0 0 16,-3 5 0-16,3-5 0 0,0 0 0 15,0 0 0-15,0 0 0 0,0 0 0 0,0 0 0 16,0 0 0-16,0 0 0 0,0 0 0 0,0 0 0 0,0 0 0 16,-5 0 0-16,5 0 0 0,0 0 0 0,0 0 0 15,0 0 0-15,0 0 0 0,0 0 0 0,0 0 0 16,0 0 0-16,0 0 0 0,0 0 0 0,15-11 0 15,-6 4-270-15,6-5-1051 0,9-8-1429 0,5 0 632 16</inkml:trace>
  <inkml:trace contextRef="#ctx0" brushRef="#br0" timeOffset="46448.8">10502 3162 67 0,'-3'-3'784'16,"2"0"-19"-16,1 3-30 0,-7-4-42 0,6 1-47 15,1 3-57-15,0 0-59 0,-1-4-54 0,1 4-44 16,0 0-45-16,0 0-38 0,15 7-34 0,-7-4-32 16,-3 0-26-16,0 1-28 0,3-1-27 0,-2-1-25 15,-1 2-27-15,-1-1-25 0,0 0-125 0,-2 1 0 16,1 0 0-16,-3-4 0 0,0 6 0 0,0-6 0 15,-3 4 0-15,1-2 0 0,2-2 0 0,-8 3 0 16,3-3 0-16,5 0 0 0,-9 1 0 0,9-1 0 16,-9-4 0-16,9 4 0 0,-9-2 0 0,9 2 0 15,-5-3 0-15,3 0 0 0,-1 1 0 0,3 2 0 16,-4-4 0-16,4 4 0 0,0 0 0 0,0 0 0 16,0 0 0-16,0 0 0 0,7-5 0 0,-7 5 0 15,0 0 0-15,0 0 0 0,14 7 0 0,-12-3 0 0,-2 1 0 16,4 0 0-16,-4 2 0 0,3-3 0 15,-3 0 0-15,0 2 0 0,0-1 0 0,-3-1 0 0,3-1 0 16,-1 2 0-16,1-5 0 0,-5 5 0 0,2-3 0 16,3-2 0-16,-4 1 0 0,4-1 0 0,-7 2 0 15,7-2 0-15,-8 0 0 0,8 0 0 0,0 0 0 16,-5-4 0-16,5 4 0 0,-4-6 0 0,0 1 0 16,4 2 0-16,0-1 0 0,0-1 0 0,0-2 0 15,0 1 0-15,0-1 0 0,1 1 0 0,2-1 0 16,-2 2 0-16,3-1 0 0,-3-1 0 0,2 1 0 15,1 1 0-15,0 3 0 0,-2-2 0 0,3 1 0 16,2 1 0-16,-1 0 0 0,3 6 0 0,4 1 0 16,-3 0 0-16,8 7 0 0,1 4 0 0,2 4 0 15,-2-2 0-15,-3 5 0 0,-2 2 0 0,-1-1 0 16,-6-1 0-16,-1 2 0 0,-4-6 0 0,-4 6 0 16,-4-5 0-16,0-2 0 0,-4 5 0 0,-3-6 0 0,1-3 0 15,-2 1 0-15,-7 1 0 0,-2-1 0 16,0 1 0-16,-5-3 0 0,1-3 0 0,0 5 0 15,-1-7 0-15,-5 2 0 0,5-1 0 0,1-4-175 0,4 0-1161 16,10-3-1448-16,1 0 641 0</inkml:trace>
  <inkml:trace contextRef="#ctx0" brushRef="#br0" timeOffset="50599.97">12072 2441 637 0,'-3'-3'839'0,"-1"-1"-18"0,1 1-54 0,-1-2-73 16,3 1-71-16,1 4-61 0,-4-2-57 15,4 2-55-15,0 0-47 0,0 0-38 0,0 0-34 0,9 12-36 16,5-2-25-16,-2 5-26 0,2 2-22 16,6 6-59-16,0-3-163 0,1 2 0 0,2 2 0 0,0-2 0 15,-3-1 0-15,2-2 0 0,-1 0 0 0,-7-4 0 16,1 0 0-16,3 3 0 0,-4-5 0 0,-5-3 0 15,1-1 0-15,-2 1 0 0,-2-3 0 0,1 2 0 16,-2-3 0-16,0-3 0 0,-1 3 0 0,-2-1 0 16,2 0-457-16,-1-5-207 0,-1 5-515 0,-2-5-1277 15,1 2 566-15</inkml:trace>
  <inkml:trace contextRef="#ctx0" brushRef="#br0" timeOffset="50951.07">12461 2594 301 0,'0'-25'545'0,"-3"5"49"0,3 3 60 0,0 1 41 15,0 3 4-15,0 4-51 0,-1 2-60 0,-2 0-64 16,7 2-61-16,-4 1-44 0,0 4-40 0,0 0-38 16,0 0-28-16,0 18-30 0,3 2-27 0,-2 8-31 15,-2 2-14-15,-2 4-158 0,2 2-53 0,-3-1 0 16,-4 13 0-16,3-17 0 0,4 5 0 0,-3-2 0 16,3-3 0-16,-3-1 0 0,4 2 0 0,-1-2 0 15,2-1 0-15,-1-2 0 0,0-7 0 0,0 0 0 16,0-3 0-16,0-4 0 0,0 4 0 0,0-2 0 0,0-4 0 15,0 0 0-15,0-1 0 0,0 1 0 16,0-4 0-16,0-1 0 0,0 1 0 0,0-2 0 16,1 0 0-16,-1-1 0 0,0 0 0 0,0-4 0 15,0 6 0-15,0-3 0 0,0-3 0 0,0 0 0 0,0 4 0 16,0-4 0-16,0 0 0 0,0 4 0 16,0-4 0-16,0 0 0 0,0 0 0 0,0 0 0 15,0 0 0-15,0 0 0 0,0 0 0 0,0 0 0 0,0 0 0 16,0 0 0-16,0 0 0 0,0 0 0 0,0 0 0 15,0 0 0-15,0 0 0 0,0 0-340 0,-9-8-431 16,8 3-409-16,-1 0-1279 0,2-4 566 0</inkml:trace>
  <inkml:trace contextRef="#ctx0" brushRef="#br0" timeOffset="51450.25">13168 2086 252 0,'-2'-4'722'16,"4"-1"4"-16,-4 2-28 0,2 3-30 0,-1-5-42 16,1 5-47-16,-14 10-50 0,1 4-49 0,-10 16-49 0,-5 20-35 15,0-3-39-15,2 5-35 0,-6 27-30 0,12-25-28 16,5 5-25-16,4-2-23 0,4 1-20 0,1-4-19 15,8-1-156-15,4-1-21 0,2-2 0 0,6-3 0 16,5-1 0-16,3-2 0 0,-8-14 0 0,8-1 0 16,-1-1 0-16,2-5 0 0,-1-1 0 0,0-4 0 15,1 2 0-15,-1-3 0 0,-6-5 0 0,1-2 0 16,-2 0 0-16,-5-4 0 0,0 0 0 0,-2-2 0 16,-4-1 0-16,1 1 0 0,0-2 0 0,0 0 0 15,-1 1 0-15,0-1 0 0,-4-2 0 0,5 2 0 16,-5-2 0-16,4 3 0 0,-4-3 0 0,0 0 0 15,0 0 0-15,0 0 0 0,4-8 0 0,-7 2-216 16,2 1-1114-16,-2-3-1439 0,2-1 637 0</inkml:trace>
  <inkml:trace contextRef="#ctx0" brushRef="#br0" timeOffset="51906.05">13271 2626 5319 0,'-2'-19'521'15,"0"1"-80"-15,2 2 7 0,4 3-39 0,1-2-52 16,0 5-52-16,0 1-46 0,4 0-127 0,5 5-132 16,-1 0 0-16,0 4 0 0,6 2 0 0,0 4 0 15,-2 1 0-15,-1 5 0 0,-1 1 0 0,-5 3 0 16,-1 4 0-16,-4 0 0 0,-3-1 0 0,0 1 0 0,-5-1 0 16,-1-1 0-16,-1 0 0 0,-1-2 0 0,-2 0 0 15,2-6 0-15,1 1 0 0,-1-4 0 0,3 1 0 16,-1-2 0-16,0-4 0 0,2 5 0 0,-1-3 0 15,2-2 0-15,1-2 0 0,0 0 0 0,0 0 0 16,0 0 0-16,11-13 0 0,-3 7 0 0,-1-6 0 16,5 0 0-16,1-2 0 0,0-2 0 0,8-7 0 15,-3 0 0-15,0-2 0 0,-3 4 0 0,2-1 0 16,-4 5 0-16,-3 3 0 0,-1 0 0 0,-4 5 0 16,-2 2 0-16,2 2 0 0,-3 1 0 0,1-1 0 15,-3 2 0-15,0 3 0 0,0 0 0 0,0 0 0 16,-14 8 0-16,6-1 0 0,-1 4 0 0,3 5 0 15,-2 0 0-15,2 2 0 0,-1 0 0 0,3 0 0 16,3-2 0-16,1 0 0 0,0 2 0 0,4-3 0 16,1 2 0-16,-1-2 0 0,1-3 0 0,5 1 0 15,-1 3 0-15,-1-7 0 0,5 4 0 0,-4-3 0 16,5 2 0-16,-4-2 0 0,3 0 0 0,-3-2 0 0,0 0 0 16,4 2 0-16,-6-6 0 0,3 2 0 0,-2-1-248 15,-1-4-1077-15,3 1-1433 0,1-2 635 16</inkml:trace>
  <inkml:trace contextRef="#ctx0" brushRef="#br0" timeOffset="52230.8">13681 2356 259 0,'-9'-18'751'0,"4"3"4"0,3 3-23 15,0 2-40-15,2-2-47 0,4 8-47 0,1 1-53 16,7-2-57-16,7 7-45 0,9 6-44 0,7 7-39 15,16 12-36-15,-7 3-31 0,2 8-31 0,-6 6-24 16,-4 1-23-16,-4 1-23 0,-8-1-192 0,-6 3 0 16,-3-4 0-16,-7-10 0 0,-3 1 0 0,-6-2 0 15,-3 1 0-15,-2-2 0 0,-3 0 0 0,-2-2 0 16,0-2 0-16,-3-2 0 0,1-2 0 0,-1-2 0 16,1-8 0-16,3 0 0 0,1-1 0 0,4-3 0 15,-3-1 0-15,2 1 0 0,-3-4 0 0,5-1 0 16,0 2 0-16,0-5 0 0,1 2 0 0,1-3 0 15,-4 2 0-15,2-1 0 0,0 1 0 0,-1-2 0 16,5-1 0-16,-9 0 0 0,0 0 0 0,4-3 0 16,-4 0 0-16,3-1 0 0,-3-2-327 0,3 0-984 0,3-4-1420 15,2-4 628-15</inkml:trace>
  <inkml:trace contextRef="#ctx0" brushRef="#br0" timeOffset="52476.11">14605 2486 5969 0,'0'0'628'0,"-14"-6"-134"0,14 6-66 15,-7-4-32-15,7 4-120 0,-3-2-276 0,3 2 0 16,-4-3 0-16,4 3 0 0,-2-2 0 0,2 2 0 16,0 0 0-16,0 0 0 0,16 0 0 0,-3 0 0 15,6 0 0-15,8 4 0 0,4-1 0 0,2 1 0 16,-2-2 0-16,1 2 0 0,-2-1 0 0,-2 1 0 15,-1 1 0-15,-5-2 0 0,-5 2 0 0,-4-2 0 16,-2-1 0-16,-1 0 0 0,-2 0 0 0,-2 0 0 16,-1-1 0-16,-2 2-365 0,-1 2-416 0,-2-2-394 15,0-3-1272-15,-4 7 563 0</inkml:trace>
  <inkml:trace contextRef="#ctx0" brushRef="#br0" timeOffset="52713.15">14697 2642 517 0,'-29'7'587'0,"7"-1"33"16,3-2 34-16,6 0-10 0,4-1-12 0,-1-2-21 15,5 1-46-15,-1-1-58 0,3 1-49 0,3-2-41 16,0 0-39-16,19 5-39 0,-1-3-32 0,10 0-28 16,3-1-31-16,2 1-22 0,0-2-25 0,3 1-200 15,-3-1-1-15,2-1 0 0,-7 2 0 0,1 0 0 16,-7-1 0-16,-2 1 0 0,-4-1 0 0,-2 0 0 16,-4-1 0-16,0 1 0 0,-1 0 0 0,-5 0 0 0,1 1 0 15,-5-1 0-15,9 0 0 0,-9 0 0 0,5 0 0 16,-5 0 0-16,0 0 0 0,9 0 0 15,-9 0 0-15,0 0 0 0,0 0 0 0,0 0 0 0,0 0 0 16,0 0 0-16,0 0 0 0,5-2-547 0,-5-2-727 16,3-2-1381-16,-2 0 611 0</inkml:trace>
  <inkml:trace contextRef="#ctx0" brushRef="#br0" timeOffset="53439.78">16285 2201 22 0,'10'-4'625'0,"-4"1"25"16,1 0 26-16,0-4 18 0,1 3-8 0,-2 0-25 15,-2-2-56-15,1 1-58 0,-1-1-48 0,-3 0-58 16,3 2-35-16,-1 0-46 0,-3-2-29 0,0 4-33 15,-3-5-28-15,-1 4-29 0,2-2-62 0,-6 3-179 16,-5 1 0-16,-3 2 0 0,-11 3 0 0,-1 7 0 16,-3 2 0-16,0 6 0 0,2 0 0 0,2 2 0 0,3-1 0 15,3 4 0-15,2-3 0 0,5 3 0 16,4-5 0-16,5-1 0 0,1 1 0 0,3-1 0 16,1 1 0-16,5-1 0 0,3-2 0 0,9 5 0 0,1-8 0 15,4 0 0-15,5-3 0 0,0-2 0 0,1-2 0 16,3-2 0-16,-2-3 0 0,0-1 0 0,-1-1 0 15,-7-3 0-15,2-1 0 0,-4 0 0 16,-1 1 0-16,0-5 0 0,0 0 0 0,-3-2 0 0,0-3 0 16,-2-2 0-16,-2 1 0 0,-1-1 0 0,-3 2 0 15,-2 1 0-15,1-2 0 0,-4-1 0 0,-2 5 0 16,0 1 0-16,-2-3 0 0,-2 0 0 0,-3-2 0 16,1 4 0-16,-3-3 0 0,-4 3 0 0,2-2 0 15,-5 5 0-15,1-2 0 0,-2 1 0 0,1 0 0 16,-5 3 0-16,2-3 0 0,1 4 0 0,4 2 0 15,0-2-288-15,0 5-1030 0,1-1-1426 0,4 1 631 16</inkml:trace>
  <inkml:trace contextRef="#ctx0" brushRef="#br0" timeOffset="53797.94">16328 1984 92 0,'-5'-11'683'0,"1"4"51"16,0-2 37-16,3 4-26 0,-3-1-72 0,4 2-63 15,-2 0-64-15,0 1-53 0,2 3-52 16,0 0-49-16,0 0-42 0,0 0-30 0,-2 22-30 0,2 5-25 16,2 3-31-16,2 1-20 0,-4 13-22 0,4 6-46 15,-3-3-146-15,3-1 0 0,-4-11 0 0,4 1 0 16,-4 10 0-16,2-14 0 0,2 1 0 0,-3 2 0 16,2-5 0-16,-3 0 0 0,4-1 0 0,-3-2 0 15,2-1 0-15,-3-6 0 0,1-1 0 0,0-2 0 16,2-1 0-16,-2-4 0 0,-1 0 0 0,0 0 0 15,3-1 0-15,-2-1 0 0,-1-3 0 0,0-2 0 16,0 2 0-16,1-2 0 0,3 2 0 0,-4-3 0 16,-4-2 0-16,8 2 0 0,-4 0 0 0,0-4 0 15,1 6 0-15,-1-6 0 0,0 0 0 0,-1 4 0 16,1-4 0-16,-4 2 0 0,4-2 0 0,0 0 0 16,0 0 0-16,0 5 0 0,0-5 0 0,0 0 0 15,0 0 0-15,0 0 0 0,0 0 0 0,0 0 0 16,0 0-308-16,-5-11-1007 0,5 5-1422 0,0-3 629 0</inkml:trace>
  <inkml:trace contextRef="#ctx0" brushRef="#br0" timeOffset="54172.63">17225 1895 673 0,'17'-28'720'0,"-2"5"22"0,-6 5-7 0,0 3-49 15,-3 5-61-15,-2 0-58 0,-1 2-62 0,-1 2-51 0,0 1-46 16,-1 2-45-16,-1 3-36 0,0 0-36 0,-15 19-25 16,-6 7-31-16,-11 17-23 0,-2 4-20 0,2 1-20 15,5 1-154-15,1 1-18 0,7 4 0 16,6 2 0-16,3-4 0 0,3 0 0 0,4-3 0 0,4-2 0 16,1-13 0-16,8 10 0 0,0-9 0 0,3-2 0 15,1-2 0-15,2 1 0 0,5-1 0 0,-1-6 0 16,3 2 0-16,4-5 0 0,0 0 0 0,0 1 0 15,-2-5 0-15,2 0 0 0,-1-3 0 0,-4 0 0 16,-5-8 0-16,0 3 0 0,-7-4 0 0,0 0 0 16,-2-3 0-16,2 2 0 0,-5-1 0 0,-1 0 0 15,3-3 0-15,-5 1 0 0,-2-2 0 0,8 3 0 16,-8-3 0-16,5 2 0 0,-5-2 0 0,4 3 0 16,-4-3 0-16,0 0 0 0,1 2 0 0,-1-2 0 15,0 0 0-15,0 0 0 0,0 0 0 0,-1-13 0 16,-2 9-516-16,-3-5-764 0,-2 2-1386 0,3-1 614 15</inkml:trace>
  <inkml:trace contextRef="#ctx0" brushRef="#br0" timeOffset="54607.21">17551 2063 542 0,'1'-4'724'0,"-1"4"8"0,2-6 5 15,1 4-18-15,-3 2-66 0,0-3-66 0,0 3-55 16,0 0-59-16,0 0-48 0,0 0-42 0,0 0-40 15,0 0-35-15,7 10-30 0,1 1-22 0,6 4-27 16,6 5-19-16,3 0-150 0,-5 4-60 0,6 2 0 16,3-1 0-16,1-3 0 0,8 11 0 0,-12-11 0 15,0 0 0-15,-2-3 0 0,1-1 0 0,-4 0 0 16,-6-4 0-16,1-2 0 0,-5-1 0 0,-1 0 0 16,1-5 0-16,-2 1 0 0,-1-1 0 0,-3-3 0 15,1 1 0-15,0 2 0 0,-1-5 0 0,0 3 0 16,0-3 0-16,-2 2 0 0,-1-3 0 0,3 5 0 15,-3-5 0-15,0 0 0 0,2 4 0 0,-2-4 0 0,0 0 0 16,0 0 0-16,0 0 0 0,0 0 0 16,0 0 0-16,-16-5-123 0,8 1-515 0,-1 1-601 15,-3-1-1342-15,-5-4 595 0</inkml:trace>
  <inkml:trace contextRef="#ctx0" brushRef="#br0" timeOffset="54939.75">17841 2175 2877 0,'0'-18'935'0,"0"7"-168"0,0 2-104 0,-2-1-66 16,4 3-79-16,-2 2-61 0,0-1-64 0,0 1-88 16,0 2-63-16,0 3-28 0,-2-2-20 0,2 2-165 15,0 0-29-15,-8 10 0 0,0 4 0 0,-1 1 0 16,-2 10 0-16,-1-2 0 0,-1 2 0 0,1 0 0 16,2 0 0-16,-1 1 0 0,1-2 0 0,2-5 0 15,2-2 0-15,1 0 0 0,-4 0 0 0,5 1 0 16,-1-4 0-16,1 1 0 0,3-4 0 0,-2 3 0 15,1-4 0-15,-2 0 0 0,3 0 0 0,-2-1 0 16,1-3 0-16,4 1 0 0,-4 1 0 0,2-3 0 16,0 0 0-16,-3-1 0 0,3 1 0 0,0-1 0 15,-1-1 0-15,1-3 0 0,0 10 0 0,-3-8 0 16,3-2 0-16,0 3 0 0,0-3 0 0,0 0 0 16,0 0 0-16,0 5 0 0,0-5 0 0,0 0 0 15,-1 4 0-15,1-4 0 0,0 0 0 0,0 0 0 0,0 0 0 16,0 0 0-16,0 0 0 0,0 0 0 15,0 0-133-15,0 0-1210 0,0 0-1456 0,-1-14 645 16</inkml:trace>
  <inkml:trace contextRef="#ctx0" brushRef="#br0" timeOffset="55380.62">18019 1879 6031 0,'6'-20'514'0,"4"-2"-99"0,-2 5-56 16,2 1-19-16,1 3-47 0,-4 3-54 16,1 1-239-16,2 3 0 0,0 3 0 0,8 3 0 0,4 5 0 15,9 8 0-15,11 16 0 0,1 7 0 0,3 4 0 16,8 26 0-16,-15-17 0 0,6 20 0 0,-18-18 0 16,-7 4 0-16,-3-2 0 0,-3 2 0 0,-9-6 0 15,-1-1 0-15,-4-3 0 0,-1-8 0 0,-7-5 0 16,-1 4 0-16,-1-6 0 0,-3-1 0 0,3-2 0 15,-5-2 0-15,-2-2 0 0,6-7 0 0,0 2 0 16,0-4 0-16,1-2 0 0,2 0 0 0,-1-4 0 16,1 2 0-16,1-4 0 0,0 2 0 0,1-3 0 15,1-4 0-15,0 5 0 0,0-1 0 0,1-3 0 16,1 2 0-16,-1-2 0 0,2 1 0 0,-2-1 0 16,4-2 0-16,-5 4 0 0,5-4 0 0,-4 2 0 15,4-2 0-15,-4 4 0 0,4-4 0 0,-1 2 0 16,1-2 0-16,0 0 0 0,0 0 0 0,0 0 0 15,0 0 0-15,-7 1 0 0,7-1 0 0,0 0 0 16,0 0 0-16,0 0 0 0,0 0 0 0,0 0 0 16,0 0 0-16,0 0 0 0,0 0 0 0,0 0 0 15,0 0 0-15,0 0 0 0,0 0 0 0,0 0 0 16,0 0 0-16,0 0 0 0,-5-10-1366 0,5 5-1478 0,0 5 654 16</inkml:trace>
  <inkml:trace contextRef="#ctx0" brushRef="#br0" timeOffset="56455.96">16180 7675 76 0,'0'0'874'15,"-9"-3"-4"-15,9 3-41 0,0 0-80 0,0 0-76 16,0 0-64-16,0 0-66 0,-5 5-52 0,5-5-46 15,1 5-47-15,8 3-43 0,-4 4-26 0,3-2-32 16,-2 8-39-16,3 0-27 0,0 6-67 0,-1 0-164 16,-1 2 0-16,0-2 0 0,0 5 0 0,-3-11 0 15,-2 2 0-15,-2 0 0 0,-2-2 0 0,0-1 0 16,-4-2 0-16,-2 2 0 0,0-3 0 0,-5 1 0 16,0-1 0-16,1 0 0 0,-5-5 0 0,-1 1 0 0,0-1 0 15,0-1 0-15,-1-1 0 0,1 0 0 16,0 0 0-16,2-2 0 0,3 1 0 0,3-3 0 0,-2 1 0 15,2 0 0-15,2-3 0 0,-1 0 0 0,3-1 0 16,6 0-2-16,-6-3-1364 0,6 3-1478 0,6-10 654 16</inkml:trace>
  <inkml:trace contextRef="#ctx0" brushRef="#br0" timeOffset="57343.27">17377 6749 13 0,'-2'-3'729'0,"0"-2"30"15,-1 3 17-15,3 2-19 0,-4-5-53 0,4 5-72 0,-3-3-62 16,3 3-55-16,0 0-57 0,0 0-43 15,0 0-40-15,0 0-39 0,21 8-33 0,-6 2-27 0,3 4-30 16,6 0-15-16,2 3-135 0,-3 2-96 0,2 0 0 16,1 2 0-16,-1-2 0 0,0 0 0 0,-1-1 0 15,0 1 0-15,-1-2 0 0,-2 0 0 0,-6-4 0 16,2-3 0-16,-5 3 0 0,-1-4 0 0,-4-1 0 16,2 0 0-16,-2-2 0 0,-1-1 0 0,-2 0 0 15,1-2 0-15,-1 2 0 0,0-2 0 0,-2-1 0 16,-2-2 0-16,5 2 0 0,-5-2 0 0,2 3 0 15,-2-3 0-15,2 4 0 0,-2-4 0 0,0 0 0 16,0 0 0-16,0 0 0 0,0 0-172 0,0 0-444 16,-11 2-78-16,11-2-425 0,-11-4-1211 0,5 0 537 15</inkml:trace>
  <inkml:trace contextRef="#ctx0" brushRef="#br0" timeOffset="57705.43">17855 6839 58 0,'10'-22'443'0,"-3"6"70"16,-5 3 52-16,2 2 46 0,-1 3 40 0,-2 0-3 15,3 2-19-15,-3 2-42 0,-1-1-60 0,0 2-54 16,0 3-45-16,0 0-41 0,0 0-37 0,7 16-34 16,-5 0-35-16,-1 11-22 0,-2 3-21 0,-4 5-23 15,1 12-203-15,-1 0-12 0,-4 3 0 0,1-4 0 16,-2 2 0-16,1-1 0 0,4-13 0 0,-11 12 0 16,7-11 0-16,2-3 0 0,-3 1 0 0,6-2 0 15,-3-2 0-15,-1-2 0 0,5-7 0 0,-1-1 0 0,1-4 0 16,1-4 0-16,1 0 0 0,0-2 0 0,0-2 0 15,1 1 0-15,-3-4 0 0,2 1 0 16,2 2 0-16,-2-4 0 0,1-3 0 0,0 5 0 0,0-5 0 16,0 6 0-16,0-6 0 0,-2 5 0 0,2-5 0 15,0 0 0-15,0 0 0 0,0 0 0 0,-1 3 0 16,1-3 0-16,0 0 0 0,-2 3 0 0,2-3 0 16,0 0 0-16,0 0 0 0,0 0 0 0,0 0 0 15,0 0 0-15,0 0 0 0,0 0 0 0,0 0 0 16,0 0 0-16,0 0 0 0,0 0 0 0,0 0 0 15,0 0 0-15,0 0 0 0,0 0 0 0,0 0 0 0,0 0 0 16,-13-7-1366-16,5 1-1478 0,3 1 654 0</inkml:trace>
  <inkml:trace contextRef="#ctx0" brushRef="#br0" timeOffset="84606.3">18516 6513 135 0,'2'-4'487'0,"2"2"19"0,0-2 12 0,0 0 5 16,-4 2 14-16,0 2-22 0,5-3 2 0,-2 0-10 16,-3 3-16-16,0 0-19 0,5-4-22 0,-5 4-2 15,0 0-43-15,0 0-35 0,2-3-38 0,-2 3-30 16,0 0-32-16,0 0-26 0,0 0-82 0,0 0-162 16,-7 15 0-16,-5 3 0 0,-2 8 0 0,-5 5 0 15,-8 16 0-15,0-1 0 0,4 9 0 0,1 2 0 0,-4 23 0 16,8-24 0-16,5 0 0 0,3-2 0 15,1 4 0-15,6-4 0 0,6-2 0 0,2-2 0 16,8-4 0-16,1-1 0 0,1-15 0 0,2 4 0 0,3-3 0 16,3-3 0-16,9 14 0 0,-8-18 0 0,2-3 0 15,1 6 0-15,0-9 0 0,-4 0 0 16,2-3 0-16,-2 0 0 0,-5-5 0 0,1-2 0 0,-1-1 0 16,-4-1 0-16,-5 0 0 0,2-3 0 0,0 1 0 15,-5-1 0-15,1-1 0 0,-2 1 0 0,0 0 0 16,0-2 0-16,-1 0 0 0,-4-1 0 0,0 0 0 15,5 0 0-15,-5 0 0 0,5 2 0 0,-5-2 0 16,0 0 0-16,0 0 0 0,5 1 0 0,-5-1 0 16,0 0 0-16,4-7 0 0,0-1 0 0,0 3-43 15,-1-1-1315-15,3-3-1472 0,-2 1 652 0</inkml:trace>
  <inkml:trace contextRef="#ctx0" brushRef="#br0" timeOffset="85005.29">18967 6777 362 0,'0'-7'724'0,"3"0"43"16,-2 3 16-16,-1-3-49 0,4 2-69 0,-3 1-69 15,-1 1-58-15,0 3-54 0,0 0-51 0,1-5-48 16,-1 5-39-16,0 0-31 0,-2 26-31 0,-3-2-25 16,1 6-25-16,0 3-21 0,-1 2-144 0,1-1-69 15,1 0 0-15,2-1 0 0,0-1 0 0,2-1 0 16,-1 1 0-16,1-4 0 0,2-3 0 0,1 0 0 15,-3-5 0-15,2-5 0 0,-2-2 0 0,0 3 0 16,3-4 0-16,-1-1 0 0,-2-1 0 0,3-1 0 0,-2 1 0 16,-2-4 0-16,0 0 0 0,4-1 0 15,-4 1 0-15,3 0 0 0,-3-1 0 0,1 0 0 0,-1-2-26 16,0-3-563-16,-1 4-86 0,-3-2-476 0,4-2-1246 16,-9 0 552-16</inkml:trace>
  <inkml:trace contextRef="#ctx0" brushRef="#br0" timeOffset="85188.88">18824 7247 343 0,'-13'-7'468'0,"-4"2"57"0,5 1 52 16,3 1 35-16,1 0 36 0,4-1 5 0,-2 4-39 16,2-2-63-16,4 2-56 0,-4-5-46 0,4 5-45 15,7-5-36-15,0 1-39 0,6 1-32 0,6 1-27 16,1-5-27-16,6 3-24 0,-4 1-93 0,6-2-126 0,0-1 0 16,-6 2 0-16,1 2 0 0,4-1 0 0,-6 2 0 15,0 0 0-15,-2 1 0 0,2 0 0 0,-5-2 0 16,-2 3 0-16,-1-1 0 0,2-1-228 0,-6-1-450 15,4 1-537-15,0-3-1315 0,-3 1 583 0</inkml:trace>
  <inkml:trace contextRef="#ctx0" brushRef="#br0" timeOffset="85488.6">19256 6737 69 0,'-14'-22'651'0,"6"2"50"16,4 9-3-16,0-2 10 0,3 5-9 0,0 1-40 0,2 0-62 15,4 2-61-15,2 1-51 0,8 4-48 16,3 4-46-16,11 7-37 0,2 8-34 0,10 10-33 0,0 11-26 16,-4 7-27-16,9 23-130 0,-18-16-104 0,-4-1 0 15,7 23 0-15,-16-19 0 0,-3-4 0 0,-2-2 0 16,-4 1 0-16,-3-5 0 0,-3 1 0 0,-3-16 0 16,-3-1 0-16,1 1 0 0,-3-5 0 0,-1-1 0 15,-1-7 0-15,5-2 0 0,-3-3 0 0,-1-5 0 16,3 3 0-16,0-4 0 0,2-3 0 0,1 2 0 15,1-2 0-15,-2-2 0 0,2 1 0 0,0-3 0 16,2-1 0-16,-3 5 0 0,-2-3 0 0,5-2 0 0,0 0 0 16,-3 3 0-16,3-3 0 0,0 0 0 0,-6-10 0 15,5 5 0-15,1-3-1366 0,3-1-1478 16,2-7 654-16</inkml:trace>
  <inkml:trace contextRef="#ctx0" brushRef="#br0" timeOffset="85699.95">20150 7016 6403 0,'-11'-1'522'0,"0"0"-117"0,4 1-69 0,-1-1-17 16,8 1-113-16,-10 0-206 0,10 0 0 0,0 0 0 0,0 0 0 16,0 0 0-16,30-4 0 0,-9 4 0 0,7 0 0 15,3 0 0-15,-2 1 0 0,2 0 0 0,1 1 0 16,1 0 0-16,-2 1 0 0,-9 1 0 0,-2-1 0 15,-1 0 0-15,-1 3 0 0,-4-4 0 0,-1 2-603 16,-3 1-662-16,-1 1-1371 0,-6-2 607 0</inkml:trace>
  <inkml:trace contextRef="#ctx0" brushRef="#br0" timeOffset="85854.36">20289 7202 42 0,'-35'7'442'0,"8"3"51"0,7-7 24 0,1 2 29 15,8-1 14-15,-1-2 7 0,3 0-14 0,3 0-25 0,1-1-23 16,2 0-2-16,3-1-42 0,0 0-44 0,21 0-40 15,-4-1-36-15,2-2-37 0,9-1-34 16,4-2-32-16,0 3-57 0,4 1-85 0,2-3-137 0,-3 1-144 16,3 0-152-16,-5 1-134 0,7 1-138 0,-3-4-441 15,-1 1-1137-15,0 1 503 0</inkml:trace>
  <inkml:trace contextRef="#ctx0" brushRef="#br0" timeOffset="86489.08">21416 6860 766 0,'-4'-5'828'0,"0"0"6"0,-1 3-72 16,3-2-75-16,-2 2-68 0,1-1-64 0,3 3-62 15,-5-2-53-15,5 2-46 0,-4 9-43 0,0 0-30 0,3 4-34 16,0 4-25-16,-1 3-27 0,2 2-25 0,0 2-63 16,2 0-147-16,-1-4 0 0,4-1 0 0,1 4 0 15,4 1 0-15,-2-6 0 0,1-2 0 0,2 1 0 16,1-4 0-16,1 1 0 0,2-1 0 0,-1-2 0 15,4-3 0-15,-5 1 0 0,5-4 0 0,-4-1 0 16,1-2 0-16,-2-3 0 0,6 0 0 0,-3-3 0 16,2-3 0-16,-2-2 0 0,1-1 0 0,0-3 0 0,3-6 0 15,0-3 0-15,-2-2 0 0,0-3 0 0,-4 1 0 16,0 1 0-16,-1 1 0 0,-8 6 0 16,3 0 0-16,-3 3 0 0,-4 6 0 0,3-5 0 0,-1 6 0 15,-2 0 0-15,0 3 0 0,-1 3 0 0,0-3 0 16,0 5 0-16,0 0 0 0,0 0 0 0,-5 15 0 15,1-3 0-15,0 5 0 0,3 1 0 0,-4 7 0 16,4-5 0-16,1 6 0 0,0-1 0 0,1-5 0 16,4 6 0-16,-4-8 0 0,3 0 0 0,3 0 0 15,-2 0 0-15,-1-6 0 0,2 1 0 0,0-2 0 16,-1 0 0-16,1-2 0 0,-3 0 0 0,1-5 0 0,-1 3 0 16,1-1 0-16,-1-3 0 0,0 1 0 0,-1-1 0 15,1 1 0-15,-2-1 0 0,1 0 0 0,-2-3 0 16,0 0 0-16,2 3 0 0,-2-3 0 0,2 3 0 15,-2-3 0-15,0 0 0 0,0 0 0 0,0 0 0 16,0 0 0-16,0 0 0 0,0 0 0 0,0 0 0 16,0 0 0-16,0 0 0 0,0 0 0 0,-10-10 0 15,8 5 0-15,1-1-434 0,-1 2-860 0,2-4-1400 16,2 1 620-16</inkml:trace>
  <inkml:trace contextRef="#ctx0" brushRef="#br0" timeOffset="86856">22387 6626 294 0,'6'-16'686'0,"-2"1"48"0,0 4 24 0,-3 0 5 16,2 3-56-16,-2 4-68 0,-1-2-65 0,0 1-61 15,0 5-54-15,-8 0-47 0,-3 7-42 0,-11 10-37 16,-6 6-34-16,-8 13-30 0,-1 3-26 0,4 5-105 15,1 10-138-15,-5 20 0 0,15-22 0 0,10 1 0 16,1 0 0-16,3-2 0 0,6 1 0 0,4-5 0 16,4-12 0-16,3 0 0 0,4-1 0 0,3-5 0 0,2 2 0 15,1-5 0-15,0 0 0 0,3-4 0 0,0-1 0 16,-1-1 0-16,0-1 0 0,-3-6 0 16,-3-1 0-16,3-1 0 0,-3-2 0 0,-2-2 0 0,-4-2 0 15,1 2 0-15,-5-2 0 0,2-3 0 0,-2 2 0 16,-1-1 0-16,-1 1 0 0,-1-1 0 0,4-2 0 15,-3 1 0-15,-3-2 0 0,0 0 0 0,2 2 0 16,-2-2 0-16,0 0 0 0,4 2 0 0,-4-2 0 16,0 0 0-16,0 0 0 0,0 0 0 0,0-10-173 15,0 3-1164-15,-1 2-1447 0,2-4 640 0</inkml:trace>
  <inkml:trace contextRef="#ctx0" brushRef="#br0" timeOffset="87156.68">22756 6920 5026 0,'0'-33'568'0,"0"5"-81"0,-1 8 37 15,5 3 34-15,-4 6-50 0,0-1-130 0,0 3-236 16,0 2-142-16,0 2 0 0,-1 2 0 0,2-1 0 16,-1 0 0-16,0 4 0 0,0 0 0 0,0 0 0 15,-3 29 0-15,5-4 0 0,-4 4 0 0,4 4 0 16,-4-1 0-16,4 5 0 0,-1 0 0 0,0-3 0 15,2 2 0-15,-1-3 0 0,1-4 0 0,-1 0 0 0,2-1 0 16,-1-3 0-16,-1-7 0 0,0 0 0 16,0-2 0-16,1-4 0 0,-2 0 0 0,0-2 0 0,1-3 0 15,1 0 0-15,-3-3 0 0,4 3 0 0,-4-3 0 16,0-1 0-16,0 3 0 0,0-2 0 0,1-1 0 16,-1-3 0-16,2 6 0 0,-2-6 0 0,2 2 0 15,-2-2-409-15,0 0-888 0,0 0-1406 0,0 0 622 16</inkml:trace>
  <inkml:trace contextRef="#ctx0" brushRef="#br0" timeOffset="87383.01">22722 7171 55 0,'-17'-6'562'0,"-2"0"40"0,10 2 51 0,-2 1 34 0,3-3-15 16,3 4-25-16,-2-2-32 0,5 3-54 16,2 1-54-16,0 0-46 0,10-5-44 0,3 3-49 15,6 2-27-15,4 0-34 0,8 2-30 0,1-2-28 0,2-2-39 16,-4 2-210-16,4 2 0 0,-2-1 0 0,0 1 0 15,-4 0 0-15,-1-1 0 0,-10 1 0 0,-1 1 0 16,-3-2 0-16,-2-1 0 0,-2 1 0 0,-1 0 0 16,-3 0 0-16,-5-1 0 0,13 1 0 0,-8-2 0 15,-5 1 0-15,8 3 0 0,-8-3 0 0,0 0 0 16,7-2 0-16,-3-1 0 0,3 0-702 0,-2-2-547 16,-1 1-1351-16,0-1 598 0</inkml:trace>
  <inkml:trace contextRef="#ctx0" brushRef="#br0" timeOffset="87790.5">23198 6763 4277 0,'-7'-32'617'0,"-1"4"-58"16,2 5 15-16,1 6 36 0,2 5-79 0,2 3-110 15,0 0-104-15,-1 3-72 0,5 1-205 0,2 3-40 16,7 2 0-16,5 5 0 0,13 9 0 0,13 11 0 16,-1 14 0-16,22 28 0 0,-4 11 0 0,-10 5 0 15,-4-1 0-15,-7 0 0 0,-20-24 0 0,8 21 0 16,-20-29 0-16,-3 0 0 0,-4-1 0 0,-5-15 0 15,-6 11 0-15,-1-13 0 0,-3-3 0 0,-2 0 0 16,-3-1 0-16,0-4 0 0,0 0 0 0,-2-2 0 16,2-2 0-16,3-6 0 0,2-3 0 0,-1 1 0 15,2 3 0-15,3-7 0 0,-1 0 0 0,2-1 0 16,0-1 0-16,2 2 0 0,-1-3 0 0,1 1 0 0,2 0 0 16,0-3 0-16,1 2 0 0,-2-2 0 0,1-1 0 15,5 1 0-15,-3 0 0 0,0-1 0 0,4-2 0 16,-4 4 0-16,4-4 0 0,-4 1 0 0,4-1 0 15,0 0 0-15,0 0 0 0,0 0 0 0,-5 3 0 16,5-3 0-16,0 0 0 0,0 0 0 0,0 0 0 16,0 0 0-16,0 0 0 0,0 0 0 0,0 0 0 15,0 0 0-15,0 0 0 0,-4 1 0 0,4-1 0 16,0 0 0-16,0 0 0 0,0 0 0 0,0 0 0 16,0 0 0-16,0 0 0 0,0 0 0 0,0 0 0 15,0 0 0-15,0 0 0 0,0 0 0 0,-6-5-270 0,6 5-1051 16,0 0-1429-16,0 0 632 0</inkml:trace>
  <inkml:trace contextRef="#ctx0" brushRef="#br0" timeOffset="152588.54">1282 11175 60 0,'0'0'587'0,"-1"-4"10"16,1 4 8-16,0 0-5 0,2-10 15 0,0 8-8 15,-2 2-10-15,2-3-15 0,-2 3-39 0,0 0-52 0,4-3-51 16,-4 3-43-16,0 0-37 0,6 8-39 0,-2 4-33 16,-3 5-30-16,1 10-41 0,-1 2-191 0,0-5-26 15,1 3 0-15,-4 2 0 0,1 5 0 0,0 14 0 16,1-14 0-16,-2 1 0 0,1 1 0 0,0 1 0 16,-2-2 0-16,0-2 0 0,1-3 0 0,-3 1 0 15,1-4 0-15,1 0 0 0,-1-2 0 0,1-7 0 16,0 0 0-16,1-5 0 0,1-4 0 0,1 1 0 0,-2-1 0 15,2-4 0-15,-2 1 0 0,1-1 0 16,2-2 0-16,-1 1 0 0,0-4 0 0,0 5 0 16,0-5 0-16,0 5 0 0,0-5 0 0,6 2 0 0,1 0 0 15,-1-1 0-15,4 2 0 0,4-1 0 0,3 1 0 16,2-1 0-16,3 1 0 0,0-1 0 0,5 2 0 16,1-3 0-16,2 2 0 0,-8-3 0 0,7 0 0 15,-1 1 0-15,-7 0 0 0,2-2 0 0,-4 1 0 16,-2 0 0-16,2-1 0 0,-5-1 0 0,0 1 0 15,-2 0 0-15,0 0 0 0,-2 1 0 0,1-2 0 16,-4 2 0-16,1-1 0 0,-2 1 0 0,1-1 0 16,-7 1 0-16,11 0 0 0,-6-1 0 0,-5 1 0 0,8 0 0 15,-8 0 0-15,9-1 0 0,-9 1 0 0,4-2 0 16,-4 2 0-16,0 0 0 0,10 0 0 0,-10 0 0 16,0 0 0-16,0 0 0 0,0 0 0 0,5-1 0 15,-5 1 0-15,0 0 0 0,0 0 0 0,0 0 0 16,0 0 0-16,0 0 0 0,0 0 0 0,0 0 0 15,0 0 0-15,0 0 0 0,0 0 0 0,0-4 0 16,0 4 0-16,-1-9 0 0,-3 3 0 0,4-3-1366 16,0 1-1478-16,5-2 654 0</inkml:trace>
  <inkml:trace contextRef="#ctx0" brushRef="#br0" timeOffset="153640.51">3236 11461 593 0,'-6'-3'766'0,"6"3"4"0,-7-1-19 0,7 1-47 0,0 0-59 16,0 0-65-16,0 0-59 0,-6 4-49 0,5 2-43 15,2 3-44-15,-2 3-38 0,-1 4-31 0,2 0-34 16,0-1-27-16,2 4-23 0,-2 0-89 0,0 0-143 15,2 0 0-15,1 0 0 0,-2-1 0 0,3 1 0 16,0-3 0-16,-2-4 0 0,2-1 0 0,-1 2 0 0,-1-3 0 16,-1-1 0-16,1-1 0 0,-1-2 0 15,2 0 0-15,-1 0 0 0,-1-3 0 0,1 1 0 0,-2-4 0 16,0 0 0-16,0 0 0 0,0 0-168 0,4-11-426 16,-2 4-84-16,0-3-448 0,-1-2-1218 0,1-4 539 15</inkml:trace>
  <inkml:trace contextRef="#ctx0" brushRef="#br0" timeOffset="153815.99">3346 11392 174 0,'0'-10'604'16,"-4"4"62"-16,3-1 63 0,1 5 23 0,-4-4-33 15,4 2-64-15,-4-2-66 0,4 6-57 0,0-4-52 0,0 4-48 16,-1-5-41-16,1 5-39 0,0 0-34 0,-3-3-34 16,3 3-32-16,0 0-26 0,-2-4-190 15,2 4-36-15,0 0 0 0,0 0 0 0,0 0 0 0,0 0 0 16,0 0 0-16,0 0 0 0,2 16 0 0,2-7 0 15,0-2-440-15,1 2-146 0,3 0-609 0,-3 0-1293 16,8-1 572-16</inkml:trace>
  <inkml:trace contextRef="#ctx0" brushRef="#br0" timeOffset="154183.44">3819 11450 409 0,'6'-2'760'16,"-6"2"55"-16,0 0-3 0,1-5-75 0,-1 5-69 15,0 0-64-15,0 0-60 0,-8-6-54 0,4 4-50 0,-4 2-40 16,2-2-43-16,-7 2-37 0,-5 2-35 0,-1 0-25 16,-2 3-28-16,-5 3-174 0,5-2-58 0,1 2 0 15,3 1 0-15,2 2 0 0,2 0 0 0,4 2 0 16,3-3 0-16,3 7 0 0,6 0 0 0,3 1 0 16,6-1 0-16,5 3 0 0,3-1 0 0,1-1 0 15,1 5 0-15,1-5 0 0,-2-3 0 0,4-1 0 16,-8-3 0-16,-2 0 0 0,2-1 0 0,-6-3 0 15,-1 0 0-15,-2-2 0 0,-2 0 0 0,-1-1 0 0,1-1 0 16,-4 0 0-16,-1 0 0 0,-1-3 0 0,-1 6 0 16,-4-4 0-16,0 1 0 0,-4 1 0 15,-2-2 0-15,-1 2 0 0,-2-1 0 0,-4 1 0 0,-1 1 0 16,0-1 0-16,-8-1 0 0,6 1 0 0,2 0 0 16,-1 1 0-16,-1-5 0 0,2 4 0 0,6 1 0 15,-4-2 0-15,4 0 0 0,-1 0 0 0,1-3 0 16,1 4 0-16,5 0 0 0,-1-3 0 0,3 0-719 15,5-1-527-15,0 0-1349 0,0-8 597 0</inkml:trace>
  <inkml:trace contextRef="#ctx0" brushRef="#br0" timeOffset="154973.04">6222 11485 466 0,'0'0'676'0,"5"-9"23"0,-5 9 29 0,0 0-12 15,-5-6-30-15,3 1-62 0,-1 0-65 0,-1 1-55 16,-3 0-53-16,-2 0-42 0,-3-2-43 0,-1 2-36 0,-9 1-32 16,-6 0-30-16,-1 3-27 0,-3 1-71 0,0 4-170 15,1 4 0-15,-1-1 0 0,1 4 0 0,5 2 0 16,2 4 0-16,4 0 0 0,5-2 0 0,4 1 0 15,4 0 0-15,2 1 0 0,3 0 0 0,4-1 0 16,3-3 0-16,0 2 0 0,4 1 0 0,4-5 0 16,1-1 0-16,2-4 0 0,1-1 0 0,3-4 0 15,3-1 0-15,7-5 0 0,-5-2 0 0,4 0 0 0,-5-4 0 16,1-2 0-16,-1-2 0 0,-3-2 0 16,-2-1 0-16,-5 1 0 0,4-4 0 0,-6 3 0 15,-1 1 0-15,-3 0 0 0,-3 7 0 0,0-1 0 0,-2 0 0 16,-1 3 0-16,1 2 0 0,-3 0 0 0,2 0 0 15,-2 1 0-15,1 0 0 0,-1 4 0 0,0 0 0 16,0 0 0-16,0 0 0 0,-1 21 0 0,2-10 0 16,2 6 0-16,2-3 0 0,0 4 0 0,3-3 0 15,1 1 0-15,0 1 0 0,1 0 0 0,3-2 0 16,-3-3 0-16,-1 5 0 0,2-5 0 0,-3-6 0 16,1 3 0-16,0-2 0 0,-4-2 0 0,3 1 0 0,-3-1 0 15,0-2 0-15,-1-1 0 0,1 1 0 0,-4 0 0 16,3-1 0-16,-4-2 0 0,4 3 0 15,-4 0 0-15,0-3 0 0,0 0 0 0,0 0 0 0,0 0 0 16,0 0 0-16,0 0 0 0,0 0 0 0,0 0 0 16,9-6 0-16,-6 2 0 0,-1 0-1366 0,3 0-1478 15,4-2 654-15</inkml:trace>
  <inkml:trace contextRef="#ctx0" brushRef="#br0" timeOffset="155766.84">8164 10909 320 0,'0'-5'751'16,"3"0"53"-16,-2-2 10 0,-1 1-63 0,0 1-75 0,0 1-66 16,0 1-54-16,0-2-55 0,0 5-50 0,-1-4-48 15,1 4-42-15,0 0-38 0,0 0-37 0,0 0-27 16,-5 11-26-16,1 5-141 0,0 10-92 0,-1 1 0 15,-3-1 0-15,3 6 0 0,0 0 0 0,1 0 0 16,0 1 0-16,3-1 0 0,2 1 0 0,2-3 0 16,-2 0 0-16,3-4 0 0,2-2 0 0,-2-4 0 15,4-2 0-15,-3-1 0 0,5 0 0 0,-2-3 0 0,-1-3 0 16,1-1 0-16,4 0 0 0,2 0 0 0,2-2 0 16,1-3 0-16,2 1 0 0,4-2 0 0,4 1 0 15,4-3 0-15,-2 1 0 0,2 0 0 0,-2-3 0 16,1 1 0-16,-4-1 0 0,-3 0 0 0,0 0 0 15,-5-3 0-15,0 2 0 0,-2-1 0 0,-4 1 0 16,-3 1 0-16,-2 0 0 0,-2 0 0 0,-5 0 0 16,11 0 0-16,-11 0 0 0,7-2 0 0,-7 2 0 15,0 0 0-15,7 0 0 0,-7 0 0 0,0 0 0 16,0 0 0-16,5 0 0 0,-5 0 0 0,0 0 0 16,-2-8 0-16,2 8-257 0,-5-5-1066 0,2 0-1433 0,-1 0 635 15</inkml:trace>
  <inkml:trace contextRef="#ctx0" brushRef="#br0" timeOffset="155968.87">8761 11209 26 0,'4'-12'542'0,"-3"0"74"0,2 4 62 0,-1-1 53 15,1 2-2-15,-2 3-51 0,2 1-66 0,-3-1-59 16,0 4-58-16,2-3-48 0,-2 3-42 0,0 0-39 16,8 10-34-16,-7 0-34 0,2 2-29 0,-1-2-26 0,-2 1-72 15,3 4-171-15,-3-1 0 0,0 3 0 0,1-6 0 16,-1 7 0-16,0-3 0 0,3-2 0 15,-2-1 0-15,0-1 0 0,1 1 0 0,-2-2 0 0,1 2 0 16,0-5 0-16,-1-5 0 0,0 7 0 0,-1-5-158 16,0-1-463-16,1-3-615 0,0 0-1338 0,0 0 592 15</inkml:trace>
  <inkml:trace contextRef="#ctx0" brushRef="#br0" timeOffset="156145.46">8854 11027 275 0,'-8'-12'724'0,"3"3"65"0,-2 0 37 0,2 2-70 0,2 2-75 16,-2-1-64-16,4 2-62 0,-2 0-53 0,2 2-55 16,1 2-45-16,-4-5-44 0,3 2-40 15,1 3-32-15,0 0-31 0,0 0-23 0,0 0-64 0,0 0-168 16,5 14 0-16,0-7 0 0,0 4-21 0,3 2-285 16,1 2-123-16,-2-3-126 0,-1 2-592 0,-1-3-1242 15,1-2 549-15</inkml:trace>
  <inkml:trace contextRef="#ctx0" brushRef="#br0" timeOffset="156596.59">9064 11147 253 0,'0'0'594'0,"0"-7"68"15,0 4 76-15,0 3 34 0,0-5-56 0,0 5-70 16,1-3-66-16,-1 3-58 0,1-4-49 0,-1 4-52 16,0 0-44-16,0 0-37 0,16 9-40 0,-1 2-27 15,-1 2-28-15,1 2-23 0,2 6-165 0,2-2-57 0,-10-2 0 16,4 0 0-16,0 5 0 0,-4-4 0 0,-2-2 0 15,1-1 0-15,-4-2 0 0,0 0 0 0,-3-2 0 16,-1 1 0-16,-1-2 0 0,-2-2 0 0,3-1 0 16,-1-3 0-16,-3 0 0 0,3-1 0 0,-2 1 0 15,-1-1 0-15,4-3 0 0,0 0 0 0,0 0 0 16,-15-8 0-16,11 3 0 0,4-2 0 0,-5-4 0 16,4-1 0-16,1-6 0 0,0 0 0 0,1-2 0 0,4-4 0 15,3-1 0-15,3-2 0 0,0 3 0 0,4 1 0 16,5 0 0-16,2 5 0 0,1 1 0 15,1 1 0-15,3 5 0 0,0 4 0 0,1 1 0 0,2 3 0 16,-9 5 0-16,7 3 0 0,-10 2 0 0,3 1 0 16,-5 3 0-16,-2 3 0 0,-1 2 0 0,-3-1 0 15,-2 1 0-15,-2 1 0 0,-2 2 0 0,-1-2 0 16,-2 0 0-16,-1 0 0 0,0-1 0 0,-4-7 0 16,3 5 0-16,-3-1 0 0,0-3 0 0,3 1 0 15,-5-2 0-15,-1 2 0 0,2-3 0 0,1 2 0 16,-1-3 0-16,0 2 0 0,1-3 0 0,-2-2 0 0,2 3 0 15,-1-2 0-15,1-1 0 0,0 0 0 16,2 0 0-16,-2-3 0 0,1 2 0 0,3-3 0 16,0 0-284-16,0 0-453 0,0 0-458 0,0 0-1296 0,11-14 574 15</inkml:trace>
  <inkml:trace contextRef="#ctx0" brushRef="#br0" timeOffset="156932.15">9819 11306 371 0,'-14'5'612'15,"14"-5"48"-15,-9 0 49 0,9 0-12 0,0 0-47 16,0 0-46-16,0 0-38 0,0 0-46 0,0 0-52 16,23-6-48-16,0 1-42 0,5 0-33 0,3 0-39 0,3 0-32 15,0-1-26-15,2 0-24 0,-2 1-85 0,-2-1-139 16,-4 1 0-16,0-1 0 0,-9-1 0 16,-3 0 0-16,2 2 0 0,-7-1 0 0,-1-1 0 0,0 3 0 15,-4-1 0-15,0-2 0 0,0 2 0 0,-4-1 0 16,0-3 0-16,-2 3 0 0,0-1 0 0,-4-2 0 15,-2 3 0-15,-3-2 0 0,-1 4 0 0,-4-1 0 16,-5 1 0-16,-2 2 0 0,-2 4 0 0,-6 1 0 16,1 3 0-16,7-1 0 0,2 4 0 0,-1 1 0 15,4 2 0-15,3 1 0 0,1 0 0 0,4 1 0 16,3 2 0-16,1 1 0 0,4 0 0 0,1 0 0 0,3-1 0 16,4 2 0-16,1-2 0 0,3-1 0 15,5 9 0-15,-2-14 0 0,4 2 0 0,1-4 0 0,9 1 0 16,-2-2 0-16,2-2-558 0,2-1-122 0,-3-4-480 15,4 5-1254-15,4-3 554 0</inkml:trace>
  <inkml:trace contextRef="#ctx0" brushRef="#br0" timeOffset="157280.1">10830 11308 272 0,'5'-11'544'0,"-6"-1"59"16,-2 2 67-16,-1 0 45 0,-2-1 1 0,-5 3-61 15,0 1-59-15,-3-2-60 0,-2 4-52 0,-1-1-50 16,3 4-43-16,-4 2-39 0,4 1-37 0,-5 4-32 0,6 0-27 15,2 2-27-15,-1 0-89 0,3 1-140 0,-1 2 0 16,4 0 0-16,3 0 0 0,1 3 0 0,3 0 0 16,3-1 0-16,1-1 0 0,0 0 0 0,1-3 0 15,1 1 0-15,3-3 0 0,0-1 0 0,-1 2 0 16,5-5 0-16,-1-2 0 0,3-2 0 0,1-1 0 16,2-2 0-16,-2-2 0 0,2-5 0 0,-4 2 0 15,6-8 0-15,-5 4 0 0,-3-2 0 0,0 1 0 16,-2 1 0-16,-2 0 0 0,-1 4 0 0,-2 1 0 15,-2-1 0-15,0 5 0 0,0 0 0 0,-3 0 0 16,2 1 0-16,-2 2 0 0,-1 2 0 0,0 0 0 0,0 0 0 16,0 0 0-16,0 12 0 0,0-4 0 0,1 3 0 15,2 0 0-15,-2 1 0 0,2 5 0 16,1-1 0-16,-2-2 0 0,6 3 0 0,1-2 0 0,0 0 0 16,2-5 0-16,-2 2-392 0,1-7-294 0,-1 0-500 15,3-3-1285-15,-2 1 570 0</inkml:trace>
  <inkml:trace contextRef="#ctx0" brushRef="#br0" timeOffset="157754.93">11265 11264 294 0,'-6'-16'590'0,"0"0"67"0,2 1 69 16,0 1 19-16,1 4-41 0,0 0-63 0,2 1-68 0,1 0-55 16,2 2-51-16,6 1-48 0,2-1-41 0,7 2-40 15,5 3-32-15,8 1-33 0,5 4-28 0,2 2-24 16,0 3-125-16,1 4-96 0,9 5 0 0,-11-2 0 15,-4 0 0-15,-1 1 0 0,-4 2 0 0,-4-1 0 16,-8-3 0-16,-3 2 0 0,-1-2 0 0,-3 1 0 16,-4-3 0-16,-1-2 0 0,-1 0 0 0,-2-1 0 15,0-3 0-15,-2 2 0 0,1-2 0 0,-1-3 0 0,-2 1 0 16,0-1 0-16,-1-1 0 0,-3-2 0 16,8 0 0-16,-11-3 0 0,5 0 0 0,-1-3 0 15,-2-1 0-15,2-2 0 0,1-3 0 0,1 4 0 0,1-10 0 16,0 2 0-16,4-4 0 0,4 2 0 0,1-7 0 15,4 0 0-15,2 0 0 0,6 4 0 16,1 0 0-16,5 3 0 0,1 3 0 0,7 3 0 0,1 0 0 16,3 6 0-16,-1 0 0 0,2 2 0 0,2 3 0 15,-6 1 0-15,-1 2 0 0,-4 1 0 0,-8-1 0 16,-1 1 0-16,-7-2 0 0,1 0 0 0,-5 0 0 16,0 0 0-16,-2 1 0 0,0-2 0 0,-1 1 0 15,1 1 0-15,-5-2 0 0,5 1 0 0,-5-1 0 0,5 1 0 16,-5-1 0-16,0 0 0 0,7 2 0 15,-7-2 0-15,0 0 0 0,0 0 0 0,0 0 0 0,0 0 0 16,0 0 0-16,6 0 0 0,-6 0 0 0,0 0 0 16,0 0 0-16,0 0 0 0,0 0 0 0,1 4 0 15,1-1 0-15,1 0 0 0,-1 0 0 0,0 0 0 16,2 3-181-16,6-5-1154 0,8 1-1447 0,13 0 640 16</inkml:trace>
  <inkml:trace contextRef="#ctx0" brushRef="#br0" timeOffset="158646.2">14485 10849 532 0,'0'-7'698'0,"1"-3"42"0,1 0 15 15,-1 3-6-15,-2 1-71 0,1 0-74 0,0 2-57 16,0-2-53-16,1 2-53 0,-1 0-41 0,0 4-44 16,0-5-38-16,0 5-34 0,0 0-35 0,0 0-21 15,4 23-110-15,-4-4-118 0,2 11 0 0,-2 1 0 0,2 5 0 16,2 0 0-16,-1-1 0 0,4 2 0 0,-2-2 0 15,0 0 0-15,0-5 0 0,2 2 0 0,1-1 0 16,-1-4 0-16,-1-1 0 0,1-8 0 0,-4-4 0 16,1-1 0-16,1-1 0 0,-1-2 0 0,-3-2 0 15,2-1 0-15,-2-1 0 0,1-1 0 0,-2 0 0 16,2-2 0-16,-2-3 0 0,1 3 0 0,-1-3 0 16,0 0-510-16,0 0-213 0,-5-15-437 0,5 8-1257 15,-5-3 557-15</inkml:trace>
  <inkml:trace contextRef="#ctx0" brushRef="#br0" timeOffset="158981.53">14232 10791 82 0,'-28'-24'582'15,"2"6"47"-15,6-2 36 0,8 8 32 0,2 4-2 16,3 1-37-16,1 2-52 0,3 1-59 0,1-1-52 16,6 2-50-16,5-2-42 0,14 4-37 0,9-1-37 15,8 4-33-15,13 6-30 0,9 4-27 0,0 4-48 16,4 2-191-16,20 14 0 0,-27-8 0 0,24 14 0 15,-30-10 0-15,0 0 0 0,0 6 0 0,-6-1 0 16,-4-1 0-16,-7 1 0 0,-9-5 0 0,-8-4 0 16,-1 3 0-16,0-1 0 0,-8-3 0 0,-3 2 0 15,-5-5 0-15,-3 0 0 0,-4-3 0 0,-3 0 0 0,-2-4 0 16,1 1 0-16,-4 1 0 0,1-6 0 0,-3 3 0 16,0-2 0-16,0-1 0 0,-3 1 0 0,0-2 0 15,-4-2 0-15,-5 0 0 0,6 0 0 0,-4 1 0 16,2-6 0-16,-3 6 0 0,5-6 0 0,-1 1 0 15,3-1 0-15,-1 3 0 0,3-4 0 0,4-1 0 16,2-1 0-16,1 1 0 0,-1-1 0 0,5 0 0 16,1-4 0-16,2 4-43 0,2-2-728 0,1 4-459 15,4-12-1332-15,6 3 590 0</inkml:trace>
  <inkml:trace contextRef="#ctx0" brushRef="#br0" timeOffset="159189.04">15482 11058 107 0,'4'-5'760'0,"-3"1"7"16,2 3 11-16,-3 1-20 0,0 0-71 0,0 0-66 16,0 0-60-16,1 11-54 0,-1-3-52 0,0 3-45 15,1 1-39-15,-1 0-38 0,0 5-32 0,-1-1-31 16,2-1-27-16,-1 0-16 0,4 2-192 0,-3-4-35 16,-1 0 0-16,4-2 0 0,-1 3 0 0,-1-3 0 15,1-1 0-15,-2 1 0 0,3-3 0 0,-1-1 0 0,-2 0 0 16,0-2 0-16,4 0 0 0,-4-4-10 15,2 1-566-15,-3-2-142 0,0 0-431 0,9-5-1243 0,-7-1 551 16</inkml:trace>
  <inkml:trace contextRef="#ctx0" brushRef="#br0" timeOffset="159361.31">15542 10923 346 0,'-13'-14'673'0,"-1"2"53"0,4 5 43 15,2-3-11-15,-2 5-74 0,5-1-67 0,1 2-57 16,0 0-59-16,-1 2-51 0,3-1-47 0,2 3-43 15,-3-4-37-15,3 4-32 0,0 0-31 0,0 0-29 16,0 0-26-16,0 0-171 0,14 7-34 0,-5-4 0 0,4 2 0 16,0 0-28-16,6 3-263 0,6 2-107 15,-5-5-97-15,1-1-88 0,7 1-483 0,3-1-1156 0,-2-3 512 16</inkml:trace>
  <inkml:trace contextRef="#ctx0" brushRef="#br0" timeOffset="159647.03">15998 10825 218 0,'7'-10'373'0,"-5"-2"73"0,0-4 49 0,-6 1 54 15,0-2 51-15,0 1 38 0,-2 2 27 0,-3-2-51 16,4 7-56-16,-2 1-55 0,2 2-49 0,1-1-43 16,0 3-40-16,-2-1-36 0,2 3-36 0,2-1-35 15,2 3-27-15,-16 10-76 0,9 7-161 0,-4 6 0 16,5 11 0-16,2 0 0 0,0 15 0 0,4-1 0 16,2 5 0-16,0 0 0 0,2-4 0 0,0 0 0 15,1-3 0-15,-4-11 0 0,3-1 0 0,2 1 0 0,-2-5 0 16,0-1 0-16,1 0 0 0,-2-10 0 0,-2-3 0 15,3-5 0-15,-3 4 0 0,2-5 0 0,-3-3 0 16,1-2 0-16,-1 2 0 0,3-2 0 0,-3-2 0 16,2 0 0-16,-2 2 0 0,0-5 0 0,0 4 0 15,0-4 0-15,1 3 0 0,-1-3 0 0,0 0 0 16,0 0 0-16,0 0 0 0,-10-16 0 0,9 9 0 16,-3-3 0-16,0 1-418 0,-1-8-302 0,0 1-456 0,-5-2-1273 15,1-6 563-15</inkml:trace>
  <inkml:trace contextRef="#ctx0" brushRef="#br0" timeOffset="159815.91">15765 11186 764 0,'-20'-6'483'16,"4"3"32"-16,4-1 14 0,1 3 23 0,3-1 37 16,0 0 3-16,3 1-28 0,1-1-31 0,4 2-39 15,-6-2-46-15,6 2-47 0,0 0-35 0,27-4-39 16,-8 1-28-16,12 1-29 0,-1 1-30 0,4 0-23 16,0-3-209-16,3 3-8 0,1-1 0 0,3 0 0 15,10 1 0-15,-14-2 0 0,-5 1 0 0,0 1 0 16,-1-3 0-16,-3 2 0 0,-9-1 0 0,1-1-440 15,-1 3-83-15,-1-3-89 0,-4 0-491 0,2-1-1195 16,5 1 529-16</inkml:trace>
  <inkml:trace contextRef="#ctx0" brushRef="#br0" timeOffset="160129.97">16839 10706 351 0,'-10'-27'696'0,"0"1"61"15,-2 2 31-15,3 0-35 0,0 8-69 0,-1 2-67 16,2 1-58-16,3 3-54 0,0 1-52 0,1 5-45 16,-1-2-40-16,2 2-37 0,1 0-37 0,-2 4-32 15,4 0-28-15,-10 10-103 0,1 7-131 0,4 10 0 16,-3 8 0-16,3 12 0 0,7 7 0 0,0 0 0 16,10 57 0-16,-5-54 0 0,-3-4 0 0,1-2 0 15,0-3 0-15,-1-14 0 0,0 0 0 0,-3-3 0 16,3-2 0-16,-3-2 0 0,3-8 0 15,-4-2 0-15,0 1 0 0,1-8 0 0,-1 2 0 0,3-6 0 16,-3 0 0-16,0 0 0 0,0-3 0 0,0 1 0 16,1-1 0-16,-1-3 0 0,-1 6 0 0,1-6 0 15,0 0 0-15,0 0 0 0,0 0 0 0,0 0 0 16,0 0-624-16,0 0-638 0,-6-14-1366 0,4 4 605 16</inkml:trace>
  <inkml:trace contextRef="#ctx0" brushRef="#br0" timeOffset="160471.59">16531 11129 516 0,'-32'-6'592'0,"-1"3"7"16,5-3 53-16,10 3 66 0,7-1-9 0,0 2-78 16,4 1-67-16,-1 0-55 0,7-1-47 0,1 2-51 15,0 0-40-15,32-5-37 0,2 3-32 0,3-2-31 16,19 0-25-16,-2 4-25 0,2-3-138 0,1-1-83 16,-4-3 0-16,0 2 0 0,-14 0 0 0,-2 0 0 15,0-3 0-15,-3 2 0 0,-5-2 0 0,-7 2 0 16,-3 0 0-16,-2-2 0 0,-6 2 0 0,0 1 0 15,0-2 0-15,-3-2 0 0,0 0 0 0,-3 1 0 0,-1 0 0 16,0-2 0-16,-3 4 0 0,1-5 0 0,-4 5 0 16,0-3 0-16,-1 3 0 0,-1 0 0 0,-6 1 0 15,1 0 0-15,-2 5 0 0,-3 0 0 0,-4 0 0 16,-4 6 0-16,3 4 0 0,-3 3 0 0,3-4 0 16,7 5 0-16,1 0 0 0,0 0 0 0,5 2 0 15,3 2 0-15,0-1 0 0,4 1 0 0,1 1 0 16,1-3 0-16,3 1 0 0,1-2 0 0,3 0 0 15,3 0 0-15,0-2 0 0,2 0 0 0,1-2 0 16,0-1 0-16,1-3 0 0,2 2 0 0,0-4-68 16,1-1-665-16,2-2-499 0,-1 4-1335 0,-1-5 591 0</inkml:trace>
  <inkml:trace contextRef="#ctx0" brushRef="#br0" timeOffset="160825.84">17324 11000 6327 0,'-25'-15'478'0,"10"2"68"0,2 2-19 16,4 4-214-16,0 3-313 0,5-1 0 0,2 1 0 16,4 2 0-16,5-1 0 0,6 3 0 0,8 3 0 15,11 0 0-15,4 5 0 0,1 3 0 0,0 0 0 16,0 4 0-16,-2 1 0 0,-3-1 0 0,-7 0 0 16,0 0 0-16,-5 4 0 0,-3-7 0 0,-6 2 0 0,-2-2 0 15,1-2 0-15,-6-2 0 0,0 3 0 0,0-6 0 16,-3 1 0-16,2 1 0 0,-2-3 0 0,-2 1 0 15,1-3 0-15,0-2 0 0,-7 5 0 0,7-5 0 16,-6-1 0-16,6 1 0 0,0 0 0 0,-13-6 0 16,5 3 0-16,5 0 0 0,-3-4 0 0,1-1 0 15,-1-2 0-15,-2 0 0 0,4-3 0 0,1-1 0 16,-1-2 0-16,2-1 0 0,1-1 0 0,1 2 0 16,0-1 0-16,0 1 0 0,1 5 0 0,3 0 0 15,0 1 0-15,1-1 0 0,4 2 0 0,1 1 0 16,3 1 0-16,0 0 0 0,5 5 0 0,2 0 0 0,2-1 0 15,5 4 0-15,5-2 0 0,-3 6-144 16,3 0-599-16,1-1-475 0,-1 2-1319 0,0-1 584 16</inkml:trace>
  <inkml:trace contextRef="#ctx0" brushRef="#br0" timeOffset="161140.65">18098 11021 498 0,'-19'1'537'0,"2"-1"44"0,6 0 27 0,-1 1 40 16,5-1-18-16,0 0-36 0,7 0-53 0,-2-3-31 15,2 3-45-15,16-5-46 0,6 1-39 0,6-1-40 16,8 2-32-16,0-3-31 0,1 2-28 0,2-1-23 16,-3-1-24-16,-3 1-24 0,1 0-178 0,-6 1 0 0,-9-1 0 15,-1-1 0-15,-4 1 0 0,-3-1 0 16,-2-1 0-16,-1 0 0 0,-2-2 0 0,-1 1 0 0,-1-2 0 16,-4 4 0-16,-2-3 0 0,-3-2 0 0,-4 3 0 15,-2-1 0-15,-5 1 0 0,-5 1 0 0,0 2 0 16,-1 2 0-16,0 2 0 0,2 3 0 0,-2 5 0 15,4 0 0-15,0 4 0 0,5 1 0 0,1 3 0 16,4-2 0-16,2 4 0 0,4 0 0 0,2 1 0 16,3 0 0-16,3 0 0 0,10 6 0 0,0-2 0 15,2-1 0-15,6-3 0 0,-2 1 0 0,4-2 0 16,1-6 0-16,-2 2 0 0,6-4 0 0,-4-1 0 0,-7-2-683 16,8-2-569-16,4 1-1355 0,-11-4 599 0</inkml:trace>
  <inkml:trace contextRef="#ctx0" brushRef="#br0" timeOffset="161574.21">18750 10927 429 0,'-8'-18'539'0,"4"1"41"0,-1 2 21 0,1 3 6 16,4 2-16-16,3 2-20 0,-2 0-27 0,4 5-38 16,7-3-36-16,-1 5-35 0,9 1-35 0,1 6-29 15,7 2-39-15,0 2-30 0,0 2-31 0,-1 2-28 16,-6 1-25-16,-5-4-37 0,-3 3-181 0,1 0 0 0,-5 0 0 15,-1 0 0-15,-4-3 0 0,-3 1 0 16,-1-3 0-16,0 2 0 0,-1-4 0 0,-2 2 0 0,-2 0 0 16,1-5 0-16,2 2 0 0,-5-2 0 0,5-3 0 15,-6 2 0-15,3-3 0 0,5 0 0 0,-13-3 0 16,8 0 0-16,0-3 0 0,0 1 0 0,-2 1 0 16,6-7 0-16,-3 2 0 0,3-2 0 0,1-5 0 15,1 5 0-15,3-5 0 0,4 1 0 0,-2-1 0 0,8 0 0 16,-1 1 0-16,6-6 0 0,3 5 0 15,2 1 0-15,3 2 0 0,1 6 0 0,0 0 0 16,3 5 0-16,-3 4 0 0,0 1 0 0,0 2 0 0,-7 1 0 16,-3 1 0-16,7 4 0 0,-6-1 0 0,-6 2 0 15,0 2 0-15,-2 1 0 0,-3-1 0 0,0 0 0 16,-3-2 0-16,0 0 0 0,-1-1 0 0,-3 0 0 16,3-2 0-16,-3 1 0 0,2-2 0 0,-2 0 0 15,-1-2 0-15,0 3 0 0,-1-1 0 0,-2-2 0 16,2 1 0-16,-3-1 0 0,4-2 0 0,-4 2 0 15,3-1 0-15,-3 0 0 0,3-2-330 0,-3 2-343 16,4-5-525-16,0 3-1299 0,0-3 575 0</inkml:trace>
  <inkml:trace contextRef="#ctx0" brushRef="#br0" timeOffset="161799.29">19656 10730 159 0,'-3'-29'590'0,"-3"3"49"16,2 6 53-16,-1 4 33 0,4 5 0 0,-2 0-71 15,1 1-66-15,2 6-60 0,-2 0-56 0,1-1-52 16,1 5-41-16,0 0-40 0,0 0-30 0,0 15-34 16,3 1-26-16,2 0-24 0,-1 13-21 0,2 0-185 15,4 1-19-15,-3 0 0 0,0 2 0 0,-2-3 0 0,-1 1 0 16,3-1 0-16,-4-3 0 0,-1-7 0 16,0 6 0-16,-2-7 0 0,0-1 0 0,-1-6 0 15,1 0 0-15,-3 0 0 0,1-1 0 0,2-4-138 0,-3 3-457 16,1-4-117-16,-2-3-413 0,0 2-1218 0,0-2 539 15</inkml:trace>
  <inkml:trace contextRef="#ctx0" brushRef="#br0" timeOffset="162081.51">19510 10936 360 0,'-15'-12'434'0,"1"0"32"0,0 0 45 16,4 7 35-16,2-1 14 0,4-1 2 0,-1 4-24 16,2-2-39-16,5 0-38 0,3 1-38 0,5 1-40 15,12 2-38-15,10-2-30 0,2 0-28 0,3 3-33 0,18 0-25 16,-4-3-20-16,1 0-20 0,-12 1-21 15,0 0-18-15,-4-3-9 0,-2 2 3 0,-2 0-127 16,-4-2-17-16,-5 3 0 0,-6 0 0 0,-2-1 0 0,-4 2 0 16,-3 0 0-16,1 0 0 0,-2 0 0 0,-1 1 0 15,-2-1 0-15,-4 1 0 0,10 2 0 0,-5 1 0 16,-2 0 0-16,1 6 0 0,0-1 0 0,-2 0 0 16,1 1 0-16,-2 3 0 0,4-2 0 0,-5 1 0 15,1-2 0-15,1 5 0 0,-2-3 0 0,-2-1 0 16,2 0 0-16,-2-1 0 0,-2 0 0 0,4 1 0 15,-1-4 0-15,-2 0 0 0,3 1 0 0,0-3 0 0,-1 1-85 16,1-2-548-16,0-3-613 0,1 3-1350 0,-1-3 598 16</inkml:trace>
  <inkml:trace contextRef="#ctx0" brushRef="#br0" timeOffset="162253.53">20175 10780 160 0,'-9'-18'509'0,"0"1"35"0,-1 2 38 16,-3 3 34-16,4 3 40 0,-1 0 1 0,0 1-23 15,1 2-61-15,2 0-57 0,2 1-53 0,0 2-49 16,1 1-41-16,2 0-40 0,-1-1-37 0,3 3-33 16,-5-4-32-16,5 4-35 0,0 0-52 0,0 0-113 15,0 0-31-15,0 0-151 0,18 14-122 0,-3-3-123 16,3 0-116-16,5 4-153 0,4-4-368 0,0 1-1118 16,2 2 495-16</inkml:trace>
  <inkml:trace contextRef="#ctx0" brushRef="#br0" timeOffset="162624.1">20687 10839 17 0,'-5'-4'465'0,"-4"-4"53"0,-5 2 41 16,0-1 36-16,-4-2 30 0,0 4 2 0,-1-2-24 15,-1 5-12-15,3 0-53 0,-2 2-51 0,1 0-47 16,0 1-45-16,5 4-41 0,-1-1-34 0,4 0-32 16,-4 0-34-16,5 6-24 0,1-3-25 0,1 1-125 15,5 2-80-15,-1 0 0 0,6-1 0 0,-1 1 0 0,0 0 0 16,3 1 0-16,3-4 0 0,1-2 0 15,1 0 0-15,0-2 0 0,2 2 0 0,2-5 0 0,3 0 0 16,1 0 0-16,-4-4 0 0,3 0 0 0,1-1 0 16,-2-2 0-16,0 1 0 0,-3 0 0 0,-1 0 0 15,0 2 0-15,-3-2 0 0,0 2 0 0,0 1 0 16,-4 0 0-16,0 2 0 0,-1-2 0 0,0 2 0 16,-4 1 0-16,5-2 0 0,-5 2 0 0,0 0 0 15,0 0 0-15,9 7 0 0,-6-3 0 0,-1 4 0 16,1 0 0-16,2 4 0 0,-1-2 0 0,6 6 0 15,-2-3 0-15,1 2 0 0,0-1 0 0,3-1 0 16,-4-1 0-16,0-4 0 0,1 2 0 0,-3-4 0 16,0 1 0-16,1-2 0 0,-1 0 0 0,-1-1 0 0,-1-2 0 15,1-1 0-15,0 3-412 0,1-1-149 0,2-3-91 16,-3 2-443-16,-5-2-1186 0,15 0 526 0</inkml:trace>
  <inkml:trace contextRef="#ctx0" brushRef="#br0" timeOffset="162950.47">21193 10717 637 0,'-7'-20'690'0,"2"2"64"15,-1 1 14-15,4 7-48 0,-1 0-68 0,1 2-66 0,-1 2-63 16,3 0-56-16,-1 2-47 0,0 1-46 0,1 3-36 16,0 0-33-16,0 0-29 0,-5 17-27 0,2 0-26 15,3 8-20-15,3 3-197 0,2 1-6 0,0 5 0 16,-1-4 0-16,1 2 0 0,0-1 0 0,-1-4 0 15,-2 3 0-15,5-3 0 0,-4-1 0 0,1-7 0 16,-2-1 0-16,0 0 0 0,-1 0 0 0,1-6 0 16,-1 0 0-16,0-2 0 0,-1-2 0 0,2-1 0 15,-2-1 0-15,1-1 0 0,-1-1 0 0,1 2 0 16,-1-3 0-16,0 1 0 0,0-1 0 0,0-3 0 16,0 0 0-16,0 6 0 0,0-6 0 0,0 0 0 0,-1 3 0 15,1-3 0-15,0 0 0 0,0 0 0 0,0 0 0 16,0 0 0-16,0 0 0 0,0 0 0 0,1 6 0 15,-1-6 0-15,0 0 0 0,0 0 0 0,0 0 0 16,0 0-1366-16,17-9-1478 0,-10 7 654 0</inkml:trace>
  <inkml:trace contextRef="#ctx0" brushRef="#br0" timeOffset="163763.97">22601 10731 284 0,'0'0'576'0,"0"-4"31"16,-2-1 23-16,2-2 33 0,0 0 0 0,-2 1-1 15,0 1-60-15,-1 0-57 0,-1-2-52 0,-2-3-51 16,-4 5-42-16,0-1-41 0,-3 1-37 0,-6 3-33 0,-1 0-30 15,-7 6-28-15,0 2-67 0,0 4-164 0,3 2 0 16,2 3 0-16,7 0 0 0,0 5 0 0,6 0 0 16,2 3 0-16,6-2 0 0,2 3 0 0,4 1 0 15,6 0 0-15,2-1 0 0,4-5 0 0,5-1 0 16,1-2 0-16,4-4 0 0,-2-1 0 0,2 0 0 16,1-5 0-16,0-1 0 0,1-3 0 0,-3-2 0 15,-4-2 0-15,-3 2 0 0,2-4 0 0,-1-1 0 16,-3-1 0-16,-1-2 0 0,-3-1 0 0,1-1 0 15,-2-2 0-15,-5 2 0 0,0-6 0 0,0 4 0 0,-7 1 0 16,0-6 0-16,-3 5 0 0,-2-4 0 0,-4 1 0 16,-3 0 0-16,-2 0 0 0,-1 3 0 0,-2-1 0 15,0 1 0-15,0 2 0 0,0 2 0 0,0 2 0 16,2-2 0-16,2 2 0 0,5 4 0 0,3 0 0 16,-5 1-241-16,6 1-1084 0,4 0-1436 0,0 0 635 15</inkml:trace>
  <inkml:trace contextRef="#ctx0" brushRef="#br0" timeOffset="164105.94">23013 10611 655 0,'0'-16'726'16,"-4"6"67"-16,4 0-1 0,-3 2-74 0,1 4-72 16,1 0-66-16,0 0-57 0,0 0-58 0,1 4-45 15,0 0-44-15,0 0-34 0,-4 26-38 0,4 1-31 16,0 4-27-16,2 5-22 0,3 12-116 0,4 0-108 15,-4-1 0-15,-1 1 0 0,5 1 0 0,-5-3 0 16,0-13 0-16,2 3 0 0,-5 0 0 0,3-3 0 16,1-3 0-16,-1 1 0 0,-1-5 0 0,-2-7 0 15,0-1 0-15,3 2 0 0,1-5 0 0,-2-1 0 16,-1-5 0-16,-2 2 0 0,3-1 0 0,-2-4 0 16,-1 0 0-16,0-1 0 0,3-2 0 0,-3 1 0 0,0-1 0 15,1 1 0-15,-1-4 0 0,0 0 0 0,0 6 0 16,0-6 0-16,0 0 0 0,0 4 0 0,0-4 0 15,0 0 0-15,0 0 0 0,0 0 0 0,0 0 0 16,0 0 0-16,0 0 0 0,-9-13 0 0,8 8 0 16,-2 0 0-16,-2 0 0 0,5-2 0 0,-4 1-456 15,2-3-834-15,-1 2-1396 0,-1-3 617 0</inkml:trace>
  <inkml:trace contextRef="#ctx0" brushRef="#br0" timeOffset="164413.22">23041 10824 233 0,'-6'-17'673'0,"2"7"13"0,0 0 23 0,4 0-5 0,0 0-29 16,0 4-42-16,4-1-55 0,1 0-60 0,8 1-49 16,2-4-48-16,7 8-40 0,9 2-40 0,2 1-33 15,0 4-29-15,2 2-26 0,2 4-28 0,-3-2-120 16,-2 3-105-16,-2 0 0 0,-9 3 0 0,-4-4 0 0,-3 1 0 15,-1-1 0-15,-6-1 0 0,-1 1 0 16,-2 0 0-16,-1 1 0 0,-3-1 0 0,-2-2 0 16,-2 2 0-16,-3-2 0 0,0 0 0 0,-5-2 0 0,2 0 0 15,-5 1 0-15,-2-4 0 0,2-1 0 0,-3 3 0 16,0-4 0-16,1 0 0 0,-2-1 0 0,1 2 0 16,4-4 0-16,-2 2 0 0,2-1 0 0,-1-2 0 15,4 2-439-15,2-2-318 0,3 0-410 0,1 0-1262 16,2-2 558-16</inkml:trace>
  <inkml:trace contextRef="#ctx0" brushRef="#br0" timeOffset="164698.94">23314 10891 364 0,'0'0'540'0,"2"-5"31"0,-2 5-4 16,0 0 0-16,1-4 2 0,6 3-8 16,-1-1-26-16,13 2-29 0,2-2-50 0,10 0-38 0,3 1-35 15,4-1-28-15,-2 1-27 0,-1-1-32 0,-2 0-20 16,-1 0-17-16,-4-2-14 0,-6 1-18 0,-6-2-59 15,2-1-168-15,-8 2 0 0,3-1 0 0,-7 1 0 16,2-3 0-16,-3 1 0 0,-1 0 0 0,-4 0 0 16,0 0 0-16,0-1 0 0,-4 1 0 0,-1 0 0 15,-3 0 0-15,2 2 0 0,-3 2 0 0,0 1 0 16,-5 2 0-16,3 1 0 0,-2 2 0 0,0 2 0 0,2 0 0 16,0 3 0-16,-1 1 0 0,1 3 0 15,5-1 0-15,0-1 0 0,2 2 0 0,1 3 0 16,2 1 0-16,4-3 0 0,-1 3 0 0,4 1 0 0,1-3 0 15,2 0 0-15,2 1 0 0,6-3 0 0,-2 1-249 16,-1-1-1075-16,4-3-1434 0,1-1 635 0</inkml:trace>
  <inkml:trace contextRef="#ctx0" brushRef="#br0" timeOffset="165073.17">23820 10847 137 0,'-9'-13'649'15,"-1"4"22"-15,3 1-7 0,1 0-9 0,3 3-22 16,2 2-31-16,1 3-39 0,9-2-39 0,0 3-47 16,10 1-42-16,1 3-39 0,7 6-36 0,1 0-36 15,1 2-32-15,-3 1-31 0,0-1-26 0,-3 3-21 16,-6-2-115-16,-4-1-99 0,0 2 0 0,-4-2 0 16,1 0 0-16,-3-2 0 0,-1 0 0 0,-4 1 0 15,0-2 0-15,-1-1 0 0,-2-2 0 0,1 0 0 16,0 0 0-16,-2-2 0 0,0 1 0 0,0-2 0 15,-2-1 0-15,0 0 0 0,0-2 0 0,0 1 0 16,4-2 0-16,-11 0 0 0,11 0 0 0,-9-2 0 16,9 2 0-16,-7-4 0 0,4 1 0 0,0-1 0 0,1-2 0 15,-1 0 0-15,3 0 0 0,0-5 0 16,1 1 0-16,3 0 0 0,-1 0 0 0,0 0 0 0,4-2 0 16,-1 2 0-16,2 2 0 0,1-2 0 0,0 3 0 15,1-2 0-15,3 4 0 0,-2-3 0 0,3 7 0 16,3-5 0-16,2 3 0 0,-2 2 0 0,-2 1 0 15,3 0 0-15,1 1-406 0,-1 1-269 0,-5 0-510 16,0 1-1284-16,6 0 568 0</inkml:trace>
  <inkml:trace contextRef="#ctx0" brushRef="#br0" timeOffset="165413.22">24470 10915 137 0,'-4'-4'408'0,"0"-2"49"0,1 1 38 0,-2 0 26 0,0 1 15 16,1-4 24-16,-1 4 14 0,-1 1-5 0,2-4-16 15,-1 3-29-15,-1 2-49 0,0-2-49 0,-1 3-43 16,1-1-38-16,-4 1-36 0,-2 1-30 0,3 1-25 16,-3 2-29-16,1 0-64 0,2 2-161 0,-1 2 0 15,0-2 0-15,3 1 0 0,2 1 0 0,-2 0 0 16,4-1 0-16,2 1 0 0,0 3 0 0,1-3 0 16,0-1 0-16,2-1 0 0,3 0 0 0,2-1 0 15,0-2 0-15,4 1 0 0,1-2 0 0,1 1 0 16,1-2 0-16,0-2 0 0,-1 1 0 0,1-1 0 0,-2-1 0 15,-1 0 0-15,1 0 0 0,-5 1 0 16,0 1 0-16,0 0 0 0,-2-1 0 0,0 0 0 0,-5 2 0 16,8-1 0-16,-8 1 0 0,0 0 0 0,8 0 0 15,-8 0 0-15,2 5 0 0,-2-2 0 0,-1 4 0 16,-3-2 0-16,2 2 0 0,0 2 0 0,0 0 0 16,-1 2 0-16,2-1 0 0,0-1 0 0,-1 2 0 15,2-2 0-15,2 0-512 0,0-3-149 0,0-1-509 0,3 1-1267 16,1-2 560-16</inkml:trace>
  <inkml:trace contextRef="#ctx0" brushRef="#br0" timeOffset="165607.71">24586 10917 28 0,'-3'-18'515'0,"0"-2"54"0,-4 2 43 0,4 0 39 16,0 9 26-16,-1-1-1 0,3 3-46 0,-1 1-60 15,0-1-62-15,2 2-46 0,-1-1-52 0,1 4-45 16,0 2-39-16,0 0-27 0,0 0-32 0,5 18-26 15,0-7-25-15,3 4-47 0,-2 2-169 0,3 0 0 16,-1 3 0-16,6 2 0 0,-6-5 0 0,-2 0 0 16,2-1 0-16,-1-2-358 0,1 1-138 0,-2-2-114 15,0-5-512-15,1 1-1214 0,2-2 537 0</inkml:trace>
  <inkml:trace contextRef="#ctx0" brushRef="#br0" timeOffset="165932.22">24537 10952 126 0,'-15'-10'489'0,"5"3"28"0,1 0 1 16,4 0-21-16,4-1-26 0,2 4-23 0,4-1-31 16,6 0-32-16,7-1-33 0,4 2-37 0,9-3-31 15,4 4-19-15,-1 0-28 0,-2 1 7 0,0-1-4 16,-1-1 2-16,-4 2-1 0,-6 0 10 0,-4-2 10 16,-6 3 8-16,0-1 1 0,-4 1-5 0,-3 1-21 15,5-1-25-15,-9 1-95 0,8 0-124 0,-8 0 0 0,0 0 0 16,0 0 0-16,0 0 0 0,-13 11 0 0,5-8 0 15,-1 5 0-15,0-2 0 0,-1 4 0 0,1-3 0 16,2 3 0-16,0-2 0 0,0 1 0 0,1-1 0 16,3 0 0-16,1 0 0 0,2-3 0 0,0 3 0 15,0-2 0-15,2 0 0 0,0-1 0 0,-1 1 0 16,3 0 0-16,0-5 0 0,1 5 0 0,2-2 0 16,0-2 0-16,-3 1 0 0,1-2 0 0,3 1 0 15,-8-2 0-15,11-5 0 0,-3 4 0 0,-3-1 0 0,-1-1 0 16,2 0-388-16,-2-1-201 0,0 0-85 15,-1 1-416-15,-1-1-1182 0,-2 4 523 0</inkml:trace>
  <inkml:trace contextRef="#ctx0" brushRef="#br0" timeOffset="166240.93">24788 10885 66 0,'-1'-8'404'0,"5"0"29"0,-3-2 25 0,4 4 22 15,-1 0 13-15,1-2 2 0,0 5-10 0,7-3-6 16,1 3 0-16,-2 1-21 0,6 4-19 0,1 1-24 15,1 2-20-15,3 0-25 0,1 8-26 0,2-1-29 16,-2 2-27-16,-5 0-26 0,-4-2-25 0,-1 2-25 0,-2 0-28 16,-3-4-184-16,-3 2 0 0,-1 1 0 15,2-2 0-15,-3-1 0 0,-2-2 0 0,-1-1 0 0,3-3 0 16,-3-1 0-16,0 1 0 0,0-4 0 0,0 5 0 16,0-5 0-16,0 0 0 0,0 0 0 0,0 0 0 15,0 0 0-15,-13-12 0 0,13 9 0 0,-1-2 0 16,-2 2 0-16,1-2 0 0,0-1 0 0,1-1 0 15,1 5 0-15,0 2 0 0,-1-7 0 0,1 2 0 16,1 1 0-16,-1 4 0 0,3-6 0 0,-1 3 0 16,2 1 0-16,4-2 0 0,-3 1 0 0,1 1 0 15,4 0 0-15,2-2 0 0,-2 3 0 0,0 0-1366 16,3 0-1478-16,-1-1 654 0</inkml:trace>
  <inkml:trace contextRef="#ctx0" brushRef="#br0" timeOffset="168506.43">2104 14343 473 0,'0'0'582'16,"2"-4"35"-16,-2 4 35 0,2-6 25 0,-2 6-10 0,1-2-36 16,-1 2-59-16,0-6-54 0,0 6-50 0,3-3-45 15,-3 3-41-15,0-4-38 0,0 4-36 16,0 0-34-16,1-4-24 0,-1 4-27 0,0 0-93 0,0 0-130 16,0 0 0-16,0 19 0 0,1-1 0 0,2 7 0 15,-1 3 0-15,-2 3 0 0,2 2 0 0,0 14 0 16,-1-14 0-16,-1 13 0 0,0-11 0 0,-1-3 0 15,2 1 0-15,-1-2 0 0,-2-1 0 0,3-4 0 16,0-6 0-16,-2-2 0 0,1-4 0 0,3-2 0 16,-3-2 0-16,0-2 0 0,0-1 0 0,2-4 0 15,-2 2 0-15,1 0 0 0,2-3 0 0,2 0 0 16,0-1 0-16,7 0 0 0,8-2 0 0,12-3 0 16,1 0 0-16,21-3 0 0,-2 0 0 0,3 1 0 0,0-1 0 15,3-1 0-15,-3 2 0 0,-3 0 0 16,-14 5 0-16,1-4 0 0,-3 3 0 0,-6-3 0 15,-2 4 0-15,-7-1 0 0,-4 0 0 0,-5 2 0 0,-2-3 0 16,2 2 0-16,-6 0 0 0,-1 0 0 0,3 2 0 16,-8-1 0-16,8-2 0 0,-8 2 0 0,5 0 0 15,-5 0 0-15,0 0 0 0,10 0 0 0,-10 0 0 16,0 0 0-16,0 0 0 0,0 0 0 0,0 0 0 16,4-1 0-16,-4 1 0 0,0 0 0 0,0 0 0 15,0 0 0-15,0 0 0 0,0 0 0 0,0 0 0 16,0 0 0-16,0 0 0 0,0 0 0 0,0 0 0 15,8 0 0-15,-8 0 0 0,0 0 0 0,0 0 0 16,0 0 0-16,0 0 0 0,0 0 0 0,0 0 0 16,0 0 0-16,0 0 0 0,0 0 0 0,0 0 0 15,0 0 0-15,0 0 0 0,0 0 0 0,0 0 0 16,0 0 0-16,0 0 0 0,0 0 0 0,0 0 0 0,0 0 0 16,0 0 0-16,0 0 0 0,0 0 0 15,0 0 0-15,0 0 0 0,0 0 0 0,0 0 0 0,0 0 0 16,0 0 0-16,0 0 0 0,0 0 0 0,0 0 0 15,0 0 0-15,0 0 0 0,0 0 0 0,0 0 0 16,0 0 0-16,0 0 0 0,0 0 0 0,0 0 0 16,0 0 0-16,0 0 0 0,0 0 0 0,0 0 0 15,0 0 0-15,0 0 0 0,-13-8 0 0,9 3 0 16,-2 0 0-16,2-3 0 0,0 0-150 0,0-3-1191 16,4-1-1451-16,0-4 642 0</inkml:trace>
  <inkml:trace contextRef="#ctx0" brushRef="#br0" timeOffset="169259.45">3715 13729 442 0,'0'0'600'0,"3"-7"22"0,-3 7 28 16,3-3 17-16,-3 3-9 0,0-4-20 0,0 4-49 16,0 0-53-16,0 0-44 0,0 0-48 0,-3-4-46 0,3 4-38 15,0 0-38-15,-19 15-35 0,-4 10-30 0,-13 18-28 16,-19 27-229-16,9 5 0 0,3 6 0 16,9 2 0-16,9 1 0 0,6-1 0 0,7-24 0 0,10 23 0 15,5-24 0-15,8 1 0 0,4 0 0 0,7-2 0 16,1-5 0-16,2 1 0 0,7-8 0 0,-1-6 0 15,6-1 0-15,-8-15 0 0,12 7 0 0,-11-12 0 16,0-2 0-16,2-4 0 0,-1-2 0 0,-3-2 0 16,-7-1 0-16,-1-3 0 0,-2 0 0 0,-7-2 0 15,0 0 0-15,0-1 0 0,-3 2 0 0,-2-2 0 16,-2-1 0-16,1 1 0 0,-5-1 0 0,10 1 0 16,-10-1 0-16,5 1 0 0,-5-1 0 0,0 0 0 0,4 4 0 15,-4-4 0-15,0 0 0 0,4 1 0 0,-4-1 0 16,0 0 0-16,0 0 0 0,0 0 0 15,0 0 0-15,0 0 0 0,0 0 0 0,0 0 0 0,5 2 0 16,-5-2 0-16,0 0 0 0,0 0 0 0,0 0 0 16,0 0 0-16,0 0 0 0,0 0 0 0,0 0 0 15,0 0 0-15,0 0 0 0,0 0 0 0,0 0 0 16,0 0 0-16,-1-12 0 0,-2 7 0 0,3-8-1366 16,0-3-1478-16,3-3 654 0</inkml:trace>
  <inkml:trace contextRef="#ctx0" brushRef="#br0" timeOffset="170397.81">4565 14067 236 0,'3'-2'749'0,"-1"-5"45"0,0 4-6 15,0-1-19-15,0 0-69 0,0-1-64 0,-2 5-65 16,0-4-56-16,0 4-54 0,1-3-40 0,-1 3-47 15,0 0-39-15,0 0-37 0,0 0-32 0,0 0-27 16,-13 24-200-16,5-4-39 0,-3 6 0 0,0 3 0 16,-1 2 0-16,1-1 0 0,-1 4 0 0,-13 32 0 15,12-36 0-15,3-3 0 0,1 6 0 16,0-9 0-16,0 0 0 0,4-6 0 0,-2 0 0 16,2-2 0-16,0-6 0 0,4 3 0 0,0-2 0 15,-2-7 0-15,2 2 0 0,-2 2 0 0,3-5 0 0,-1 2 0 16,1-1 0-16,0-4 0 0,-3 6 0 0,2-4 0 15,1-2 0-15,0 6 0 0,0-6 0 16,0 0 0-16,0 3 0 0,0-3 0 0,0 0 0 0,0 0 0 16,0 0 0-16,0 0 0 0,-1 5 0 0,1-5 0 15,0 0 0-15,0 0 0 0,0 0 0 0,0 0 0 16,0 0 0-16,0 0 0 0,0 0 0 0,0 0 0 16,5-12 0-16,-4 8-681 0,-1-5-571 0,4 0-1356 15,0-3 600-15</inkml:trace>
  <inkml:trace contextRef="#ctx0" brushRef="#br0" timeOffset="170982.14">4256 13723 192 0,'-1'-18'619'0,"1"7"20"0,0-1-8 15,1 1-1-15,0 2-24 0,0 2-25 0,1 1-39 16,0 1-30-16,2 2-24 0,0 3-43 0,4 5-43 16,6 6-40-16,4 8-31 0,2 10-33 0,8 17-27 15,-1 0-25-15,5 4-25 0,-4 2-46 0,3 1-175 16,-3-3 0-16,1-1 0 0,-1-1 0 0,-1-2 0 16,-1-5 0-16,-2 2 0 0,-5-15 0 0,-3 0 0 15,1-4 0-15,-1 0 0 0,0-2 0 0,-5-7 0 16,-2 2 0-16,2-3 0 0,-3-1 0 0,-2-4 0 15,-1 0 0-15,2-1 0 0,-1-1 0 0,-3 0 0 16,0-4 0-16,0 2 0 0,1-3 0 0,-3 1 0 16,3-1 0-16,-4 2 0 0,0-4 0 0,5 3 0 0,-5-3 0 15,3 3 0-15,-3-3 0 0,2 4 0 0,-2-4 0 16,0 0 0-16,1 3 0 0,-1-3 0 0,3 3 0 16,-3-3 0-16,0 0 0 0,0 0 0 0,0 0 0 15,3 2 0-15,-3-2 0 0,0 0 0 0,0 0 0 16,0 0 0-16,0 0 0 0,0 0 0 0,0 0 0 15,0 0 0-15,0 0 0 0,0 0 0 0,0 0 0 16,0 0 0-16,0 0 0 0,0 0 0 0,0 0 0 16,0 0 0-16,0 0 0 0,0 0 0 0,0 0 0 15,0 0 0-15,0 0 0 0,0 0 0 0,0 0 0 16,0 0 0-16,0 0 0 0,0 0 0 0,0 0 0 16,0 0 0-16,0 0 0 0,0 0 0 0,0 0 0 0,0 0 0 15,0 0 0-15,0 0 0 0,0 0 0 16,0 0 0-16,0 0 0 0,0 0 0 0,0 0 0 15,0 0 0-15,0 0 0 0,0 0 0 0,0 0 0 0,0 0 0 16,0 0 0-16,0 0 0 0,0 0 0 0,0 0 0 16,0 0 0-16,0 0 0 0,0 0 0 0,0 0-324 15,0 0-988-15,-3-16-1420 0,3 5 628 0</inkml:trace>
  <inkml:trace contextRef="#ctx0" brushRef="#br0" timeOffset="171873.17">5181 14058 464 0,'0'0'530'0,"7"-4"37"0,-7 4 20 0,0 0 25 16,0 0 15-16,0 0 7 0,0 0-16 0,0 0-54 16,0 0-54-16,0 0-47 0,0 0-40 0,0 0-46 15,2-3-36-15,-2 3-33 0,0 0-33 0,0 0-26 16,0 0-207-16,0 0-42 0,0 0 0 0,-2 11 0 16,2-2 0-16,-2 3 0 0,2 6 0 0,2 0 0 15,0 7 0-15,1-1 0 0,-1-5 0 0,4 5 0 16,1-4 0-16,1 0 0 0,-1-2 0 0,2 0 0 15,4-4 0-15,0-1 0 0,-2-1 0 0,5-1 0 0,-1-5 0 16,-1 0 0-16,7-3 0 0,-6-3 0 0,7 0 0 16,-4-3 0-16,1-2 0 0,-1-2 0 0,-2 1 0 15,2-5 0-15,-5-1 0 0,2-1 0 0,-2-1 0 16,1-2 0-16,-5-2 0 0,5-5 0 0,-1 1 0 16,-8 3 0-16,3 1 0 0,-4 0 0 0,1 0 0 15,-2 4 0-15,0 3 0 0,-2 1 0 0,0 3 0 16,1 1 0-16,-2 0 0 0,0 2 0 0,1 0 0 15,-1 4 0-15,0-8 0 0,0 6 0 0,0 2 0 16,0 0 0-16,0 0 0 0,0 15 0 0,1-4 0 0,-1 0 0 16,0 3 0-16,3 1 0 0,1 3 0 0,-2-2 0 15,4 2 0-15,-1-2 0 0,1-2 0 0,-1-2 0 16,0 0 0-16,2-2 0 0,0 2 0 0,1-4 0 16,-2-2 0-16,2 1 0 0,-3-2 0 0,3 0 0 15,-5 0 0-15,4-2 0 0,-2 0 0 0,-1-1 0 16,-3 2 0-16,3-2 0 0,-4-2 0 0,5 3 0 15,-5-3 0-15,4 3 0 0,-4-3 0 0,1 2 0 16,-1-2 0-16,0 0 0 0,0 0 0 0,4 3 0 0,-4-3 0 16,0 0 0-16,0 0 0 0,0 0 0 15,0 0 0-15,0 0 0 0,0 5 0 0,0-5-223 16,0 0-1105-16,0 0-1439 0,5 0 636 0</inkml:trace>
  <inkml:trace contextRef="#ctx0" brushRef="#br0" timeOffset="172224.76">6043 14231 5021 0,'1'-6'1218'0,"-1"6"-248"16,-1-5-225-16,1 5-508 0,0 0-237 0,-2-5 0 15,2 5 0-15,0 0 0 0,0 0 0 0,0 0 0 16,0 0 0-16,0 0 0 0,4 10 0 0,-1 0 0 16,2-1 0-16,-4 2 0 0,7 6 0 0,-3 0 0 15,3-1 0-15,-2 8 0 0,0-8 0 0,-2 1 0 16,3 0 0-16,0-5 0 0,-2 2 0 0,0 3 0 15,2-6 0-15,-4 0 0 0,-1 0 0 0,3-1 0 0,-1-3 0 16,-3 0 0-16,3-3 0 0,-4 2 0 0,1-2 0 16,2 0 0-16,-2-2 0 0,-1 1 0 15,0-3 0-15,0 5 0 0,3-2 0 0,-3-3 0 0,0 0 0 16,0 4 0-16,0-4 0 0,0 0 0 0,0 0 0 16,0 0 0-16,1 5 0 0,-1-5 0 0,0 0 0 15,0 0 0-15,0 0 0 0,0 0 0 0,0 0 0 16,0 0 0-16,0 0 0 0,0 0 0 0,0 0 0 15,0 0 0-15,0 0 0 0,0 0 0 0,-4 1 0 16,4-1 0-16,0 0 0 0,0 0 0 0,0 0 0 16,0 0 0-16,0 0 0 0,0 0 0 0,0 0-1366 15,-9-8-1478-15,8 4 654 0</inkml:trace>
  <inkml:trace contextRef="#ctx0" brushRef="#br0" timeOffset="172838.16">7034 14181 495 0,'-12'4'580'0,"-1"-2"17"15,0 2 17-15,2-1 2 0,0 0 7 0,6-1-10 16,-1 0-32-16,-2-1-58 0,4 1-50 0,4-2-49 16,-7 2-40-16,7-2-39 0,-6 1-35 0,6-1-27 0,0 0-32 15,0 0-23-15,26 4-20 0,-5-6-165 16,12 2-43-16,0-2 0 0,5 1 0 0,1 0 0 0,16-2 0 16,-17 3 0-16,-2-1 0 0,0 1 0 0,-1-2 0 15,-4 2 0-15,-2 0 0 0,-7-2 0 0,-3 0 0 16,-2 1 0-16,-7 1 0 0,-1-1 0 0,-1 2 0 15,-3-2 0-15,0-1 0 0,-1-1 0 0,-2 0 0 16,-3-3-510-16,0 2-249 0,-3-2-395 0,-1-4-1250 16,1 1 553-16</inkml:trace>
  <inkml:trace contextRef="#ctx0" brushRef="#br0" timeOffset="173188.49">7309 14029 294 0,'-14'-3'601'16,"0"-2"66"-16,5 2 61 0,-2-1 27 0,3 2-57 15,0 1-69-15,3-1-63 0,5 2-56 0,-10-1-50 16,10 1-49-16,-4-1-41 0,4 1-35 0,-1 8-35 0,2 1-25 16,-1 0-31-16,4 7-23 0,1 0-94 0,0 0-127 15,0 2 0-15,-1 2 0 0,4 5 0 16,-2-8 0-16,3 1 0 0,-1 0 0 0,1 0 0 0,-3-2 0 16,3 0 0-16,-1-1 0 0,-2-4 0 0,-1-1 0 15,0 1 0-15,0-3 0 0,-1-1 0 0,0-2 0 16,0 0 0-16,-2 0 0 0,0-2 0 0,0 2 0 15,0-2 0-15,0 1 0 0,0-1 0 0,-2-3 0 16,2 3 0-16,-2-3 0 0,4 4 0 0,-3-2 0 16,-1-2 0-16,0 0 0 0,0 0 0 0,1 5 0 15,-1-5 0-15,0 0 0 0,0 0 0 0,0 0 0 16,0 0 0-16,0 0 0 0,0 0 0 0,0 0 0 0,3 3 0 16,-3-3 0-16,0 0 0 0,0 0 0 0,0 0 0 15,0 0 0-15,0 0 0 0,0 0 0 0,0 0 0 16,0 0 0-16,0 0 0 0,0 0 0 0,0 0-1 15,1-17-1364-15,4 7-1479 0,8-3 654 0</inkml:trace>
  <inkml:trace contextRef="#ctx0" brushRef="#br0" timeOffset="174334.28">8660 14289 411 0,'-8'6'785'0,"3"0"-3"0,1 0-14 16,-1-2-31-16,3-1-67 0,-1 1-62 0,1 0-59 16,2-4-56-16,-4 5-48 0,1-3-45 0,3-2-36 15,-2 2-39-15,2-2-31 0,0 0-30 0,0 0-24 0,0 0-184 16,0 0-56-16,15-9 0 0,-6 2 0 0,0-1 0 15,2 0 0-15,0-2 0 0,5-3 0 0,-7-2 0 16,0 2 0-16,3-2 0 0,-1-1 0 0,-2 0 0 16,1-2 0-16,-1-8 0 0,-1 8 0 0,0-6 0 15,-3-1 0-15,-3 0 0 0,-2-1 0 0,0 7 0 16,0 1 0-16,-1 3 0 0,-3 3 0 0,4-1 0 16,-5 5 0-16,4 1 0 0,1-1 0 0,1 3 0 15,-2 0 0-15,-2 1 0 0,3 0 0 0,0 4 0 0,-1-4 0 16,1 4 0-16,0 16 0 0,1-5 0 15,3 9 0-15,-4 5 0 0,8 3 0 0,-2 2 0 16,2-3 0-16,2 2 0 0,1-1 0 0,2-1 0 0,2-2 0 16,0-2 0-16,2-3 0 0,-5-5 0 0,7 6 0 15,-6-11 0-15,2 0 0 0,-2-2 0 16,0-3 0-16,1-1 0 0,-4-2 0 0,4-2 0 0,-1-2 0 16,2-2 0-16,-3-1 0 0,4-4 0 0,-1-3 0 15,-4-3 0-15,0-2 0 0,4-3 0 0,-3-4 0 16,1-1 0-16,-3-2 0 0,0 0 0 0,-2 0 0 15,0-3 0-15,-8 4 0 0,4 1 0 0,-3 8 0 16,-1-1 0-16,0 5 0 0,0 1 0 0,0 3 0 16,0-2 0-16,0 4 0 0,0 3 0 0,0-1 0 15,0 1 0-15,0 0 0 0,0 4 0 0,0 0 0 16,0 0 0-16,0 17 0 0,-4-5 0 0,4 0 0 0,3 5 0 16,-2 2 0-16,8-2 0 0,-5 2 0 0,1-1 0 15,0 0 0-15,4 0 0 0,-3 0 0 0,5-4 0 16,-5-1 0-16,3-2 0 0,1-2 0 0,-2 0 0 15,0-1 0-15,0-1 0 0,-3-2 0 0,1 0 0 16,-3-1 0-16,1-1 0 0,-1 1 0 0,0-2 0 16,-1 0 0-16,-2-2 0 0,5 2 0 0,-5-2 0 15,3 2 0-15,-3-2 0 0,2 2 0 0,-2-2 0 16,0 0 0-16,4 2 0 0,-4-2 0 0,0 0 0 16,0 0 0-16,3 3 0 0,-3-3 0 0,0 0 0 15,0 0 0-15,0 0 0 0,0 0 0 0,0 0 0 16,0 0 0-16,0 0 0 0,0 0 0 0,0 0 0 0,0 0 0 15,0 0 0-15,0 0 0 0,0 0 0 16,0 0 0-16,0 0 0 0,0 0-640 0,0 0-619 16,0 0-1363-16,0 0 603 0</inkml:trace>
  <inkml:trace contextRef="#ctx0" brushRef="#br0" timeOffset="175575.34">9976 13873 493 0,'-1'-4'566'0,"1"-2"13"16,0 2 13-16,0-1 14 0,0 0 12 0,0-3-3 15,-1 1-19-15,1 0-56 0,0 2-52 0,-1-2-38 0,1 3-52 16,0 4-37-16,-3-7-35 0,4 5-31 0,-1 2-27 15,0-5-29-15,0 5-78 0,-2-4-161 0,2 4 0 16,0 0 0-16,0 0 0 0,0 0 0 0,4 15 0 16,-2 0 0-16,1 3 0 0,2-1 0 0,0 8 0 15,1-1 0-15,1 2 0 0,-1 0 0 0,4-2 0 16,-3 1 0-16,4 0 0 0,-1-7 0 0,3 2 0 16,0-4 0-16,-3-2 0 0,4-1 0 0,-2-1 0 15,0-3 0-15,0-1 0 0,3 0 0 0,-4-4 0 16,3-3 0-16,4-1 0 0,-2-2 0 0,-2-2 0 0,4-2 0 15,-4-3 0-15,4-3 0 0,-4 0 0 0,3-2 0 16,-2-6 0-16,3 0 0 0,0-2 0 16,-5-1 0-16,-1 0 0 0,-2 5 0 0,2-11 0 0,-4 4 0 15,1-4 0-15,-3 4 0 0,-3 7 0 0,0 0 0 16,-3 2 0-16,0 6 0 0,0-2 0 0,-1 4 0 16,1 1 0-16,0 0 0 0,0 4 0 0,0-2 0 15,0 0 0-15,0 5 0 0,0 0 0 0,0 0 0 16,0 0 0-16,-4 13 0 0,4 0 0 0,2 3 0 15,-2 2 0-15,2 2 0 0,1-1 0 0,3 7 0 16,-4-8 0-16,10 6 0 0,-7-4 0 0,3-2 0 16,1-1 0-16,-1 0 0 0,2-2 0 0,-4-1 0 0,3-3 0 15,-1-2 0-15,-2 0 0 0,2-2 0 16,-3 2 0-16,3-5 0 0,-6 0 0 0,2 2 0 16,0-4 0-16,-2 2 0 0,0-2 0 0,-1 2 0 0,2-1 0 15,-3-3 0-15,0 0 0 0,2 3 0 0,-2-3 0 16,0 0 0-16,0 0 0 0,3 3 0 0,-3-3 0 15,0 0 0-15,0 0 0 0,0 0 0 0,0 0-490 16,5-9-794-16,-1 5-1390 0,1 0 614 0</inkml:trace>
  <inkml:trace contextRef="#ctx0" brushRef="#br0" timeOffset="175982.51">10743 13990 5596 0,'0'-5'994'0,"3"1"-224"16,-3 0-151-16,1 0-407 0,-1 4-212 0,4-9 0 0,-2 3 0 15,6-1 0-15,1 2 0 0,4 0 0 16,0 3 0-16,4 0 0 0,0 2 0 0,1 2 0 0,-5 1 0 16,1 1 0-16,-3 1 0 0,-2 2 0 0,1 1 0 15,-2 2 0-15,-4 1 0 0,-7 2 0 0,2 5 0 16,-9-3 0-16,1 3 0 0,-4 3 0 0,-6 0 0 16,2-2 0-16,2-4 0 0,2-1 0 0,2-1 0 15,1-5 0-15,2 0 0 0,0-1 0 0,4-1 0 16,1-2 0-16,0 0 0 0,3 0 0 0,5 0 0 15,3 2 0-15,3-4 0 0,5 2 0 0,5 0 0 16,7-4 0-16,3 2 0 0,-3-4 0 0,3-2 0 16,-3 3 0-16,1-4 0 0,-7 2 0 0,-1 0 0 15,-2-1 0-15,-3 2 0 0,-3-2 0 0,1 2 0 0,-5 1 0 16,-3-2 0-16,2 3 0 0,-4-2 0 0,1 0 0 16,-5 2 0-16,9 0 0 0,-9 0 0 0,5-2 0 15,-5 2 0-15,0 0 0 0,0 0 0 0,5-1 0 16,-5 1 0-16,0 0 0 0,0 0 0 0,0 0 0 15,4-2 0-15,-4 2 0 0,0 0 0 0,0 0 0 16,0 0 0-16,0 0 0 0,0 0 0 0,0 0 0 16,0 0 0-16,0 0 0 0,0 0 0 0,0 0 0 15,0 0-345-15,-6-6-963 0,6 6-1417 0,0-7 627 16</inkml:trace>
  <inkml:trace contextRef="#ctx0" brushRef="#br0" timeOffset="176574.54">11183 13339 117 0,'-13'-6'699'0,"4"2"34"0,4 1 18 16,1 1-19-16,-2 0-40 0,2-1-65 0,-1 2-64 16,5 1-54-16,-4-4-52 0,4 4-40 0,0 0-45 15,0 0-39-15,33 9-29 0,0 5-3 0,21 8-31 16,24 20-27-16,1 4-172 0,-5 3-71 0,-3 4 0 0,-5 0 0 16,-24-11 0-16,3 4 0 0,-7 2 0 0,-3 4 0 15,-11-3 0-15,-8 0 0 0,-6 2 0 0,-8 0 0 16,-3-4 0-16,-9 3 0 0,-7-4 0 0,-6-3 0 15,-4 0 0-15,-1-2 0 0,-2-6 0 0,-1 3 0 16,5-9 0-16,-8 6 0 0,7-10 0 0,0-3 0 16,0 1 0-16,2 0 0 0,-1-3 0 0,2-1 0 15,2 0 0-15,3-9 0 0,4 4 0 0,-2-2 0 16,3-2 0-16,1 3 0 0,4-7 0 0,4-1 0 16,-2-1 0-16,1 0 0 0,3 0 0 0,-1-2 0 15,1 1 0-15,3-3 0 0,-4 4 0 0,4-4 0 16,0 0 0-16,-7 0 0 0,7 0 0 0,0 0 0 0,0 0 0 15,-2-9 0-15,7 3 0 0,3-3 0 0,1-4-1366 16,6 0-1478-16,11-7 654 0</inkml:trace>
  <inkml:trace contextRef="#ctx0" brushRef="#br0" timeOffset="176936.31">12500 13720 584 0,'-6'-1'773'15,"6"1"21"-15,-9 0-14 0,5-1-76 0,4 1-72 16,-7-1-60-16,7 1-52 0,0 0-60 0,0 0-47 15,0 0-40-15,0 0-38 0,0 0-31 0,0 0-29 16,20 3-29-16,2-1-25 0,6 0-22 0,5-2-193 16,2 0-6-16,4 2 0 0,1-2 0 0,-4 3 0 15,-1-3 0-15,0 0 0 0,-4 2 0 0,-5-2 0 0,-4 2 0 16,-5-1 0-16,-7 1 0 0,4-1 0 0,-6-1 0 16,-3 1 0-16,0 0 0 0,-5-1 0 0,10 0 0 15,-10 0 0-15,4 1 0 0,-4-1 0 0,0 0 0 16,5 2 0-16,-5-2 0 0,-1 5 0 0,1-5-195 15,0 0-447-15,-8 4-584 0,3-4-1328 0,-4 3 587 16</inkml:trace>
  <inkml:trace contextRef="#ctx0" brushRef="#br0" timeOffset="177213.9">12701 13858 549 0,'-28'12'347'16,"1"-1"93"-16,8-3 60 0,6 0 39 0,0-4 20 16,3 0 2-16,2 0-15 0,2-1-18 0,2 0-20 15,2-1-28-15,2-2-47 0,0 0-43 0,12 5-37 0,0-4-34 16,11-1-31-16,6-2-23 0,7 2-29 0,0-2-23 15,1 0-76-15,1 0-137 0,-1 2 0 0,-1 0 0 16,-1-1 0-16,-5-1 0 0,-1 0 0 0,-8 2 0 16,1 0 0-16,-9-1 0 0,-2-1 0 0,-1 4 0 15,-2-2 0-15,-1-2 0 0,-1 2 0 0,-6 0 0 16,10 0 0-16,-10 0 0 0,7 0 0 0,-7 0 0 16,6 2 0-16,-6-2 0 0,0 0 0 0,0 0 0 15,0 0 0-15,6 1 0 0,-6-1 0 0,0 0 0 16,0 0 0-16,0 0 0 0,0 0 0 0,0 0 0 15,0 0 0-15,0 0 0 0,8-3 0 0,-8 3 0 16,0 0 0-16,0 0 0 0,0 0 0 0,0 0 0 0,-4-6-1366 16,4 6-1478-16,1-12 654 0</inkml:trace>
  <inkml:trace contextRef="#ctx0" brushRef="#br0" timeOffset="183655.8">14454 13459 678 0,'3'-8'697'0,"3"3"24"16,-3-2-4-16,0 1-19 0,-2 1-56 0,1 1-62 15,0 0-56-15,-1 1-52 0,-1 3-48 0,2-4-45 16,-2 4-38-16,0 0-34 0,-5 16-31 0,0 2-27 16,-4 10-25-16,-6 4-18 0,2 0-150 0,-6 12-56 15,-2-1 0-15,1 2 0 0,1-3 0 0,6-8 0 16,2-1 0-16,-1 1 0 0,3-2 0 0,-1-3 0 16,0 2 0-16,2 0 0 0,2-6 0 0,1 0 0 15,1-9 0-15,0 2 0 0,1-6 0 0,2-2 0 0,0 1 0 16,0-3 0-16,-1-3 0 0,0 1 0 0,2 0 0 15,-2-2 0-15,2 0 0 0,2-2 0 16,-2-2 0-16,-2 7 0 0,2-7 0 0,0 0 0 0,2 3 0 16,-2-3 0-16,0 0 0 0,-3 5 0 0,3-5 0 15,0 0 0-15,0 0 0 0,0 0 0 0,0 0 0 16,0 0 0-16,0 0 0 0,0 0 0 0,0 0 0 16,0 0 0-16,0 0 0 0,-6-14 0 0,3 7 0 15,4-5-777-15,-2-2-459 0,2-1-1339 0,-1-3 592 16</inkml:trace>
  <inkml:trace contextRef="#ctx0" brushRef="#br0" timeOffset="184123.44">14191 13139 3463 0,'-5'-16'466'0,"1"1"0"16,-1-1-30-16,5 0-14 0,-1 3-7 0,-2 0 4 15,6 3-24-15,-2-1-34 0,-1 4-36 0,0-1-26 16,1 3-30-16,2 0-27 0,-2 1-29 0,-1 0-213 16,3 2 0-16,-3 2 0 0,0 0 0 0,20 20 0 15,-2 6 0-15,9 16 0 0,1 5 0 0,4 4 0 16,15 22 0-16,-6 0 0 0,-9-22 0 0,-1 1 0 16,0 1 0-16,0-3 0 0,3 1 0 0,-5-4 0 15,2-2 0-15,-3-3 0 0,-9-10 0 0,3-7 0 0,-2 3 0 16,-1-3 0-16,-3-3 0 0,0-1 0 15,-7-7 0-15,2 3 0 0,-3-8 0 0,0 0 0 0,-3 2 0 16,-1-4 0-16,3 2 0 0,0-3 0 0,-3-1 0 16,-2 0 0-16,2 2 0 0,0-3 0 0,0 0 0 15,-4 1 0-15,5 0 0 0,-2-2 0 0,2 1 0 16,-4-1 0-16,0 1 0 0,-1-4 0 0,4 4 0 16,-4-2 0-16,0-2 0 0,4 4 0 0,-4-4 0 15,0 0 0-15,3 2 0 0,-3-2 0 0,0 0 0 16,0 0 0-16,1 4 0 0,-1-4 0 0,0 0 0 15,0 0 0-15,0 0 0 0,0 0 0 0,0 0 0 0,0 0 0 16,0 0 0-16,0 0 0 0,0 0 0 16,0 0 0-16,0 0 0 0,0 0 0 0,0 0 0 0,0 0 0 15,0 0 0-15,0 0 0 0,0 0 0 0,0 0-336 16,-12-9-974-16,11 6-1418 0,0-2 628 0</inkml:trace>
  <inkml:trace contextRef="#ctx0" brushRef="#br0" timeOffset="184919.95">15363 13283 239 0,'-2'-4'626'0,"-2"3"19"0,1-1 21 16,3 2 21-16,-4-6-3 0,2 4-45 0,2 2-62 16,0 0-55-16,-3-3-51 0,3 3-46 0,0 0-43 15,0 0-37-15,-1-4-34 0,1 4-34 0,0 0-33 16,0 0-20-16,0 0-23 0,5 19-175 0,4-1-26 16,0 9 0-16,2 3 0 0,-2 1 0 0,0 2 0 0,1 0 0 15,-2 1 0-15,-5-2 0 0,1-1 0 0,2-1 0 16,-3 0 0-16,4-2 0 0,-3-3 0 0,-4-4 0 15,0-3 0-15,3-1 0 0,-1-2 0 0,-1-1 0 16,2-2 0-16,2 0 0 0,-3 0 0 0,6-4 0 16,-3 0 0-16,8 2 0 0,5 2 0 0,-1-4 0 15,3-1 0-15,10 3 0 0,2 1 0 0,1-3 0 16,1-2 0-16,-2-1 0 0,4 0 0 0,0-3 0 16,-4 1 0-16,-7-3 0 0,-2 2 0 0,-2-2 0 15,-2 0 0-15,-5 1 0 0,-4-1 0 0,0 0 0 16,-2 0 0-16,1 0 0 0,-4 0 0 0,2 0 0 0,-7 0 0 15,7-1 0-15,-7 1 0 0,8-1 0 0,-8 1 0 16,0 0 0-16,0 0 0 0,8 0 0 16,-8 0 0-16,0 0 0 0,0 0 0 0,0 0 0 0,0 0 0 15,5-1 0-15,-5 1 0 0,0 0 0 0,0 0 0 16,0 0 0-16,0 0 0 0,0 0 0 0,0 0 0 16,2-3 0-16,-2 3 0 0,0 0 0 0,0 0 0 15,0 0 0-15,-2-6 0 0,2 6 0 0,-3-6 0 16,3-1-30-16,-1 4-1331 0,3-4-1473 0,2 3 652 15</inkml:trace>
  <inkml:trace contextRef="#ctx0" brushRef="#br0" timeOffset="185915.63">16402 13059 339 0,'3'-1'484'0,"-3"1"18"0,0 0 25 15,0 0 14-15,0 0 25 0,0 0 28 16,0 0-10-16,0 0-6 0,0 0-56 0,1-4-51 15,-1 4-39-15,0 0-48 0,0 0-38 0,0 0-32 0,0 0-34 16,-4 13-26-16,0 5-26 0,-5 12-25 0,-2 17-161 16,2 2-42-16,1 5 0 0,4 3 0 0,4 2 0 15,0-3 0-15,4 1 0 0,5-2 0 0,0-3 0 16,4-2 0-16,1-1 0 0,5 0 0 0,2-6 0 16,-5-9 0-16,5-3 0 0,-1-1 0 0,-1 0 0 15,0-4 0-15,-1 0 0 0,4-5 0 0,-5-2 0 16,-2-6 0-16,-1 0 0 0,0-1 0 0,-4-5 0 0,-2 1 0 15,3-1 0-15,-3-1 0 0,0 2 0 16,-2-4 0-16,1-1 0 0,0 1 0 0,-4-1 0 16,1-1 0-16,-2 1 0 0,2-1 0 0,-4-2 0 0,3 1 0 15,-1 2 0-15,-2-3 0 0,5 2 0 0,-5-2 0 16,0 0 0-16,0 0 0 0,0 0 0 0,0 0 0 16,4 2 0-16,-4-2 0 0,0 0 0 0,0 0 0 15,0 0 0-15,0 0 0 0,-4-10-409 0,-1 4-888 16,5 0-1406-16,-1 1 622 0</inkml:trace>
  <inkml:trace contextRef="#ctx0" brushRef="#br0" timeOffset="186365.22">16837 13619 633 0,'-3'-8'797'0,"2"-2"20"16,0 5-18-16,-2-2-81 0,2 2-69 0,-2 2-67 15,2-1-56-15,-2 0-58 0,3 4-44 0,-1-3-46 16,1 3-37-16,0 0-35 0,-5 13-31 0,5-5-28 16,0 2-25-16,0 4-213 0,6 2-9 0,-3-4 0 15,3 4 0-15,1 4 0 0,2-5 0 0,-1-1 0 16,2 0 0-16,0 1 0 0,0-5 0 0,3-1 0 16,-3-1 0-16,3-3 0 0,-2 1 0 0,3-4 0 15,0-2 0-15,0-1 0 0,4-1 0 0,0-1 0 0,3-4 0 16,-3-2 0-16,-1 0 0 0,0-4 0 15,0 1 0-15,-3 2 0 0,0-4 0 0,-3 1 0 16,0-2 0-16,-1 4 0 0,-4-4 0 0,-1 4 0 0,0 2 0 16,-1 0 0-16,-2 3 0 0,0 0 0 0,-2 3 0 15,1-2 0-15,3 0 0 0,-4 5 0 16,1-5 0-16,-1 5 0 0,0 0 0 0,0 0 0 0,0 0 0 16,-6 17 0-16,4-7 0 0,0 2 0 0,2 0 0 15,0 0 0-15,0 0 0 0,4 5 0 0,1-3 0 16,-4-2 0-16,1 0 0 0,0-2 0 0,3 3 0 15,-1-1 0-15,1-2 0 0,-1 0 0 0,0 1 0 16,5-1 0-16,-3-2 0 0,1-1 0 0,-1 2 0 16,4-2 0-16,1-2 0 0,-1 0 0 0,4-2 0 15,-3 2-291-15,7-1-1026 0,0-4-1427 0,1 1 631 16</inkml:trace>
  <inkml:trace contextRef="#ctx0" brushRef="#br0" timeOffset="186610.06">17561 13764 4037 0,'-1'-10'1048'0,"-2"3"-229"16,0-2-10-16,1 4-114 0,1-2-222 0,0 2-163 16,0 2-310-16,-1-1 0 0,2 4 0 0,-1-5 0 15,1 5 0-15,0-5 0 0,0 5 0 0,0 0 0 16,0 0 0-16,0 0 0 0,0 0 0 0,11 17 0 16,-6-5 0-16,2 1 0 0,-1 0 0 0,2 4 0 15,2 1 0-15,-5 2 0 0,3-2 0 0,-3 0 0 16,0 0 0-16,2 0 0 0,-1-2 0 0,-1-1 0 15,-1-1 0-15,-3-2 0 0,3-1 0 0,-4-1 0 16,1-3 0-16,2-1 0 0,-3-1 0 0,0 0 0 16,2-1 0-16,2-1 0 0,-4-3 0 0,0 0 0 0,-4 5 0 15,4-5 0-15,0 0-1366 0,0 0-1478 0,0 0 654 16</inkml:trace>
  <inkml:trace contextRef="#ctx0" brushRef="#br0" timeOffset="187032.27">17818 13386 5062 0,'-19'-29'734'15,"5"1"-43"-15,0 4-21 0,8 7-116 0,0 5-184 0,1 1-260 16,3 1-110-16,0 4 0 0,0-1 0 16,3 2 0-16,6 3 0 0,3 1 0 0,12 5 0 15,13 11 0-15,15 10 0 0,0 6 0 0,23 24 0 0,-7 1 0 16,-22-12 0-16,-5 5 0 0,-3-1 0 0,-7 5 0 15,-8 1 0-15,-4 2 0 0,-6-1 0 0,-11 0 0 16,-2-3 0-16,-9-1 0 0,-6-7 0 0,2-12 0 16,-6-2 0-16,-1-1 0 0,0 0 0 0,-1-5 0 15,-1-4 0-15,3 2 0 0,-3-6 0 0,8-5 0 16,3 0 0-16,0-5 0 0,4 0 0 0,1 1 0 16,1-1 0-16,0-3 0 0,2 1 0 0,1 0 0 15,-1-1 0-15,3 0 0 0,-2-1 0 0,4-2 0 0,-7 5 0 16,2-5 0-16,5 0 0 0,-5 1 0 15,5-1 0-15,-4 4 0 0,4-4 0 0,0 0 0 0,-5 1 0 16,5-1 0-16,0 0 0 0,0 0 0 0,0 0 0 16,0 0 0-16,0 0 0 0,0 0 0 0,0 0 0 15,-6 0 0-15,6 0 0 0,0 0 0 0,0 0 0 16,0 0 0-16,-3-5 0 0,3 5 0 0,-2-4 0 16,-2-3 0-16,4 0 0 0,-2 3 0 0,2-5 0 15,-2 0 0-15,4-2-1366 0,0 1-1478 0,3-1 654 16</inkml:trace>
  <inkml:trace contextRef="#ctx0" brushRef="#br0" timeOffset="188363.39">18600 13082 420 0,'-1'-6'649'0,"1"1"9"16,0-1 11-16,0 0 5 0,-1 0-7 0,0 2-45 15,1-1-58-15,0 5-56 0,0-6-50 0,-2 4-49 0,2 2-43 16,0 0-43-16,0-5-26 0,0 5-30 0,0 0-30 16,0 0-24-16,0 0-23 0,26 18-190 0,-7 1 0 15,5 5 0-15,3 5 0 0,10 8 0 0,-1 4 0 16,-3 2 0-16,0-1 0 0,-1 2 0 0,0-3 0 16,-2 1 0-16,-9-11 0 0,0 0 0 0,-2-5 0 15,0 2 0-15,-2-2 0 0,-2 0 0 0,-5-9 0 16,-3-4 0-16,0 2 0 0,1-5 0 0,-3-1 0 15,-1-3 0-15,-3 0 0 0,3-2 0 0,-1 1 0 0,-1-1 0 16,0 0 0-16,0-1 0 0,-2-3 0 0,3 2 0 16,-3-2 0-16,3 5 0 0,-3-5 0 15,2 2 0-15,-2-2 0 0,0 0 0 0,2 2 0 0,-2-2 0 16,0 0 0-16,0 0 0 0,0 0 0 0,0 0 0 16,0 0 0-16,0 0 0 0,0 5 0 0,0-5 0 15,0 0 0-15,0 0 0 0,0 0 0 0,0 0 0 16,0 0 0-16,0 0 0 0,0 0 0 0,0 0 0 15,0 0 0-15,0 0 0 0,0 0 0 0,0 0 0 16,0 0 0-16,0 0 0 0,0 0 0 0,0 0 0 16,0 0 0-16,0 0 0 0,0 0 0 0,0 0 0 15,0 0 0-15,0 0 0 0,0 0 0 0,0 0 0 16,0 0 0-16,0 0 0 0,0 0 0 0,0 0 0 16,0 0 0-16,4 2 0 0,-4-2 0 0,0 0 0 0,0 0 0 15,0 0 0-15,0 0 0 0,0 0 0 0,0 0 0 16,0 0 0-16,0 0 0 0,0 0 0 0,0 0 0 15,0 0 0-15,0 0 0 0,0 0 0 0,0 0 0 16,0 0 0-16,0 0 0 0,0 0 0 0,0 0 0 16,0 0 0-16,0 0 0 0,-8-12 0 0,5 7-516 15,1 1-244-15,0-3-393 0,-1-1-1249 0,1-3 554 16</inkml:trace>
  <inkml:trace contextRef="#ctx0" brushRef="#br0" timeOffset="189182.55">18734 13553 187 0,'-1'3'534'0,"-8"-1"31"0,4 1 23 0,-3 0 10 16,5-2 35-16,-4 1 0 0,7-2-14 0,-6 2-63 16,6-2-52-16,-6 1-49 0,6-1-47 0,-4 2-41 15,4-2-32-15,0 0-36 0,0 0-30 0,0 0-26 16,20-3-23-16,-4 1-42 0,14-2-178 0,2-1 0 15,3 0 0-15,3 1 0 0,2-1 0 0,13 0 0 0,-16 0 0 16,4 0 0-16,10 1 0 0,-14 1 0 0,-1-1 0 16,-1 2 0-16,-6 1 0 0,-1-1 0 15,-9 0 0-15,-2 0 0 0,-3 2 0 0,-4-1 0 0,-3 0 0 16,0 1 0-16,0 0 0 0,-7 0 0 0,9-2 0 16,-9 2 0-16,6 0 0 0,-6 0 0 0,0 0 0 15,0 0 0-15,0 0 0 0,0 0 0 0,-13-7 0 16,9 2 0-16,-8 1 0 0,1-3-707 0,0 0-541 15,-4-1-1351-15,0-1 598 0</inkml:trace>
  <inkml:trace contextRef="#ctx0" brushRef="#br0" timeOffset="189521.44">19044 13242 571 0,'-15'-14'724'0,"0"1"60"0,0 1 27 0,2 1-69 16,7 2-69-16,-3 4-65 0,4 1-62 0,1 1-54 0,0-2-57 15,3 3-35-15,-3 0-49 0,4 2-32 16,0 0-35-16,-5 11-28 0,2 6-61 0,3 9-195 16,3 8 0-16,-2 13 0 0,4 5 0 0,3 1 0 0,-3 0 0 15,4 1 0-15,-1-2 0 0,-2 4 0 0,3-7 0 16,2-1 0-16,0 2 0 0,-5-18 0 0,6-1 0 16,-5-3 0-16,0 0 0 0,0-4 0 0,-3-6 0 15,4-2 0-15,-4-5 0 0,-2-2 0 0,2 1 0 16,-1-4 0-16,-1 0 0 0,0 0 0 0,-1-1 0 15,1-2 0-15,0 0 0 0,1 0 0 0,-3-3 0 16,0 6 0-16,0-6 0 0,4 4 0 0,-4-4 0 16,0 2 0-16,0-2 0 0,0 0 0 0,0 0 0 0,0 0 0 15,0 0 0-15,0 0 0 0,0 0 0 16,0 0 0-16,0 0 0 0,0 0 0 0,0 0 0 0,7-16 0 16,-3 7 0-16,3 1-672 0,3-7-582 0,-1 1-1357 15,13-5 600-15</inkml:trace>
  <inkml:trace contextRef="#ctx0" brushRef="#br0" timeOffset="190577.96">19895 13787 134 0,'-8'7'620'15,"3"-3"13"-15,0 1 1 0,1-3 5 0,2 2-8 0,-1-2-12 16,-2 1-25-16,5-3-56 0,-4 4-50 16,4-4-50-16,-2 3-43 0,2-3-37 0,-2 2-35 15,2-2-32-15,0 0-30 0,0 0-27 0,-2 4-23 0,2-4-61 16,0 0-150-16,0 0 0 0,0 0 0 0,0 0 0 16,0 0 0-16,0 0 0 0,0 0 0 0,0 0 0 15,18-6 0-15,-13 0 0 0,1 3 0 0,2-2 0 16,2-3 0-16,-2 1 0 0,1 0 0 0,0-2 0 15,1 0 0-15,-4 3 0 0,2-4 0 0,1 1 0 16,0 0 0-16,-3-2 0 0,3 2 0 0,-4 1 0 16,4-6 0-16,-4 4 0 0,-1-3 0 0,1 3 0 15,-1-1 0-15,2-4 0 0,-2 0 0 0,1-1 0 16,-5-1 0-16,3 2 0 0,-2-2 0 0,-1 1 0 16,0-2 0-16,0 2 0 0,0 0 0 0,0 1 0 15,0-1 0-15,-1-2 0 0,-2 1 0 0,2 6 0 0,-2-2 0 16,2 1 0-16,1 0 0 0,-1 4 0 0,-2-2 0 15,3 3 0-15,-2 1 0 0,2-1 0 0,0 3 0 16,0 0 0-16,-4 1 0 0,4 3 0 0,0-7 0 16,0 7 0-16,0-3 0 0,0 3 0 0,-2-4 0 15,2 4 0-15,0 0 0 0,0 0 0 0,0 0 0 16,-2 15 0-16,2 2 0 0,0 1 0 0,0 10 0 16,0 0 0-16,2 1 0 0,0 0 0 0,2 0 0 0,1 4 0 15,1-3 0-15,3-1 0 0,2-1 0 16,0-1 0-16,2-1 0 0,1-2 0 0,-3-8 0 15,6 5 0-15,-5-8 0 0,-1-3 0 0,3 0 0 0,-4-2 0 16,6 2 0-16,-5-6 0 0,1-2 0 0,2-1 0 16,-1-1 0-16,0-3 0 0,4-4 0 0,1-1 0 15,-4-3 0-15,4-2 0 0,-3 0 0 0,5-6 0 16,0-4 0-16,-5-3 0 0,3-1 0 0,-4 0 0 16,0-2 0-16,-3-1 0 0,-2-1 0 0,-1 2 0 15,-8 0 0-15,4 2 0 0,-3 7 0 0,-2 1 0 16,0 6 0-16,-2 4 0 0,-2-1 0 0,4 3 0 15,-1 1 0-15,0 0 0 0,1 3 0 0,1 3 0 0,0 0 0 16,-13 19 0-16,5-2 0 0,2 9 0 16,-2 3 0-16,6 4 0 0,1-1 0 0,1 2 0 15,3-2 0-15,5 3 0 0,-2-4 0 0,-1-1 0 0,7-3 0 16,-3-2 0-16,5 0 0 0,-5-7 0 0,0-1 0 16,5-3 0-16,-2 2 0 0,0-4 0 0,0-1 0 15,-1 0 0-15,1-3 0 0,-2-1 0 0,0-1 0 16,2 1 0-16,-5-2 0 0,1 2 0 0,0-4 0 15,-2-1 0-15,-1 1 0 0,-1 3 0 0,1-4 0 16,-1 0 0-16,-3-1 0 0,-1-1 0 0,7 4 0 16,-5-3 0-16,-2-1 0 0,4 3 0 0,-4-3 0 15,0 0 0-15,0 0 0 0,0 0 0 0,0 0 0 16,3 4 0-16,-3-4 0 0,0 0 0 0,0 0 0 16,2 1 0-16,-2-1 0 0,0 0 0 0,0 0 0 15,0 0 0-15,0 0 0 0,0 0 0 0,0 0 0 0,0 0 0 16,0 0 0-16,0 0 0 0,0 0 0 0,0 0 0 15,0 0 0-15,0 0 0 0,0 0 0 0,0 0 0 16,0 0 0-16,0 0-1366 0,0 0-1478 0,0 0 654 16</inkml:trace>
  <inkml:trace contextRef="#ctx0" brushRef="#br0" timeOffset="191380.17">21138 13072 227 0,'-2'-4'648'0,"2"4"36"0,0 0 51 0,-3-7 13 15,3 7-49-15,0-3-66 0,0 3-64 0,0-7-55 16,0 7-43-16,0 0-53 0,0 0-42 0,0 0-39 0,0 0-35 15,0 0-33-15,0 0-26 0,0 0-17 0,-5 23-134 16,10 4-92-16,-5 2 0 0,3 7 0 0,3 14 0 16,2 1 0-16,-3 0 0 0,8-2 0 0,-4 3 0 15,-1-6 0-15,0-11 0 0,1 10 0 0,-1-11 0 16,2-4 0-16,2-2 0 0,-3 0 0 0,0-4 0 16,3-2 0-16,-1-4 0 0,1-5 0 0,-3 0 0 15,4-1 0-15,2-3 0 0,2 2 0 0,2-4 0 16,2 1 0-16,8-1 0 0,-3 0 0 0,4-2 0 15,0 0 0-15,-1-4 0 0,2 3 0 0,-2-2 0 16,-7-1 0-16,1 0 0 0,-4-1 0 0,0 1 0 0,-1-2 0 16,-1 1 0-16,-7 0 0 0,3 0 0 0,-7 1 0 15,1-2 0-15,1 1 0 0,-4-1 0 16,-4 1 0-16,11 0 0 0,-11 0 0 0,6 0 0 0,-6 0 0 16,0 0 0-16,6-1 0 0,-6 1 0 0,0 0 0 15,0 0 0-15,0 0 0 0,8 0 0 0,-8 0 0 16,0 0 0-16,4 2 0 0,-4-2 0 0,0 0 0 15,0 0 0-15,0 0 0 0,0 0 0 0,0 0 0 16,0 0 0-16,0 0 0 0,0 0 0 0,0 0 0 16,0 0 0-16,0 0 0 0,0 0 0 0,-4-9 0 15,1 5 0-15,2-1 0 0,-4 0 0 0,1 1 0 16,4-1 0-16,-1-2-505 0,1-4-776 0,1 1-1388 0,3 0 614 16</inkml:trace>
  <inkml:trace contextRef="#ctx0" brushRef="#br0" timeOffset="191780.62">22450 13004 582 0,'6'-17'679'15,"-1"1"21"-15,-1 4 28 0,0 0-1 0,-3 3-65 16,2-1-65-16,-2 4-55 0,0 1-54 0,1 2-47 0,-1-2-50 15,-1 5-33-15,-1-5-38 0,1 5-34 0,0 0-30 16,-11 12-27-16,-5 7-24 0,-1 10-205 0,-5 14 0 16,3 8 0-16,1 3 0 0,0 30 0 0,11-26 0 15,3 24 0-15,5-25 0 0,6-1 0 0,-4 0 0 16,11 0 0-16,3-2 0 0,3-2 0 0,6 0 0 16,2-2 0-16,3-5 0 0,1-1 0 0,-2-5 0 15,6-2 0-15,-9-13 0 0,0 0 0 0,0-5 0 0,-3-1 0 16,3-1 0-16,-3-2 0 0,2-4 0 15,-11-4 0-15,-2 3 0 0,-2-4 0 0,-2-4 0 16,0 3 0-16,-4-1 0 0,0-2 0 0,2-1 0 0,-5 2 0 16,2-2 0-16,-4-1 0 0,8 2 0 0,-8-2 0 15,5 0 0-15,-5 0 0 0,0 0 0 0,0 0 0 16,0 0 0-16,0 0 0 0,0-7 0 0,0 7 0 16,-5-8 0-16,2 5 0 0,-2-4-566 0,0 0-706 15,0 1-1376-15,1-5 610 0</inkml:trace>
  <inkml:trace contextRef="#ctx0" brushRef="#br0" timeOffset="192364.21">22838 13367 227 0,'0'-10'656'0,"0"-1"18"16,0 2 35-16,0 2 6 0,0 1-19 0,0 0-66 16,0 1-61-16,0 0-56 0,0 2-54 0,0 3-41 15,0-7-39-15,0 7-41 0,0 0-37 0,0 0-28 16,0 0-30-16,0 0-24 0,-4 23-47 0,6-8-172 16,-4 3 0-16,2 0 0 0,4 7 0 0,1 0 0 15,0 0 0-15,4 1 0 0,-1-1 0 0,2-1 0 16,0-6 0-16,2 5 0 0,-2-7 0 0,2-1 0 0,-1-2 0 15,1-1 0-15,2-2 0 0,-5-3 0 16,3-1 0-16,1-4 0 0,0 0 0 0,2-2 0 0,2-2 0 16,0-2 0-16,-1-4 0 0,2 1 0 0,-3-3 0 15,1 1 0-15,-2-3 0 0,0-3 0 0,-1 0 0 16,-2 0 0-16,1-2 0 0,0-6 0 0,-1 0 0 16,-2-1 0-16,-5 6 0 0,1-2 0 0,-2 0 0 15,-1 3 0-15,-2 6 0 0,0-1 0 0,-2 2 0 0,2 0 0 16,0 5 0-16,-3-2 0 0,3 3 0 15,-2-1 0-15,2 5 0 0,-1-7 0 0,1 7 0 16,0 0 0-16,0 0 0 0,-4 18 0 0,4-6 0 0,0 6 0 16,0 1 0-16,2 7 0 0,0-2 0 0,4 4 0 15,-3-5 0-15,3 2 0 0,-4-7 0 16,3 0 0-16,-1 0 0 0,0-2 0 0,2-3 0 0,-2-1 0 16,-1-2 0-16,5 0 0 0,-4 0 0 0,1-1 0 15,-1-1 0-15,-2-1 0 0,2-1 0 0,1 1 0 16,-2-3 0-16,-2 0 0 0,3 1 0 0,-4-2 0 15,1 0 0-15,2 1 0 0,-3-4 0 0,1 5 0 16,-1-5 0-16,4 2 0 0,-4-2 0 0,0 0 0 16,0 0 0-16,3 2 0 0,-3-2 0 0,0 0 0 15,0 0 0-15,0 0-528 0,10-7-750 0,-6 5-1383 16,1-2 612-16</inkml:trace>
  <inkml:trace contextRef="#ctx0" brushRef="#br0" timeOffset="192738.12">23598 13584 3847 0,'0'-11'1001'0,"4"2"-194"16,-4 1-93-16,2 3-113 0,-4 0-77 0,4 0-138 16,-2 1-98-16,1 1-265 0,-1 3-23 0,4-3 0 15,-4 3 0-15,11 2 0 0,1 0 0 0,-3 4 0 16,0-1 0-16,1 2 0 0,0 1 0 0,-5-1 0 16,-1 2 0-16,0-3 0 0,-3 5 0 0,-2-1 0 15,-3 1 0-15,-4 0 0 0,-1 0 0 0,-3 0 0 16,-1 0 0-16,0-2 0 0,-2 0 0 0,4-2 0 0,1 0 0 15,4-3 0-15,0 1 0 0,-1-3 0 0,5 0 0 16,-2 3 0-16,4-1 0 0,2 1 0 16,2 0 0-16,4 3 0 0,3-3 0 0,6 3 0 0,3-3 0 15,0 1 0-15,6 1 0 0,-3-4 0 0,-1-1 0 16,-3 0 0-16,4 1 0 0,-2-1 0 0,-3 0 0 16,-1-1 0-16,-4-1 0 0,0 2 0 0,-3-2 0 15,-1 0 0-15,-4 1 0 0,2-1 0 0,-7 0 0 16,9 0 0-16,-3 0 0 0,-6 0 0 0,5 1 0 15,-5-1 0-15,0 0 0 0,0 0 0 0,8-5 0 16,-6 3 0-16,-2-3 0 0,2 3 0 0,-2 2 0 16,2-11 0-16,-4 6 0 0,2-2 0 0,0-3 0 0,0 5 0 15,0-7-784-15,-2 0-451 0,-3 2-1337 0,2-2 592 16</inkml:trace>
  <inkml:trace contextRef="#ctx0" brushRef="#br0" timeOffset="193256.39">23958 13056 468 0,'-7'-24'791'0,"6"8"5"0,-3 1 0 0,0 5-65 15,4 3-71-15,0 1-65 0,3 1-58 0,2 2-53 16,8 2-47-16,6 3-44 0,12 7-38 0,17 16-36 16,2 4-30-16,1 9-30 0,21 20-25 0,-11 8-187 15,-10 5-47-15,-6 3 0 0,-18-20 0 0,7 25 0 16,-15-26 0-16,-6 3 0 0,-3-5 0 0,-7 6 0 15,-3-2 0-15,-9-8 0 0,-4-1 0 0,0-15 0 0,-2 0 0 16,-3-1 0-16,-2-6 0 0,-2 0 0 0,3-2 0 16,-5-3 0-16,3-1 0 0,6-5 0 0,-2 1 0 15,2-5 0-15,0 4 0 0,3-7 0 0,-2 4 0 16,4-3 0-16,-1-2 0 0,0 0 0 0,5 0 0 16,-3-1 0-16,2 0 0 0,1-2 0 0,1 2 0 15,1 0 0-15,0-2 0 0,0-2 0 0,4 0 0 16,-5 5 0-16,5-5 0 0,-4 4 0 0,4-4 0 15,0 0 0-15,-5 1 0 0,5-1 0 0,0 0 0 0,0 0 0 16,-3 3 0-16,3-3 0 0,0 0 0 16,0 0 0-16,0 0 0 0,0 0 0 0,0 0 0 15,0 0 0-15,0 0 0 0,0 0 0 0,0 0 0 0,0 0 0 16,-6 1 0-16,6-1 0 0,0 0 0 0,0 0 0 16,0 0 0-16,0 0 0 0,0 0 0 0,0 0 0 15,0 0 0-15,0 0 0 0,0 0 0 0,0 0 0 16,0 0 0-16,0 0 0 0,0 0 0 0,0 0 0 15,0 0 0-15,0 0 0 0,0 0 0 0,0 0 0 16,0 0 0-16,0 0 0 0,0 0 0 0,0 0 0 16,0 0 0-16,0 0 0 0,0 0 0 0,-7-4 0 15,7 4 0-15,0 0 0 0,-2-4 0 0,-2 2 0 16,4 2 0-16,-1-6 0 0,1 2-656 0,-4 0-601 16,4 4-1360-16,-3-6 603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1:52:09.1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671 1942 5 0,'-2'3'566'0,"-1"1"-6"0,3-4-1 15,-5 2-16-15,5-2-14 0,-1 2-22 16,1-2-28-16,0 0-17 0,0 0-25 0,0 0-22 16,4 7-18-16,2-7-19 0,4 1-29 0,2 2-26 0,8-1-31 15,7 1-26-15,4-2-24 0,2-1-24 0,3 2-21 16,-1 2-17-16,5-3-17 0,-3 0-39 15,4 2-124-15,-4-2 0 0,-1 1 0 0,-2 1 0 0,1-2 0 16,-6-1 0-16,2 0 0 0,-2 1 0 0,-1 3 0 16,-7-6 0-16,-2 5 0 0,0-3 0 0,-5 1 0 15,-1-1 0-15,0 0 0 0,1 0 0 0,-5 1 0 16,-3-2 0-16,3 2 0 0,-4 0 0 0,3-1 0 16,-8 0 0-16,9 0 0 0,-9 0 0 0,5-1 0 15,-5 1 0-15,0 0 0 0,0 0 0 0,10 0 0 16,-10 0 0-16,0 0 0 0,0 0 0 0,4 1 0 15,-4-1 0-15,0 0 0 0,0 0 0 0,0 0 0 16,0 0 0-16,0 0 0 0,0 0 0 0,8-3-220 16,-8 3-413-16,5-3-590 0,4 0-1326 0,1-3 587 15</inkml:trace>
  <inkml:trace contextRef="#ctx0" brushRef="#br0" timeOffset="424.41">2031 1684 141 0,'-5'-1'569'0,"-3"1"12"0,8 0 5 16,-9 0-7-16,9 0-6 0,-9 0-22 15,9 0-37-15,0 0-40 0,-6 1-45 0,6-1-15 0,0 0-25 16,0 0-28-16,33 4-34 0,-3-3-30 0,4 1-27 16,4-4-29-16,14 2-25 0,1 0-21 0,2 0-14 15,-15 0-24-15,12 0-13 0,-13 0-142 0,0 2-2 16,3-4 0-16,-6 7 0 0,-3-5 0 0,-2 0 0 15,-3 1 0-15,-10 0 0 0,-3-1 0 0,-2 2 0 16,0-2 0-16,-4 0 0 0,-4-1 0 0,3 2 0 16,-2 0 0-16,-6-1 0 0,8 0 0 0,-8 0 0 15,5 2 0-15,-5-2 0 0,0 0 0 0,5 0 0 16,-5 0 0-16,0 0 0 0,0 0-191 0,0 0-326 16,-13 6-105-16,2-4-522 0,-2 2-1239 0,-5-1 548 15</inkml:trace>
  <inkml:trace contextRef="#ctx0" brushRef="#br0" timeOffset="743.57">2091 1756 611 0,'-6'0'681'15,"-2"-2"-1"-15,4 1-21 0,4 1-34 0,-10 1-35 16,9 3-34-16,1 2-51 0,1 2-48 0,9 7-44 15,2 2-37-15,7 5-38 0,1 1-32 0,6 3-32 16,2-1-19-16,9 9-30 0,-9-11-22 0,16 8-26 16,-6-1-11-16,3-1-72 0,-13-9-94 0,4 0 0 15,-4 0 0-15,0-3 0 0,-1 3 0 0,-4-2 0 16,-6-5 0-16,2 3 0 0,-8-6 0 0,2 2 0 16,-5-5 0-16,-1 0 0 0,-3-2 0 0,1-1 0 15,0 1 0-15,-1-1 0 0,0-4 0 0,-4 6 0 16,0-6 0-16,5 2 0 0,-5-2 0 0,4 2 0 15,-4-2 0-15,0 0 0 0,1 2 0 0,-1-2 0 16,0 0 0-16,0 0 0 0,0 0-254 0,-19-5-439 16,8 4-515-16,3-5-1307 0,-1-1 578 0</inkml:trace>
  <inkml:trace contextRef="#ctx0" brushRef="#br0" timeOffset="1089.63">2705 1670 33 0,'2'-7'538'16,"1"3"13"-16,-3-1 15 0,1 3 1 0,-1 2 0 0,0 0 6 15,0 0-18-15,6 16-25 0,-7-4-36 0,0 9-40 16,-3 5-48-16,4 5-39 0,-4 0-33 16,-1 3-32-16,1-3-30 0,3 0-26 0,-4 0-26 15,5 2-21-15,-3-5-22 0,3 0-15 0,0-3-84 0,3 1-78 16,-2-6 0-16,-1-2 0 0,0 0 0 0,0-6 0 15,0 2 0-15,0-3 0 0,0 1 0 0,1-4 0 16,-1 0 0-16,-1 0 0 0,1 0 0 0,0-2 0 16,0-3 0-16,0 4 0 0,0-3 0 0,0-4 0 15,0 5 0-15,0-5 0 0,0 3 0 0,0-3 0 16,1 6 0-16,-1-6 0 0,0 0 0 16,0 0 0-16,0 0 0 0,0 0 0 0,0 0 0 0,0 0 0 15,0 0 0-15,0 0 0 0,-1 4 0 0,1-4 0 16,0 0 0-16,0 0 0 0,-8-10-1 0,7 6-717 15,-4 0-528-15,1-2-1349 0,3 0 597 0</inkml:trace>
  <inkml:trace contextRef="#ctx0" brushRef="#br0" timeOffset="1581.9">2945 1263 438 0,'1'-5'579'16,"2"-1"-3"-16,2 2-28 0,1 2-17 0,2 0-16 0,1 0-31 16,5 1-22-16,-4 5-44 0,2-3-45 0,-1 2-32 15,-3 2-40-15,1 3-27 0,0 0-23 0,-1 3-30 16,-2 4-21-16,0 2-16 0,-1 0-32 15,-5 1-3-15,0-2 1 0,-2 3-25 0,-1-5-4 0,-3 4 9 16,-1-2-1-16,-2-2 3 0,4-3-5 0,0-1-6 16,1 0-5-16,2-1-73 0,-1-3-43 0,0-1 0 15,2-1 0-15,0 2 0 0,0-2 0 0,1-4 0 16,5 6 0-16,1-2 0 0,7-1 0 0,6 1 0 16,9-4 0-16,3 2 0 0,3 0 0 0,1-3 0 15,-2 1 0-15,-2-1 0 0,-2 0 0 0,-7 0 0 16,1 0 0-16,-6-1 0 0,-3 1 0 0,-3-1 0 15,-1 2 0-15,-2-1 0 0,0 1 0 0,-3 0 0 16,-5 0 0-16,9-2 0 0,-4 2 0 0,-5 0 0 16,7-2 0-16,-7 2 0 0,6 0 0 0,-6 0 0 15,0 0 0-15,0 0 0 0,0 0 0 0,6-2 0 16,-6 2 0-16,0 0 0 0,0 0 0 0,0 0 0 16,0 0 0-16,0 0 0 0,0 0 0 0,0 0 0 15,0 0 0-15,0 0 0 0,0 0 0 0,0 0 0 16,0 0 0-16,0 0 0 0,0 0-616 0,5 2-647 15,-5-2-1367-15,0 0 604 0</inkml:trace>
  <inkml:trace contextRef="#ctx0" brushRef="#br0" timeOffset="2577.39">4183 1913 3359 0,'4'-2'639'16,"1"-1"-46"-16,0-1-56 0,-2 0-17 0,-2-1-8 16,-1-2-31-16,0 1-107 0,0-1-74 0,-4 0-61 15,3-2-25-15,-8-1-20 0,1 2-17 0,-2 1-125 0,-4-3-52 16,-4 2 0-16,-4 4 0 0,-6 0 0 15,7 1 0-15,-10 9 0 0,-1-1 0 0,0 6 0 16,4 3 0-16,-3 3 0 0,4 4 0 0,0-1 0 16,5 2 0-16,2 6 0 0,5-6 0 0,1 3 0 0,9-1 0 15,1-3 0-15,4-3 0 0,5 7 0 16,4-6 0-16,5 5 0 0,3-2 0 0,5-2 0 16,0-4 0-16,4-3 0 0,2-2 0 0,0-1 0 0,8-2 0 15,-4-4 0-15,5-3 0 0,-2-1 0 0,-1-1 0 16,-4-1 0-16,-1-3 0 0,-5-6 0 0,-2 4 0 15,-8 0 0-15,2-4 0 0,-3 2 0 0,0-4 0 16,-1 2 0-16,-5-6 0 0,0 2 0 0,-2-3 0 16,-3 1 0-16,-2 0 0 0,-1 2 0 0,-4 0 0 15,1-1 0-15,-6 2 0 0,1 0 0 0,-2 4 0 16,-5-4 0-16,-3 4 0 0,0 1 0 0,-8 0 0 16,-4 0 0-16,3 4 0 0,0 0 0 0,0 3 0 15,8-1 0-15,0 1 0 0,1 0 0 0,5 1-547 16,-1-1-180-16,2 1-427 0,-1-1-1248 0,2-3 553 15</inkml:trace>
  <inkml:trace contextRef="#ctx0" brushRef="#br0" timeOffset="2982.72">4049 1527 17 0,'-14'-27'624'15,"8"1"29"-15,3 8 35 0,-1 1 19 0,-1 5-29 16,5 5-64-16,-4-1-65 0,4 0-56 0,-1 5-50 0,-2-1-47 15,3 4-41-15,0 0-32 0,3 26-30 0,1 7-22 16,0 20-27-16,-2-1-21 0,2 6-22 16,0 25-23-16,-3-22-12 0,-1-1-91 0,4 0-75 15,-4-4 0-15,7 4 0 0,0-6 0 0,1 8 0 0,6 17 0 16,-4-28 0-16,5-1 0 0,-3-2 0 0,-5-3 0 16,1-10 0-16,-2-1 0 0,2 1 0 0,-3-6 0 15,0 2 0-15,3-5 0 0,-3-5 0 0,-4-5 0 16,3 2 0-16,0-6 0 0,-3-1 0 0,-1-2 0 15,3-2 0-15,-3-2 0 0,1 0 0 0,-1 1 0 16,0-2 0-16,0-1 0 0,1 1 0 0,-1-4 0 16,3 5 0-16,-3-5 0 0,1 3 0 0,-1-3 0 15,0 0 0-15,0 0 0 0,0 0 0 0,0 0 0 16,0 0 0-16,0 0 0 0,0 0 0 0,0 0 0 16,-1 6 0-16,1-6 0 0,0 0 0 0,0 0 0 15,0 0 0-15,0 0 0 0,0 0 0 0,0 0 0 16,0 0 0-16,0 0 0 0,0 0 0 0,0 0 0 15,0-14 0-15,0 9 0 0,0-3-187 0,1-1-603 16,2-3-413-16,2-4-1303 0,0-2 578 0</inkml:trace>
  <inkml:trace contextRef="#ctx0" brushRef="#br0" timeOffset="3296.63">5131 1798 4994 0,'-20'1'484'0,"7"-1"-100"16,-6 2 0-16,6-2 17 0,7 0-3 16,-3 1-45-16,1-2-87 0,3 2-56 0,5-1-44 15,-11 0-17-15,11 0-147 0,0 0-2 0,0 0 0 0,0 0 0 16,0 0 0-16,0 0 0 0,48-1 0 0,-14-1 0 15,-3 2 0-15,4-3 0 0,3 1 0 0,1-1 0 16,-1 0 0-16,-2 2 0 0,-1 1 0 0,-1-2 0 16,-4 2 0-16,-8 0 0 0,-3 0 0 0,-2 1 0 15,2-2 0-15,-10 2 0 0,0 0 0 0,-4-1 0 16,4 1 0-16,-5-1 0 0,-4 0 0 0,10 0 0 16,-5 3-439-16,-2 0-255 0,-3 1-483 0,0-4-1274 15,-3 6 564-15</inkml:trace>
  <inkml:trace contextRef="#ctx0" brushRef="#br0" timeOffset="3559.4">5331 1931 86 0,'-36'14'347'16,"4"-5"87"-16,14-1 35 0,-2 0 16 0,3 0 25 16,6-4 17-16,3 1 33 0,3-4-17 0,0 2-17 15,0-1-27-15,5-2-47 0,0 0-45 0,12 4-35 16,5-5-31-16,11 0-37 0,5-1-30 0,3-2-26 16,2 0-24-16,0-1-23 0,1 2-21 0,-2-2-18 15,0 3-122-15,2-2-40 0,-10 0 0 0,2-1 0 16,-10 3 0-16,0 2 0 0,-2-1 0 0,-7 0 0 15,0 0 0-15,-1 0 0 0,-4 1 0 0,2 0 0 16,-9 0 0-16,10-2 0 0,-6 2 0 0,-4 0 0 16,8 0 0-16,-8 0 0 0,0 0 0 0,0 0 0 15,10 0 0-15,-10 0 0 0,0 0 0 0,0 0 0 16,0 0 0-16,0 0 0 0,0 0 0 0,0 0 0 16,0 0 0-16,0 0 0 0,4-3 0 0,-4 3-50 0,0-5-748 15,1 0-427-15,3 0-1325 0,1-7 587 0</inkml:trace>
  <inkml:trace contextRef="#ctx0" brushRef="#br0" timeOffset="4483.74">6722 1003 482 0,'-11'0'671'15,"3"0"2"-15,3 1-1 0,5-1-17 0,-10 2-35 16,6 0-53-16,4-2-57 0,-5 1-55 0,5-1-45 16,-4 3-42-16,4-3-37 0,0 0-31 0,5 7-29 15,2-3-24-15,2-1-24 0,4 2-20 0,4 0-18 0,5 1-22 16,5 0-15-16,5 0-111 0,4-4-37 15,-1 2 0-15,4-3 0 0,1-3 0 0,0 2 0 16,0-3 0-16,-7 2 0 0,0-2 0 0,-2-1 0 16,-3 1 0-16,-9 0 0 0,-1-2 0 0,0-2 0 15,-4 0 0-15,0-3 0 0,-2 1 0 0,-2-4 0 0,0-2 0 16,-2-3 0-16,-3 0 0 0,3-6 0 16,-6-3 0-16,2 0 0 0,-8-2 0 0,-1-1 0 15,0-2 0-15,-8 1 0 0,-1 3 0 0,-4 2 0 0,-6 1 0 16,-3 5 0-16,-5 0 0 0,-4 8 0 0,-13-2 0 15,9 8 0-15,0 4 0 0,-11 3 0 0,11 6 0 16,6 5 0-16,0 7 0 0,-6 11 0 0,8 8 0 16,7 2 0-16,5 7 0 0,8 2 0 15,6 4 0-15,5 0 0 0,5 1 0 0,9-3 0 0,-2-4 0 16,3-2 0-16,8-1 0 0,1-3 0 0,4-1 0 16,-5-13 0-16,13 7 0 0,-9-8 0 0,15 6 0 15,-12-7 0-15,-1-7 0 0,0 2 0 0,-2-1 0 16,-3-2 0-16,-4-7 0 0,-3 0 0 0,0 0 0 15,-6-3 0-15,-1 0 0 0,1-1 0 0,-4-4 0 16,-1 1 0-16,1 0 0 0,-3-3 0 0,-1 4 0 16,-2-4 0-16,9 1 0 0,-8 3 0 0,-1-4 0 15,4 1 0-15,-4-1 0 0,0 0 0 16,0 0 0-16,0 0 0 0,4 2 0 0,-4-2 0 0,0 0 0 16,0 0 0-16,0 0 0 0,0 0 0 0,0 0 0 15,0 0 0-15,4 2 0 0,-4-2 0 0,0 0 0 16,0 0 0-16,0 0 0 0,0 0 0 0,0 0 0 15,0 0 0-15,0 0 0 0,0 0 0 0,-17 1-775 16,10 2-461-16,-4-3-1339 0,11 0 592 0</inkml:trace>
  <inkml:trace contextRef="#ctx0" brushRef="#br0" timeOffset="4866.85">6388 1903 7593 0,'-35'8'240'0,"7"-1"-5"0,8-4-112 16,8 2-123-16,1-4 0 0,6 3 0 0,2-4 0 15,3 0 0-15,0 0 0 0,48-11 0 0,5 4 0 16,12-4 0-16,32-1 0 0,8 2 0 0,0 0 0 0,1-3 0 16,1 1 0-16,1 1 0 0,-10 6 0 15,-2-5 0-15,-31 7 0 0,28-1 0 0,-25 0 0 16,-7-1 0-16,-6 3 0 0,-1-4 0 0,-17 2 0 15,-5 1 0-15,-2 0 0 0,-10 1 0 0,-2 0 0 0,-7 2 0 16,-3-1 0-16,-2 2 0 0,3-2 0 0,-4-1 0 16,-5 2 0-16,9 0 0 0,-9 0 0 15,8 2 0-15,-8-2 0 0,0 0 0 0,8-2 0 0,-8 2 0 16,0 0 0-16,6 2 0 0,-6-2 0 0,0 0 0 16,0 0 0-16,0 0 0 0,0 0 0 0,0 0 0 15,0 0 0-15,0 0 0 0,5-3 0 0,-5 3 0 16,0 0 0-16,0 0 0 0,0 0 0 0,0 0 0 15,0 0 0-15,0 0 0 0,0 0 0 0,0 0 0 16,0 0-52-16,0 0-755 0,0 0-415 0,0 0-1325 16,-14-7 586-16</inkml:trace>
  <inkml:trace contextRef="#ctx0" brushRef="#br0" timeOffset="5483.37">7318 2466 295 0,'1'-4'777'15,"3"-2"16"-15,-2 1 9 0,-4-4-72 0,2 5-69 16,-2-3-59-16,-2-2-59 0,-4 1-57 0,-3-1-48 16,-6-1-41-16,-10 0-43 0,-5 6-39 0,-19 4-29 15,-1 8-27-15,-11 8-26 0,-21 13-24 0,26-6-198 16,2 9-11-16,-21 11 0 0,35-10 0 0,8 1 0 16,9-6 0-16,6 4 0 0,5 1 0 0,4-1 0 15,6 1 0-15,8 4 0 0,6-2 0 0,11 7 0 0,8-4 0 16,8-3 0-16,5-2 0 0,11-6 0 0,-1-3 0 15,0-5 0-15,0-2 0 0,1-4 0 16,-17-1 0-16,1-4 0 0,-2-1 0 0,-2-4 0 16,-8 0 0-16,-4-3 0 0,-10 2 0 0,2-1 0 0,-1 1 0 15,-6-1 0-15,3-1 0 0,-4 1 0 0,-5-1 0 16,9 2 0-16,-5-1 0 0,-4-1 0 0,0 0 0 16,0 0 0-16,11 0 0 0,-11 0 0 0,0 0 0 15,0 0 0-15,5 0 0 0,-5 0 0 0,0 0 0 16,0 0 0-16,-1-9 0 0,1 9 0 0,-9-8 0 15,4 2 0-15,-1 3 0 0,-3-2 0 0,-4-3-437 16,-1 1-856-16,-4-2-1400 0,5 1 620 0</inkml:trace>
  <inkml:trace contextRef="#ctx0" brushRef="#br0" timeOffset="5799.99">6822 2895 5784 0,'-37'6'550'0,"-1"-4"-53"0,8 1 55 0,11-2-40 16,1-1-216-16,7 2-296 0,3-2 0 0,3 0 0 16,5 0 0-16,-9-2 0 0,9 2 0 0,0 0 0 15,33-6 0-15,-6 1 0 0,9-1 0 0,15-1 0 16,0 2 0-16,2-3 0 0,-1 5 0 0,-1-1 0 16,-11 3 0-16,-2-3 0 0,-2 3 0 0,0-3 0 15,-2 3 0-15,-2-2 0 0,-13 3 0 0,2 0 0 16,-3 0 0-16,-6 0 0 0,0 0 0 0,-3 0 0 15,-3 0 0-15,1 0 0 0,-7 0 0 0,11 0 0 0,-11 0 0 16,6 0 0-16,-6 0 0 0,0 0 0 16,8-2 0-16,-8 2 0 0,0 0 0 0,0 0 0 15,7 0 0-15,-7 0 0 0,0 0 0 0,0 0 0 0,0 0 0 16,0 0 0-16,0 0 0 0,0 0 0 0,0 0 0 16,0 0 0-16,2 3-277 0,-2-3-1042 0,0 0-1430 15,3 5 633-15</inkml:trace>
  <inkml:trace contextRef="#ctx0" brushRef="#br0" timeOffset="6183.63">7865 3009 446 0,'0'0'822'0,"0"0"26"15,-14-9-76-15,10 4-81 0,0 1-65 0,1-2-54 16,-1 2-53-16,-2-2-53 0,1 3-49 0,-1 0-36 15,-2-1-46-15,-1 2-35 0,-3 5-31 0,-5 2-27 0,-1 5-25 16,-6 3-21-16,2 2-124 0,7 0-72 0,-2 5 0 16,2 0 0-16,6-3 0 0,5 5 0 15,0-3 0-15,4-1 0 0,4 0 0 0,1 0 0 0,8-1 0 16,5 2 0-16,5-2 0 0,5-3 0 0,-9-5 0 16,8-1 0-16,1-2 0 0,0-2 0 0,0-4 0 15,3 0 0-15,-3-4 0 0,-5-1 0 0,-2 0 0 16,-1-3 0-16,-2 3 0 0,-1-5 0 0,-2 1 0 15,0-4 0-15,-4-1 0 0,-4 4 0 0,2-3 0 16,-5 2 0-16,-3-2 0 0,-1 4 0 0,0-1 0 16,-5 1 0-16,-3-1 0 0,-2 1 0 0,-3-1 0 15,-4 2 0-15,1-2 0 0,-3 4 0 0,-3-1 0 16,4 2 0-16,-3 1 0 0,-1 1 0 0,3 2 0 16,-3 1 0-16,0 1 0 0,6-2 0 0,-5 2 0 15,8-2-1366-15,-1 1-1478 0,4-3 654 0</inkml:trace>
  <inkml:trace contextRef="#ctx0" brushRef="#br0" timeOffset="14369.1">3530 6188 187 0,'5'-13'586'16,"-1"2"15"-16,2-1-2 0,-2 2 1 0,0 2 3 15,0-1-6-15,-3 2-24 0,2 3-34 0,-2 1-38 16,-1-1-49-16,0-2-46 0,0 6-39 0,0-4-38 16,0 4-39-16,-4 17-22 0,-5 3-26 0,-5 9-21 15,-9 12 6-15,4 5-224 0,-5 9-3 0,-3 0 0 16,-8 20 0-16,6 3 0 0,6-26 0 0,-9 26 0 15,0 2 0-15,2 0 0 0,1 4 0 0,-4 1 0 0,4 2 0 16,-2-4 0-16,-1 2 0 0,0-5 0 0,-1 3 0 16,5-5 0-16,-2 3 0 0,0-4 0 15,-1 2 0-15,9-22 0 0,-15 24 0 0,4-4 0 0,-1-1 0 16,8-21 0-16,2 1 0 0,-18 19 0 0,16-22 0 16,-1 0 0-16,-10 23 0 0,10-27 0 0,5-3 0 15,1-1 0-15,0-1 0 0,6-12 0 0,1-1 0 16,1-1 0-16,-1-5 0 0,0 1 0 0,6-4 0 15,3-2 0-15,0-4 0 0,0 0 0 0,-4 0 0 0,4-4 0 16,1-2 0-16,0 1 0 0,2-1 0 0,-2-3 0 16,1-1 0-16,2 0 0 0,-3 0 0 15,2-1 0-15,-1 0 0 0,1-1 0 0,-1 0 0 0,0 0 0 16,1-2 0-16,2-2 0 0,-4 4 0 0,4-4 0 16,-1 6 0-16,1-6 0 0,-4 2 0 0,1 1 0 15,3-3 0-15,0 0 0 0,0 0 0 0,0 0 0 16,0 0 0-16,0 0 0 0,-3 2 0 0,3-2 0 15,0 0 0-15,-6 2 0 0,4 1 0 0,2-3 0 16,0 0 0-16,-14-5 0 0,6 3 0 0,4-3-481 16,-2-1-804-16,3-4-1393 0,1-2 616 0</inkml:trace>
  <inkml:trace contextRef="#ctx0" brushRef="#br0" timeOffset="15749.64">3499 6084 155 0,'0'0'357'0,"0"-7"11"0,0 7 19 16,-1-6 4-16,1 6 14 0,0-4-1 0,0 4 9 15,0-5-2-15,0 5-3 0,0 0 2 0,-2-3 0 16,2 3-1-16,0 0-7 0,-3-5-22 0,3 5-23 15,-1-3-24-15,1 3-24 0,0 0-22 0,0 0-19 0,0 0-15 16,0 0-24-16,10-2-17 0,0 0-20 0,6 2-151 16,5-1-41-16,6-2 0 0,8 1 0 15,0-1 0-15,5-2 0 0,20-2 0 0,0 5 0 0,3-1 0 16,30-1 0-16,-29 1 0 0,36-4 0 0,-2 4 0 16,-1-2 0-16,4 1 0 0,-4 1 0 0,-6-1 0 15,5 0 0-15,-1 3 0 0,-1-3 0 0,-1 2 0 16,-2-2 0-16,2 2 0 0,-1-5 0 0,-24 5 0 15,30-3 0-15,-31 3 0 0,-1-2 0 0,25-1 0 16,-31 4 0-16,7-1 0 0,23-6 0 0,-27 7 0 16,1-2 0-16,0-1 0 0,1-2 0 0,-5 2 0 0,1 1 0 15,-2-2 0-15,0 4 0 0,-4-3 0 0,-4-1 0 16,4 3 0-16,-17-1 0 0,16 0 0 16,1 2 0-16,-1-1 0 0,-2 1 0 0,-2-1 0 0,6 1 0 15,-4 0 0-15,1 1 0 0,1 0 0 0,-16-2 0 16,14 0 0-16,-1 2 0 0,-11 0 0 0,0-1 0 15,1 2 0-15,-2-2 0 0,2 1 0 0,-3-2 0 16,2 1 0-16,14 1 0 0,-17 0 0 0,1-1 0 16,1 0 0-16,0 1 0 0,-2 0 0 0,0 0 0 15,0 0 0-15,0-2 0 0,-1 3 0 0,1-1 0 16,0 1 0-16,-1-1 0 0,2 0 0 0,1 0 0 16,-1 0 0-16,-2 0 0 0,1-1 0 0,-1 1 0 0,1 0 0 15,-3 1 0-15,2 0 0 0,1-1 0 16,-2 0 0-16,0 1 0 0,2-1 0 0,-1 0 0 15,0 0 0-15,0 0 0 0,-3-1 0 0,2 0 0 0,-2 0 0 16,0 0 0-16,-1 0 0 0,-4 0 0 0,-6 1 0 16,5-3 0-16,-8 3 0 0,-3-1 0 0,-4 1 0 15,-1-1 0-15,-4 1 0 0,1-1 0 0,0 1 0 16,-1 0 0-16,-2-3 0 0,-5 3 0 0,8 0 0 16,-8 0 0-16,6 0 0 0,-6 0 0 0,0 0 0 15,8-2 0-15,-8 2 0 0,0 0 0 0,0 0 0 16,0 0 0-16,0 0 0 0,0 0 0 0,7 0 0 15,-7 0 0-15,0 0 0 0,0 0 0 0,0 0 0 0,0 0 0 16,0 0 0-16,0 0 0 0,-7 9 0 0,3-5-471 16,-1-2-816-16,-2-2-1394 0,7 0 617 15</inkml:trace>
  <inkml:trace contextRef="#ctx0" brushRef="#br0" timeOffset="17217.71">2390 9091 35 0,'0'0'472'0,"-6"1"6"0,6-1 1 16,-7 0 8-16,7 0 2 0,0 0-5 0,0 0-4 0,0 0 3 16,-7 1-15-16,7-1-3 0,0 0-17 15,0 0-22-15,-5 1-17 0,5-1-32 0,0 0-30 16,0 0-28-16,0 0-34 0,0 0-24 0,0 0-27 0,0 0-23 16,0 0-157-16,0 0-54 0,11 3 0 0,-3-2 0 15,2 1 0-15,6 1 0 0,5-2 0 0,6 1 0 16,5-2 0-16,2 1 0 0,19 1 0 0,2-2 0 15,6 0 0-15,0-5 0 0,2 3 0 0,-2-2 0 16,2 3 0-16,-2-2 0 0,1 1 0 0,-1-8 0 16,2 6 0-16,-1 3 0 0,-2-7 0 0,5 2 0 15,-2 2 0-15,1-2 0 0,-1 1 0 0,-3-1 0 0,-2 0 0 16,1 1 0-16,-4 0 0 0,-5 0 0 0,1-2 0 16,-10 4 0-16,10-2 0 0,0-1 0 15,-14 4 0-15,3-2 0 0,11-2 0 0,-10 2 0 0,-3 2 0 16,3-1 0-16,12 0 0 0,-1-3 0 0,-15 4 0 15,4-1 0-15,9 2 0 0,-11-1 0 0,1 1 0 16,0-2 0-16,-2 3 0 0,3-1 0 0,-3 1 0 16,13 0 0-16,-1 0 0 0,-14 0 0 0,4-1 0 15,-1 1 0-15,0 0 0 0,-1-2 0 0,4 4 0 16,-4-2 0-16,2-2 0 0,0 2 0 0,-2 0 0 16,3-1 0-16,-4 0 0 0,4 3 0 0,-3-2 0 0,-1-1 0 15,0 0 0-15,0 0 0 0,-1-2 0 0,-1 3 0 16,-2-1 0-16,0-1 0 0,-1 0 0 0,0-1 0 15,0 2 0-15,0 0 0 0,-3-1 0 0,1 2 0 16,-1 0 0-16,-1 0 0 0,3 0 0 0,-2 0 0 16,5 0 0-16,-3 0 0 0,0 0 0 0,2-2 0 15,-1 2 0-15,4 0 0 0,-4 0 0 0,5-2 0 16,-4 2 0-16,2 0 0 0,-1 0 0 0,2-3 0 16,-1 1 0-16,-2 2 0 0,3-1 0 0,-1 0 0 15,1 0 0-15,0 0 0 0,4-1 0 0,-2-1 0 16,2 3 0-16,-5-4 0 0,2 3 0 0,-1 1 0 0,3-2 0 15,-2 0 0-15,-2 0 0 0,1 0 0 0,-3 0 0 16,2-3 0-16,-2 3 0 0,-1 2 0 16,0-2 0-16,-2 0 0 0,0 1 0 0,-2-1 0 0,3-2 0 15,-3 3 0-15,1-2 0 0,3 2 0 0,-2 1 0 16,-2-2 0-16,1 2 0 0,3 0 0 0,0-2 0 16,0 1 0-16,-1 0 0 0,-2 0 0 0,2 1 0 15,0-2 0-15,0 0 0 0,3 1 0 0,-5 0 0 16,4 0 0-16,-1-1 0 0,-1 1 0 0,0-1 0 15,-1-1 0-15,1 1 0 0,-3-1 0 0,0 0 0 16,-1 2 0-16,-5-2 0 0,-4 1 0 0,2 1 0 0,-6 0 0 16,0-1 0-16,-4 1 0 0,2 0 0 0,-2-1 0 15,-2 2 0-15,-3-2 0 0,-5 2 0 0,9 0 0 16,-9 0 0-16,10 0 0 0,-10 0 0 0,7 0 0 16,-7 0 0-16,5-1 0 0,-5 1 0 0,0 0 0 15,0 0 0-15,0 0 0 0,6-1 0 0,-6 1 0 16,0 0 0-16,0 0 0 0,9-4 0 0,-1 0-329 15,1-5-982-15,3-3-1420 0,0-1 630 0</inkml:trace>
  <inkml:trace contextRef="#ctx0" brushRef="#br0" timeOffset="18691.04">9049 5846 335 0,'0'0'402'0,"2"-4"17"16,-2 4 7-16,3-4 10 0,-3 4 4 0,0 0 2 16,1-3 0-16,-1 3 2 0,0 0 2 0,2-4-1 15,-2 4-12-15,0 0-16 0,0 0-21 0,-2-4-25 0,2 4-23 16,0 0-31-16,0 0-29 0,0 0-26 16,0 0-26-16,0 0-21 0,0 0-3 0,-4 12-193 15,2-2-19-15,-1-1 0 0,-2 5 0 0,1 2 0 0,-1 2 0 16,0 1 0-16,-3 0 0 0,2 5 0 0,-2 3 0 15,3 2 0-15,-4 1 0 0,3 1 0 0,-1-2 0 16,1 2 0-16,-3-2 0 0,4 1 0 0,-5 1 0 16,3-2 0-16,-3 3 0 0,1-1 0 0,1 0 0 15,-2 2 0-15,-1-6 0 0,-1 7 0 0,1-1 0 16,0-1 0-16,1-4 0 0,-4 5 0 0,5-2 0 16,-2-1 0-16,-2 0 0 0,0-1 0 0,2 2 0 15,-1 0 0-15,3 2 0 0,-5 2 0 0,5-4 0 0,0 2 0 16,-4 2 0-16,3 0 0 0,1-1 0 15,-3-1 0-15,3 2 0 0,-1-2 0 0,0 1 0 16,0-1 0-16,0 2 0 0,-3-3 0 0,4-2 0 0,-1-1 0 16,-3-2 0-16,4 2 0 0,0-2 0 0,-1 4 0 15,1-7 0-15,0 1 0 0,-1-1 0 0,1 1 0 16,1-2 0-16,3-5 0 0,-4 2 0 0,2 7 0 16,0-4 0-16,-2-5 0 0,4 1 0 0,-2 4 0 15,1-4 0-15,0 0 0 0,-1 1 0 0,2-2 0 16,0 0 0-16,-1-1 0 0,2 2 0 0,0-1 0 15,-1-1 0-15,-1 2 0 0,-1-2 0 0,2 1 0 16,-1 0 0-16,-1 2 0 0,1-2 0 0,-1 0 0 0,0-2 0 16,3 4 0-16,-1-1 0 0,-1-1 0 15,-2-1 0-15,2-1 0 0,2 1 0 0,-3 0 0 16,5-1 0-16,-7 0 0 0,5 2 0 0,0 0 0 0,-1-3 0 16,1 2 0-16,0-2 0 0,-1 2 0 0,0 1 0 15,2-3 0-15,-3 3 0 0,1-2 0 0,0 2 0 16,4 1 0-16,-2-1 0 0,-4 0 0 0,3-1 0 15,-1-1 0-15,1 1 0 0,1-4 0 0,-2 2 0 16,2-3 0-16,1 0 0 0,-3 1 0 0,2 0 0 16,1-3 0-16,-1 4 0 0,1-2 0 0,-1 0 0 15,-1 0 0-15,3 2 0 0,-3-1 0 0,0-1 0 16,-1 4 0-16,2 1 0 0,-3-1 0 0,2 2 0 0,1-1 0 16,-1 0 0-16,0 0 0 0,0 0 0 15,-2 1 0-15,2-1 0 0,0-1 0 0,0 3 0 16,-1-1 0-16,1 0 0 0,2-6 0 0,-3 8 0 0,1-4 0 15,0 1 0-15,3 0 0 0,-2 1 0 0,-2-1 0 16,1-1 0-16,0-1 0 0,-2 1 0 0,2 0 0 16,0-3 0-16,0 3 0 0,3-2 0 0,-4 1 0 15,1-2 0-15,2 0 0 0,-1 5 0 0,-2-3 0 16,3-4 0-16,0 3 0 0,-3-4 0 0,3 0 0 16,0-4 0-16,2 1 0 0,-2 0 0 0,-1-1 0 15,2-1 0-15,-1 0 0 0,1-2 0 0,1 2 0 16,0-5 0-16,0 4 0 0,0-4 0 0,-2 5 0 15,2-5 0-15,0 0 0 0,0 3 0 0,0-3 0 16,0 0 0-16,0 0 0 0,0 0 0 0,0 0 0 16,0 0 0-16,0 0 0 0,-5 3 0 0,5-3 0 0,0 0 0 15,0 0 0-15,0 0 0 0,0 0 0 0,0 0 0 16,0 0 0-16,0 0 0 0,0 0 0 16,0 0 0-16,0 0 0 0,0 0 0 0,0 0 0 0,0 0 0 15,0 0 0-15,0 0 0 0,-9-8-1366 0,9 8-1478 16,4-14 654-16</inkml:trace>
  <inkml:trace contextRef="#ctx0" brushRef="#br0" timeOffset="22067.8">5547 4732 255 0,'0'0'311'0,"4"-3"-10"0,-4 3-7 15,0 0-13-15,2-2-3 0,-2 2-2 0,0 0 14 16,4-3 14-16,-4 3 11 0,0 0 6 0,0 0 9 16,0 0 1-16,0 0 2 0,5-1 0 0,-5 1 11 15,0 0 4-15,0 0-8 0,0 0-5 0,0 0-13 16,0 0-9-16,0 0-15 0,0 0-14 0,0 0-14 15,0 0-19-15,0 0-17 0,0 0-18 0,0 0-133 16,0 0-83-16,0 0 0 0,0 0 0 0,0 0 0 16,0 0 0-16,0 0 0 0,0 0 0 0,0 0 0 15,0 0 0-15,0 0 0 0,0 0 0 0,0 0 0 16,0 0 0-16,0 0 0 0,0 0 0 0,0 0 0 16,0 0 0-16,0 0 0 0,0 0 0 0,0 0 0 0,0 0 0 15,-14 6 0-15,14-6 0 0,-14-1 0 0,9 0 0 16,5 1 0-16,-18 0 0 0,8 0 0 15,-2 0 0-15,-2 1 0 0,0 0 0 0,-6-1 0 0,3 2 0 16,-1-1 0-16,-2 1 0 0,2-1 0 0,0 0 0 16,0 1 0-16,4 0 0 0,1 0 0 0,-1 1 0 15,4-2 0-15,-2 2 0 0,1 0 0 0,2 0 0 16,0 0 0-16,0 0 0 0,-4 1 0 0,6-1 0 16,-1 0 0-16,-1 2 0 0,3 0 0 0,-2 1 0 15,-1 0 0-15,3 1 0 0,-3-1 0 0,2 2 0 16,0-1 0-16,-1 3 0 0,2-1 0 0,-3 0 0 15,1 0 0-15,2 0 0 0,-2 2 0 0,0-3 0 16,3 4 0-16,-1-4 0 0,1 3 0 0,-3-2 0 0,5 1 0 16,-2-2 0-16,1 2 0 0,-1 0 0 15,4 0 0-15,-3 2 0 0,3-5 0 0,-2 2 0 0,2-1 0 16,-1 0 0-16,0 1 0 0,1 0 0 0,1 1 0 16,-3 0 0-16,3 1 0 0,-1-4 0 0,1 5 0 15,0-4 0-15,0 3 0 0,0 0 0 0,0-2 0 16,4 2 0-16,-4-1 0 0,3 2 0 0,-1-2 0 15,-1 1 0-15,2-2 0 0,2 3 0 0,-1-2 0 16,-2-1 0-16,5 1 0 0,-2 2 0 0,0-2 0 16,-1-1 0-16,1 3 0 0,4-3 0 0,-4 2 0 15,4 0 0-15,-1-3 0 0,1 3 0 0,0-2 0 16,-2 0 0-16,1 0 0 0,2-2 0 0,-1 1 0 0,0-2 0 16,1 0 0-16,-1-1 0 0,0 2 0 15,1-3 0-15,-1 2 0 0,2-1 0 0,-1-2 0 0,0-1 0 16,0 2 0-16,3-2 0 0,-3 3 0 0,2-3 0 15,-1-1 0-15,1-1 0 0,-2 3 0 16,4-2 0-16,-2-1 0 0,-1 0 0 0,1 0 0 0,0 2 0 16,0-2 0-16,-2-2 0 0,0 2 0 0,2-1 0 15,-2 0 0-15,0 0 0 0,-1-1 0 0,0 1 0 16,0-2 0-16,0 0 0 0,1 3 0 0,-2-3 0 16,1 2 0-16,1-2 0 0,-2 1 0 0,-1-1 0 15,5-1 0-15,-7 0 0 0,7 1 0 0,-4-1 0 16,3 0 0-16,-4-1 0 0,2 0 0 0,1 2 0 0,-1-3 0 15,-1 2 0-15,1-2 0 0,0 0 0 16,-1-2 0-16,-2 1 0 0,4 1 0 0,-5-3 0 16,3 0 0-16,-1 4 0 0,0-5 0 0,-1 4 0 0,1-4 0 15,-2 3 0-15,0-2 0 0,-1 1 0 16,1 0 0-16,0 1 0 0,-1-1 0 0,-1-2 0 16,-1 2 0-16,2-2 0 0,1 1 0 0,-2-2 0 0,-2 1 0 15,5 1 0-15,-6-1 0 0,3 0 0 0,-2 0 0 16,2-1 0-16,-2 1 0 0,3 1 0 0,-2-1 0 15,1 0 0-15,-3-1 0 0,0-1 0 0,3 1 0 16,-1-1 0-16,-2 2 0 0,3-1 0 0,-3 0 0 16,2-3 0-16,-1 4 0 0,-1-2 0 0,0-1 0 15,2 2 0-15,-2-2 0 0,-2 3 0 0,2-2 0 16,2 1 0-16,-4 1 0 0,2-2 0 0,0 4 0 16,0-2 0-16,-1 0 0 0,-1 0 0 0,2 1 0 0,-3-1 0 15,2 5 0-15,-3-6 0 0,4 6 0 16,-3-3 0-16,1 0 0 0,1 2 0 0,-2-1 0 15,2 1 0-15,-2 1 0 0,2-2 0 0,0 4 0 0,-2-2 0 16,-2-2 0-16,4 4 0 0,-2-1 0 0,1 0 0 16,-1-1 0-16,2 0 0 0,-3 2 0 15,0-2 0-15,0 0 0 0,0 1 0 0,3 0 0 0,-4-1 0 16,1 2 0-16,0-1 0 0,2 2 0 0,-2 0 0 16,0-4 0-16,0 2 0 0,-1 2 0 0,0 0 0 15,0-3 0-15,1 2 0 0,-4 1 0 0,1 1 0 16,-1-2 0-16,0 2 0 0,-1 1 0 0,-1-2 0 15,0-1 0-15,-2 3 0 0,1-2 0 0,0 1 0 0,-1-2 0 16,-2 3 0-16,1-2 0 0,-1 2 0 16,3 0 0-16,-1 1 0 0,-2 0 0 0,5-2 0 15,-5 1 0-15,3 1 0 0,-2-2 0 0,0 2 0 0,1 1 0 16,-1-1 0-16,0 2 0 0,1 1 0 0,-2-3 0 16,4 3 0-16,-2-1 0 0,3 5 0 0,0-1 0 15,3 4 0-15,0-1-304 0,3 6-1011 0,5-5-1424 16,4-1 630-16</inkml:trace>
  <inkml:trace contextRef="#ctx0" brushRef="#br0" timeOffset="24034.03">7994 866 342 0,'0'0'671'0,"0"0"10"0,0 0 19 0,0 0-3 16,0 0-54-16,0 0-56 0,0 0-59 0,0 0-52 16,0 0-48-16,0 0-42 0,0 0-38 0,0 0-38 15,-28-26-36-15,28 26-26 0,0 0-27 0,0 0-18 16,0 0-22-16,14 20-19 0,-4-7-57 0,2 0-105 16,2 3 0-16,1 3 0 0,4 2 0 0,3-2 0 15,-3 0 0-15,3-1 0 0,1-3 0 0,-2 0 0 0,-4-5 0 16,1-2 0-16,-1 0 0 0,2-3 0 15,-6-3 0-15,5-2 0 0,0-2 0 0,2-1 0 16,-2-1 0-16,5-4 0 0,4-5 0 0,-3 3 0 16,2-5 0-16,-2-5 0 0,2 4 0 0,4-5 0 0,-3-2 0 15,4-1 0-15,-2-1 0 0,11-7 0 0,-12 10 0 16,1-1 0-16,-2 1 0 0,1 3 0 16,-5 3 0-16,0 1 0 0,-5 5 0 0,0 0 0 15,-5-2 0-15,-13 12 0 0,21-11 0 0,-21 11 0 16,13-11 0-16,-13 11 0 0,0 0 0 0,18-13 0 0,-18 13 0 15,0 0 0-15,0 0 0 0,12-6 0 0,-12 6 0 16,0 0 0-16,0 0 0 0,0 0 0 16,0 0 0-16,0 0 0 0,0 0 0 0,0 0 0 15,0 0 0-15,0 0 0 0,0 0 0 0,0 0 0 0,0 0 0 16,0 0-122-16,0 0-606 0,0 0-496 0,0 0-1325 16,-88 22 586-16</inkml:trace>
  <inkml:trace contextRef="#ctx0" brushRef="#br0" timeOffset="24658.64">8352 728 4941 0,'0'0'531'0,"-46"-2"-119"0,46 2-14 16,0 0-24-16,0 0-45 0,-32-2-30 0,32 2-25 16,0 0-57-16,0 0-46 0,0 0-22 15,0 0-53-15,-23 6-96 0,23-6 0 0,0 0 0 0,8 27 0 16,-8-27 0-16,15 31 0 0,-6-13 0 0,9 2 0 15,-3-2 0-15,7 2 0 0,6-2 0 0,1-2 0 16,5-3 0-16,2-1 0 0,16-1 0 16,0-3 0-16,-2-3 0 0,1-3 0 0,-10-3 0 0,10 0 0 15,-15-3 0-15,2-1 0 0,-1 0 0 0,-1-4 0 16,1 1 0-16,-5-2 0 0,4-1 0 0,-4 2 0 16,3-4 0-16,-5 3 0 0,-2-5 0 0,0 7 0 15,-1-2 0-15,-8 3 0 0,1-1 0 0,-1-1 0 16,-19 9 0-16,25-11 0 0,-11 4 0 0,-14 7 0 15,21-10 0-15,-21 10 0 0,0 0 0 0,19-7 0 16,-19 7 0-16,0 0 0 0,0 0 0 0,0 0 0 16,19-5 0-16,-19 5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0-16,0 0-609 0,30-5-655 0,-30 5-1369 0,16-9 606 16</inkml:trace>
  <inkml:trace contextRef="#ctx0" brushRef="#br0" timeOffset="35936.15">3165 7061 137 0,'-3'-6'262'16,"3"6"-3"-16,0 0-1 0,-3-2-1 15,3 2 0-15,0 0-1 0,0 0 0 0,-1-3 6 0,1 3-4 16,0 0-1-16,0 0 9 0,-2-5-9 0,2 5-7 16,0 0-5-16,0 0-4 0,-3-5-7 0,3 5-6 15,0 0-3-15,-4-6-16 0,4 6-4 0,0-5-5 16,0 5-9-16,0-6-10 0,0 2-5 0,0 0-14 16,0 4 5-16,0-8-8 0,3 4-6 0,-2-1-8 15,2-1-3-15,-1-1-9 0,2 0-5 0,0 0-9 16,5-3-7-16,-3 1-1 0,2 1-4 0,2-2-7 15,3-2-8-15,0 3 5 0,1-2-11 0,1 0-6 0,0 4-7 16,2-2-5-16,0 0-6 0,-1 2-1 0,2 0-54 16,-1-2-7-16,3 3 0 0,-2 0 0 0,0 2 0 15,1-2 0-15,-2 2 0 0,1 0 0 0,1 1 0 16,-4 0 0-16,4 3 0 0,-2-1 0 0,-3 2 0 16,0 1 0-16,0-6 0 0,-2 5 0 0,2 0 0 15,0 1 0-15,-3 0 0 0,2-1 0 0,-1 4 0 16,-1-1 0-16,2-1 0 0,-3 1 0 0,0-1 0 15,2 5 0-15,-2-3 0 0,5 4 0 0,-6-1 0 16,3-2 0-16,-2-1 0 0,4 6 0 0,0-3 0 16,-5 0 0-16,6 2 0 0,1 0 0 0,-2-1 0 0,2 0 0 15,0-1 0-15,2-1 0 0,-2 2 0 0,2-3 0 16,2-2 0-16,-3 0 0 0,6 1 0 0,-4-1 0 16,11-3 0-16,-3 3 0 0,0-1 0 0,-1 0 0 15,-3-1 0-15,5-4 0 0,-1 1 0 0,0-3 0 16,-4 3 0-16,-1-3 0 0,7 1 0 0,-7 1 0 15,7-1 0-15,-2-2 0 0,-8 0 0 0,4 2 0 16,4-5 0-16,-6 4 0 0,-1-2 0 0,2 2 0 0,5-6 0 16,-8 5 0-16,1-3 0 0,-2 0 0 15,0-1 0-15,1 2 0 0,-2-3 0 0,-2 0 0 16,2 2 0-16,-2 1 0 0,1-3 0 0,-1 0 0 0,1 0 0 16,1 1 0-16,-2-3 0 0,3 0 0 0,-4 0 0 15,4 1 0-15,5-4 0 0,-6 2 0 0,6-3 0 16,0 1 0-16,0 0 0 0,-7 4 0 0,9-2 0 15,0 1 0-15,-9 1 0 0,4 1 0 0,-2 0 0 16,1-1 0-16,0 2 0 0,-2-2 0 0,2 2 0 16,0-2 0-16,-1 1 0 0,0 2 0 0,1-3 0 15,-1 2 0-15,0-1 0 0,1 0 0 0,0-1 0 16,-2 3 0-16,7-6 0 0,-6 4 0 0,0-1 0 0,5-4 0 16,-4 3 0-16,2-3 0 0,-4 1 0 15,1 3 0-15,-1 0 0 0,-2-2 0 0,3 1 0 0,0 0 0 16,-4-1 0-16,3 2 0 0,-2-3 0 0,-2 1 0 15,2 1 0-15,-1 1 0 0,3-1 0 0,-3 2 0 16,3-3 0-16,0 4 0 0,0 0 0 0,1 2 0 16,-3-3 0-16,3 2 0 0,3 2 0 0,0 0 0 15,6 0 0-15,0 6 0 0,-3-2 0 0,2 1 0 16,2 2 0-16,-1-1 0 0,0 4 0 0,-7 0 0 16,3-1 0-16,-2 2 0 0,5 0 0 0,-6 0 0 15,-4 2 0-15,3-4 0 0,-6 0 0 0,1 2 0 16,-2-3 0-16,-2 3 0 0,0-4 0 0,-2 3 0 15,-3-4 0-15,0 3 0 0,3-2 0 0,-8-1 0 16,6 2 0-16,-2-2 0 0,-4 0 0 0,0 0 0 16,5 0 0-16,-5 0 0 0,0 0 0 0,8-3 0 0,-8 3 0 15,2-5 0-15,-2 5 0 0,4-2 0 0,-4 2 0 16,0-7 0-16,0 7 0 0,-2-6 0 0,0 3 0 16,2 3 0-16,-6-5 0 0,3 1 0 0,-2 2-17 15,-1 2-668-15,-3-2-564 0,3 2-1351 0,-6-2 598 16</inkml:trace>
  <inkml:trace contextRef="#ctx0" brushRef="#br0" timeOffset="37109.72">4598 8592 191 0,'-11'0'422'0,"2"-1"25"0,1 0-11 0,3 1 0 15,5 0 3-15,-12-1 1 0,6-2-10 0,3 2-17 0,0-2-15 16,0-1-7-16,1-2-8 0,1 0-3 0,1-5-13 15,1 0-8-15,3-1-14 0,0-5-23 0,1-1-21 16,1 0-16-16,4-7-19 0,-1-1-16 0,4 2-18 16,1-4-18-16,-1 3-170 0,1-2-44 0,0-1 0 15,5 0 0-15,2-1 0 0,-1 2 0 0,3-3 0 16,0 1 0-16,10-7 0 0,-6 9 0 0,0 2 0 16,10-10 0-16,-6 13 0 0,-2-1 0 0,12-5 0 0,-3-1 0 15,-7 11 0-15,0 0 0 0,1 3 0 0,0-1 0 16,2 3 0-16,-2 0 0 0,1-1 0 15,3 3 0-15,-3 3 0 0,0-4 0 0,2 5 0 0,-1-1 0 16,0 0 0-16,-1 4 0 0,0-2 0 0,0 1 0 16,2 0 0-16,1 1 0 0,-2 1 0 0,-1-1 0 15,3 0 0-15,0 0 0 0,-4 0 0 0,1 1 0 16,-1 0 0-16,0 3 0 0,0-4 0 0,0 0 0 0,-4 2 0 16,5-1 0-16,-3 1 0 0,2-3 0 15,-2 2 0-15,2-2 0 0,0 1 0 0,3 0 0 16,-1-1 0-16,-2-1 0 0,1 2 0 0,-2-3 0 0,1 2 0 15,0 0 0-15,-1-2 0 0,-1-1 0 0,0 1 0 16,-1 0 0-16,0-1 0 0,0-2 0 0,1 2 0 16,-3-4 0-16,4 4 0 0,-4 0 0 0,1-2 0 15,1 2 0-15,-1-1 0 0,3 1 0 0,-3-2 0 16,1 2 0-16,2-2 0 0,0 2 0 0,-1-1 0 16,1 2 0-16,-3-2 0 0,3 1 0 0,-3-2 0 15,1 1 0-15,-1-4 0 0,-1 3 0 0,-1-3 0 16,2 4 0-16,-1-4 0 0,0 0 0 0,-3 0 0 15,4 1 0-15,-2-2 0 0,-2 1 0 0,0-1 0 16,3-1 0-16,0 0 0 0,1-1 0 0,0-3 0 0,4 4 0 16,-1-3 0-16,-1 1 0 0,1 0 0 0,1 1 0 15,0-1 0-15,-4 0 0 0,3 1 0 16,-3-4 0-16,1 2 0 0,-3 0 0 0,2 2 0 0,-1 0 0 16,-3 2 0-16,-1-3 0 0,-6 7 0 0,6-5 0 15,-5 3 0-15,-4 2 0 0,1-1 0 0,-1 0 0 16,-1 0 0-16,2 2 0 0,-6-1 0 0,3 3 0 15,-1-4 0-15,2 0 0 0,1 2 0 0,0-4 0 16,0 3 0-16,3-3 0 0,1 2 0 0,-3-1 0 16,11-5 0-16,-5 3 0 0,2 0 0 0,0-1 0 15,3 2 0-15,-7 3 0 0,-2-1 0 0,2 1 0 0,-1 2 0 16,-2 0 0-16,-3 1 0 0,-4 3 0 0,-1-1 0 16,-2 3 0-16,2-2 0 0,-3 1 0 0,-3 1 0 15,2 0 0-15,-4 2 0 0,7-2 0 0,-7 2 0 16,2-1 0-16,-2 1 0 0,3-4 0 0,-3 4 0 15,0 0 0-15,0 0 0 0,0 0 0 0,-20 2 0 16,9 3 0-16,-6 3-626 0,-8 1-636 0,5-2-1365 16,-7 4 605-16</inkml:trace>
  <inkml:trace contextRef="#ctx0" brushRef="#br0" timeOffset="37900.61">7010 8513 489 0,'-11'-5'561'0,"11"5"3"16,-8-2-5-16,4-3-6 0,0 1-5 0,3 2-8 16,-2-3-22-16,2-2-32 0,-1 2-31 0,0-3-35 15,2-2-29-15,2 0-32 0,0-1-28 0,2 0-21 16,-1 1-19-16,8-4-22 0,-2 0-22 0,0 0-19 0,5 2-156 16,-1-4-72-16,1 3 0 0,1 1 0 0,2 0 0 15,-2 1 0-15,3-1 0 0,0 2 0 0,0 0 0 16,-2 0 0-16,2 2 0 0,-1 0 0 0,1-1 0 15,-3 2 0-15,3 1 0 0,-1-1 0 0,-2 2 0 16,-1 1 0-16,3-2 0 0,-1 3 0 0,1-2 0 16,2 3 0-16,-1-1 0 0,1 0 0 0,1 0 0 15,1 2 0-15,7-1 0 0,-6 1 0 0,7-1 0 16,-1 1 0-16,0-3 0 0,0 2 0 0,3 2 0 0,-3-2 0 16,3 2 0-16,-4 0 0 0,4-3 0 15,-2 0 0-15,2 1 0 0,-2-4 0 0,2 2 0 16,-2-1 0-16,1 1 0 0,-4 2 0 0,2-3 0 0,-1 0 0 15,1-1 0-15,-1 0 0 0,0-1 0 0,-4-3 0 16,-1 3 0-16,3-2 0 0,-7 0 0 0,8-2 0 16,-2-2 0-16,2 1 0 0,-1-1 0 0,3-2 0 15,-2 1 0-15,2-1 0 0,-2 1 0 0,0 0 0 16,-1-1 0-16,-7 5 0 0,-1-1 0 0,3 3 0 16,-5-2 0-16,0 0 0 0,-2 3 0 0,-4 2 0 15,1 1 0-15,-1-3 0 0,-5 4 0 0,3 0 0 16,-1 0 0-16,-2 1 0 0,-2 0 0 0,2-2 0 15,-1 3 0-15,-3 1 0 0,5-4 0 0,-5 4 0 16,0 0 0-16,4-1 0 0,-4 1 0 0,0 0 0 0,0 0 0 16,3-3 0-16,-3 3 0 0,3-5 0 0,-2-2 0 15,2 1 0-15,1-3 0 0,1 0-105 0,4-7-1243 16,-3-2-1460-16,3-4 646 0</inkml:trace>
  <inkml:trace contextRef="#ctx0" brushRef="#br1" timeOffset="76008.55">7795 4686 297 0,'4'-4'386'0,"-2"2"9"0,-2 2 19 0,4-7 13 16,-4 7 0-16,3-3 6 0,-1 1 8 15,-2 2 12-15,4-2 14 0,-4 2 16 0,5-3-13 16,-5 3-8-16,1-5-11 0,-1 5-41 0,2-3-38 0,-2 3-32 15,0 0-34-15,1-4-27 0,-1 4-27 0,0-3-26 16,0 3-226-16,-1-9 0 0,-2 5 0 16,3 2 0-16,-4-3 0 0,0 1 0 0,1 0 0 0,-1 1 0 15,-3 0 0-15,0-1 0 0,-1 4 0 0,-1-4 0 16,-4 3 0-16,2 1 0 0,-7-2 0 0,0 4 0 16,-1-1 0-16,-2 4 0 0,2-1 0 0,-2 2 0 15,1 1 0-15,-5 4 0 0,6-2 0 0,1-4 0 16,1 5 0-16,2-2 0 0,-1 5 0 0,2-1 0 15,-1 1 0-15,2 4 0 0,3-1 0 0,-1 2 0 16,0-2 0-16,1 9 0 0,5-6 0 0,-4 3 0 16,5-1 0-16,-2-2 0 0,3 0 0 0,1-1 0 0,0 1 0 15,2-1 0-15,2 0 0 0,0 0 0 16,3-1 0-16,-1 0 0 0,1-1 0 0,0 0 0 16,3-1 0-16,2-1 0 0,1 1 0 0,1-3 0 0,2 3 0 15,2-3 0-15,-2 0 0 0,2-1 0 0,2-1 0 16,0-1 0-16,1-2 0 0,-1 3 0 0,0-4 0 15,1 1 0-15,-1-1 0 0,-4-1 0 0,4-1 0 16,-4-1 0-16,4-1 0 0,-5 1 0 0,0-3 0 16,2 0 0-16,-3 0 0 0,0-1 0 0,1 0 0 15,1-2 0-15,-2 1 0 0,0-1 0 0,1-3 0 16,3 1 0-16,0-4 0 0,-2 2 0 0,4-4 0 16,-4 0 0-16,3 0 0 0,-2-2 0 0,0-1 0 0,6-5 0 15,-6-2 0-15,3 0 0 0,-3 1 0 0,-3 4 0 16,3-5 0-16,-2-2 0 0,-3 6 0 15,3-8 0-15,-5 9 0 0,2-7 0 0,-1-2 0 0,-3 7 0 16,2-7 0-16,-2 6 0 0,-2 0 0 0,1 1 0 16,-3-1 0-16,-1 1 0 0,-2-2 0 0,-1 0 0 15,-3-5 0-15,0 8 0 0,-4 1 0 0,0 0 0 16,-1 0 0-16,-3 0 0 0,-4-4 0 0,2 4 0 16,0 6 0-16,-3-1 0 0,-6-1 0 0,3 3 0 15,-3-2 0-15,1 7 0 0,4-1 0 0,-3 0 0 16,-1-1 0-16,1 6 0 0,3 0 0 0,-3-2 0 15,-1 3 0-15,5 0 0 0,1 1 0 0,1 3 0 0,1 1 0 16,1 0 0-16,-4 5 0 0,4 0 0 16,1 2 0-16,-5 6-113 0,4-3-651 0,0 4-455 15,-2-4-1322-15,0-3 585 0</inkml:trace>
  <inkml:trace contextRef="#ctx0" brushRef="#br1" timeOffset="77575.08">3041 7593 166 0,'-5'-3'371'0,"5"3"-8"16,-6-2-10-16,6 2-10 0,-2-5 8 0,2 5-24 15,-4-4 2-15,4 0-6 0,-1 1-3 0,1 3-1 16,1-11-7-16,0 7-12 0,0-3-7 0,3-3-5 16,0 3-11-16,0-4-13 0,5 0 6 0,1 0-28 15,0-4-17-15,7 1-17 0,-3 3-16 0,8-5-18 16,-3 1-18-16,7 3-15 0,2-1-13 0,1 1-17 0,2 2-7 16,2 1-6-16,0 5-14 0,6-2-20 15,0 4 3-15,11-1-3 0,-10 5-3 0,-1-1-13 0,1 7-2 16,11 0-4-16,-14 1-10 0,-2 1-1 0,0 2-1 15,1-1-3-15,0 3 3 0,-4 1-5 16,-2 2-17-16,2 0 9 0,-3 1 6 0,-1 2-9 0,1 0-2 16,-2 3 3-16,2-1 2 0,1 1 2 0,-1 1-2 15,1-2 8-15,-1 4 0 0,8 6-25 0,-9-5 0 16,-1-2 0-16,16 5 0 0,-7 3 0 0,1 0 0 16,-6-7 0-16,6 5 0 0,-1 2 0 0,1-1 0 15,-10-6 0-15,0 0 0 0,12 5 0 0,-15-6 0 0,3 2 0 16,0-4 0-16,2 3 0 0,-3 0 0 15,-2 2 0-15,1-5 0 0,2 0 0 0,-1-1 0 0,1 1 0 16,1 1 0-16,2 1 0 0,-1-3 0 0,2 0 0 16,-2 2 0-16,3-2 0 0,8 11 0 0,-12-9 0 15,10 7 0-15,2-2 0 0,-8-9 0 0,11 11 0 16,-2-2 0-16,1 0 0 0,0-2 0 0,2-2 0 16,-1 0 0-16,2-3 0 0,1 0 0 0,-11-6 0 15,14 2 0-15,1-1 0 0,0-4 0 0,1 0 0 16,-2-2 0-16,3-2 0 0,-15-2 0 0,14 2 0 15,-12-3 0-15,-1-1 0 0,0 1 0 0,2-3 0 0,-3 1 0 16,-1 0 0-16,0-2 0 0,-1 3 0 16,-1-3 0-16,0 2 0 0,-2-3 0 0,-4 0 0 0,0 0 0 15,-6-1 0-15,-2 2 0 0,0-2 0 0,-4 0 0 16,-3 0 0-16,-2-2 0 0,1 2 0 0,-6 0 0 16,2-1 0-16,-3 1 0 0,3-1 0 0,-6-3 0 15,2 3 0-15,-1-6 0 0,-2-3 0 0,3 1-299 16,-5-7-427-16,-2-3-469 0,3-5-1294 0,-5-5 573 15</inkml:trace>
  <inkml:trace contextRef="#ctx0" brushRef="#br1" timeOffset="78919.17">4049 6461 180 0,'-10'0'266'0,"1"-1"-14"0,0 1-10 0,-3 0-1 16,1-1-12-16,-2 1-9 0,-1 0-12 0,-4 1-6 15,-1 0-10-15,2 1-13 0,-2 1-9 16,0 0-12-16,2-1-9 0,-2 0-7 0,2 2-6 0,4-2-8 16,-3 0-15-16,5 1 2 0,-1 0-2 0,-1-2-8 15,3 0 2-15,3 1-1 0,0-2 9 0,1 2 4 16,6-2 13-16,-12 1 6 0,12-1 8 0,-5 0 3 15,5 0 9-15,-8 0 2 0,8 0 1 0,0 0 5 16,-5 2-2-16,5-2 2 0,0 0 4 0,-6-5 1 16,6 5-7-16,-1-3-1 0,1 3-15 0,0-9-3 15,1 5-13-15,-1-4-4 0,6 0-9 0,-1-2 1 16,1-3-3-16,3-1-5 0,3 2 0 0,5-9-9 0,3 1-8 16,1 2-2-16,-2 0-1 0,4 1-4 0,5 2-3 15,1-2-9-15,0 2-45 0,1 5-31 0,1-3 0 16,2 6 0-16,-1 3 0 0,1 1 0 0,2 3 0 15,1 2 0-15,-2 3 0 0,2 1 0 0,0 0 0 16,1 5 0-16,-4 1 0 0,2 1 0 0,-4 3 0 16,4-3 0-16,-3 4 0 0,-1 1 0 0,2 0 0 15,-2 0 0-15,1 0 0 0,-2 1 0 0,2-2 0 16,0-3 0-16,0 1 0 0,-1-2 0 0,1 0 0 16,-2-2 0-16,2-1 0 0,3-2 0 0,-3 1 0 15,-2-4 0-15,2 0 0 0,1-1 0 0,-1-2 0 16,0 1 0-16,4-3 0 0,-3-2 0 0,-1 0 0 0,2-2 0 15,0-2 0-15,-2 1 0 0,0-4 0 0,5 1 0 16,-4-2 0-16,3 0 0 0,-1-2 0 0,-1-1 0 16,-1 0 0-16,2-1 0 0,1-3 0 0,-1 2 0 15,-1-3 0-15,0 1 0 0,3 0 0 0,-5 1 0 16,7 0 0-16,6-4 0 0,-10 7 0 0,2-1 0 16,-4 0 0-16,3 3 0 0,-1-2 0 0,0 4 0 15,0-1 0-15,-2 2 0 0,-1 2 0 0,0 1 0 16,-1 2 0-16,-1-1 0 0,0 1 0 0,-2 0 0 15,1 1 0-15,-2 0 0 0,0 0 0 0,-5-1 0 16,1 3 0-16,3-2 0 0,-5-1 0 0,2 2 0 0,5-3 0 16,0 0 0-16,-7-1 0 0,8 0 0 0,-3-2 0 15,2-1 0-15,-1 0 0 0,1-1 0 0,0-2 0 16,1 1 0-16,3-1 0 0,-1 4 0 0,1-5 0 16,2 6 0-16,1-1 0 0,4 0 0 0,1-1 0 15,-3 3 0-15,3 2 0 0,-2 2 0 0,-1 0 0 16,0 0 0-16,-1 1 0 0,-3 0 0 0,2 3 0 15,-6-3 0-15,2 1 0 0,-2 0 0 0,-2-1 0 16,-7 1 0-16,2 2 0 0,-4-1 0 0,4-4 0 16,-3 4 0-16,1-2 0 0,-1 0 0 0,1-5 0 15,-1 5 0-15,1-2 0 0,-3-1 0 0,2-1 0 16,0 0 0-16,-1 1 0 0,4-2 0 0,-4-1 0 0,2-1 0 16,-1 0 0-16,-1 1 0 0,8-5 0 0,-6 2 0 15,-3-2 0-15,2 0 0 0,-1-1 0 0,0 0 0 16,2-5 0-16,-7 6 0 0,4 0 0 0,-5 0 0 15,-2 1 0-15,-2 2 0 0,-1-2 0 0,-1 2 0 16,-1-2 0-16,-2 4 0 0,1-4 0 0,-2 4 0 16,1 0 0-16,-2 0 0 0,0 1 0 0,-1 2 0 15,-1-1 0-15,1 4 0 0,-8-5 0 0,3 5 0 16,-1 5 0-16,-4 0 0 0,-4 4 0 0,-1 5 0 0,-2 6-645 16,1 0-613-16,-3 4-1362 0,0 1 602 15</inkml:trace>
  <inkml:trace contextRef="#ctx0" brushRef="#br1" timeOffset="80208.03">7539 9066 33 0,'0'0'473'0,"0"0"1"0,0 0 7 0,-13-7-17 15,7 3-17-15,-2-5-16 0,-1 3-12 0,2-3-14 16,-1 0-14-16,-1 0-11 0,-1-4-13 0,-2-1-5 16,1 3-10-16,2-2-15 0,1 1-10 0,-2-2-16 0,1 2-19 15,0-2-13-15,-1 0-14 0,4 4-14 0,-3-5-11 16,2 0-16-16,-2 2-38 0,2 0-186 15,-1-3 0-15,0-1 0 0,-2 2 0 0,1-3 0 0,1 0 0 16,-6-5 0-16,2-1 0 0,0-1 0 16,-2-2 0-16,0 1 0 0,-3-2 0 0,3 1 0 0,-1-3 0 15,0 2 0-15,-2-3 0 0,3 0 0 0,0-2 0 16,2 1 0-16,0-2 0 0,4 1 0 0,-4-12 0 0,6 14 0 16,-2-5 0-16,5 2 0 0,-1-2 0 15,1 3 0-15,3 0 0 0,1 2 0 0,1 0 0 16,-1 0 0-16,3 4 0 0,0-1 0 0,1 3 0 0,0 0 0 15,1 0 0-15,2 0 0 0,0 1 0 16,0 5 0-16,3-4 0 0,-2 4 0 0,3-6 0 16,0 9 0-16,3-5 0 0,2 1 0 0,2-1 0 0,-1-1 0 15,4 6 0-15,-2-1 0 0,3 2 0 0,3 0 0 16,1-1 0-16,-2 5 0 0,3 0 0 0,0 0 0 16,3-1 0-16,-3 1 0 0,4 2 0 0,-1 3 0 15,-1-4 0-15,4 1 0 0,-4-1 0 0,2 0 0 16,3 2 0-16,-3-1 0 0,1-1 0 0,0 0 0 15,1-1 0-15,0 3 0 0,-2-1 0 0,5 0 0 16,-3 0 0-16,-3 0 0 0,0 0 0 0,2-1 0 0,-5 1 0 16,0 0 0-16,2 0 0 0,-2-1 0 0,0 0 0 15,-1 1 0-15,-6 3 0 0,1 0 0 0,6-2 0 16,-7 3 0-16,-1-1 0 0,2 3 0 0,-3-1 0 16,3-1 0-16,-2 1 0 0,-3 2 0 0,3 1 0 15,-3 1 0-15,2-2 0 0,0 1 0 0,-2-2 0 16,-3 2 0-16,3-2 0 0,0 1 0 0,-5-1 0 15,6 0 0-15,0 0 0 0,-2-3 0 0,2 2 0 16,0 0 0-16,1 0 0 0,-2-2 0 0,1-1 0 16,-3 2 0-16,3-3 0 0,-2 2 0 0,0 0 0 15,-4-2 0-15,0 3 0 0,0-1 0 0,-2 0 0 0,1 0 0 16,0 0 0-16,-1 0 0 0,1-3 0 0,-2 4 0 16,0-4 0-16,2 2 0 0,-4-2 0 0,2 2 0 15,-1 0 0-15,2 3 0 0,-5-4 0 0,2 5 0 16,-5-2 0-16,6 1 0 0,-6 1 0 0,2 0 0 15,-1 1 0-15,-3 2 0 0,5-5 0 0,-5 5 0 16,1-3 0-16,-1 3 0 0,4-2 0 0,-4 2 0 16,0 0 0-16,3-3 0 0,-3 3 0 0,0 0 0 15,0 0 0-15,0 0 0 0,0 0 0 0,2-3 0 0,-2 3 0 16,0 0 0-16,0 0 0 0,0 0 0 16,0 0 0-16,0 0 0 0,0 0 0 0,0 0 0 0,0 0 0 15,0 0 0-15,0 0 0 0,0 0 0 0,0 0 0 16,0 0 0-16,0 0 0 0,0 0 0 0,0 0-1366 15,0 0-1478-15,0 0 654 0</inkml:trace>
  <inkml:trace contextRef="#ctx0" brushRef="#br1" timeOffset="147117.4">10936 1052 216 0,'4'-8'455'0,"-3"-2"17"0,-2 0 4 16,2-1-3-16,2 2 0 0,-2-1-12 0,3 1-15 16,1 2-13-16,-1 0 1 0,5-1-32 15,-7 3-12-15,2 0-22 0,0 0-11 0,-1 1-24 0,-1 1-20 16,-1 0-22-16,-1 3-25 0,3-4-25 0,-3 4-27 16,3-4-28-16,-3 4-13 0,0 0-20 0,0 0-12 15,0 0-117-15,0 0-24 0,0 0 0 16,2 17 0-16,-2-6 0 0,-1-1 0 0,1 6 0 0,-1 3 0 15,1-1 0-15,-3 2 0 0,2-2 0 0,1 7 0 16,-2-5 0-16,2 5 0 0,0 4 0 0,-2-6 0 16,1 4 0-16,-2 1 0 0,-2 0 0 0,2 2 0 15,5-4 0-15,-4 6 0 0,1 0 0 0,-4 1 0 16,5 2 0-16,4-2 0 0,-8 2 0 0,4 1 0 16,0-1 0-16,4 15 0 0,-4-15 0 0,-4 1 0 15,-1 10 0-15,0-9 0 0,-2 9 0 0,-3-2 0 16,8-10 0-16,-5 1 0 0,2 13 0 0,0-14 0 15,-3 12 0-15,-2 1 0 0,5-1 0 0,-1-1 0 16,-1 2 0-16,-2 0 0 0,0-2 0 0,4 2 0 16,-1 0 0-16,-1 1 0 0,-1-2 0 0,2 1 0 0,0 0 0 15,3 0 0-15,-3 0 0 0,-2-1 0 16,3-11 0-16,3 12 0 0,-1 4 0 0,-3-2 0 16,3 3 0-16,-2 0 0 0,0 0 0 0,1-2 0 15,-1 1 0-15,1 0 0 0,-1 0 0 0,1-4 0 0,3 4 0 16,-3-4 0-16,-1 0 0 0,0 3 0 15,0 1 0-15,2-2 0 0,-2 1 0 0,1-1 0 0,3 5 0 16,-3-3 0-16,2-1 0 0,-1 2 0 16,-1 2 0-16,0-3 0 0,3 0 0 0,-3-3 0 0,0 3 0 15,3-2 0-15,-3-1 0 0,0 0 0 0,-1 0 0 16,2 2 0-16,0-1 0 0,3 1 0 16,-6 0 0-16,3 1 0 0,-1 1 0 0,-5-1 0 15,5-2 0-15,1 3 0 0,-4-4 0 0,2 2 0 0,-1-2 0 16,3 2 0-16,-4-4 0 0,0 4 0 0,2-3 0 15,1 4 0-15,-1 1 0 0,-1 0 0 0,-1-1 0 16,2 0 0-16,1 1 0 0,0 1 0 0,1 1 0 16,0-2 0-16,-5 0 0 0,5 1 0 15,-1 1 0-15,1-1 0 0,-2-1 0 0,0 1 0 0,1 0 0 16,-1 3 0-16,-1-2 0 0,2-1 0 0,-1 2 0 16,1 1 0-16,0-1 0 0,0 1 0 0,-1-2 0 15,1-3 0-15,0 1 0 0,3-1 0 16,-3-3 0-16,3 8 0 0,-3-3 0 0,2 1 0 0,0 0 0 15,2 1 0-15,-6 1 0 0,6-3 0 0,-4 3 0 16,3-1 0-16,-2-4 0 0,2 1 0 0,-3-1 0 16,4 1 0-16,-2-1 0 0,2-1 0 0,-2 1 0 15,1-1 0-15,1 1 0 0,-3 1 0 0,3-3 0 16,0 1 0-16,-1-2 0 0,1 4 0 0,-2-2 0 16,0-2 0-16,2 1 0 0,0-3 0 0,0-1 0 15,0 1 0-15,2-9 0 0,-4-5 0 0,0 18 0 16,-1 2 0-16,6-1 0 0,-3-3 0 0,-3-1 0 15,6-2 0-15,-6 1 0 0,2-12 0 0,-1 13 0 16,0-12 0-16,2 11 0 0,-2-13 0 0,0 1 0 16,1-3 0-16,0 1 0 0,-1 0 0 0,1-4 0 15,1 2 0-15,-2 3 0 0,-1-7 0 0,2 0 0 16,-1-1 0-16,1 1 0 0,-1-7 0 0,0 2 0 16,1-5 0-16,1 1 0 0,-2-1 0 0,0-6 0 15,2 3 0-15,-2-2 0 0,2-2 0 0,-1-1 0 16,1-8 0-16,-2 12 0 0,2-12 0 0,-4 11 0 15,4-11 0-15,-3 7 0 0,3-7 0 0,-10 3 0 16,10-3 0-16,0 0 0 0,-15-13-1366 0,15 2-1478 16,4-6 654-16</inkml:trace>
  <inkml:trace contextRef="#ctx0" brushRef="#br1" timeOffset="149328.71">11445 1033 349 0,'-3'-7'534'16,"3"4"14"-16,0 3 6 0,-2-8 1 0,2 6-7 16,0 2-18-16,-2-5-13 0,2 5-24 0,0-5-28 15,0 5-28-15,0 0-42 0,-2-3-30 0,2 3-36 16,0 0-36-16,0 0-28 0,0 0-25 0,0 0-21 16,0 0-26-16,0 0-24 0,0 0-15 0,0 0-115 15,0 0-39-15,0 0 0 0,1 14 0 0,0-7 0 16,1 3 0-16,0 1 0 0,1 1 0 0,-2-1 0 15,3 4 0-15,-1 1 0 0,-1-1 0 0,4 3 0 16,-3-1 0-16,-1 3 0 0,1 0 0 0,0 5 0 16,-2-2 0-16,-1 5 0 0,0-9 0 0,1 0 0 0,-1 8 0 15,-1 2 0-15,0-1 0 0,-1-1 0 16,2 1 0-16,-1 1 0 0,-2 1 0 0,2-1 0 16,1 2 0-16,-2-1 0 0,0 0 0 0,4 2 0 15,-4 1 0-15,1-3 0 0,-3 2 0 0,3-1 0 0,1 2 0 16,-2 1 0-16,2-3 0 0,-2-1 0 0,2 1 0 15,-1 1 0-15,-2-1 0 0,2 1 0 0,0-3 0 16,-1 1 0-16,2 3 0 0,-1 2 0 16,1-3 0-16,0 0 0 0,-1 1 0 0,0 1 0 15,-1-3 0-15,2 1 0 0,-1 2 0 0,1-2 0 0,0 2 0 16,-3-3 0-16,1 0 0 0,-2 0 0 0,2-2 0 16,-1 3 0-16,1-4 0 0,-2 2 0 15,1-2 0-15,-2-2 0 0,1 2 0 0,2-6 0 16,-2 9 0-16,-1-4 0 0,1 1 0 0,0 0 0 0,-1-2 0 15,1 6 0-15,-1-1 0 0,-3-6 0 0,7 2 0 16,-7 4 0-16,4-3 0 0,-1 3 0 0,0-2 0 16,0 3 0-16,-2-5 0 0,4 4 0 15,-5 0 0-15,3-1 0 0,1 2 0 0,-2-3 0 16,2 3 0-16,-1-3 0 0,2 2 0 0,1 0 0 0,-1-1 0 16,1 1 0-16,-3 2 0 0,3-3 0 0,0 1 0 15,-1 2 0-15,-1 1 0 0,2 1 0 0,-1-1 0 16,2 0 0-16,-3 2 0 0,3 10 0 15,-3-11 0-15,1 1 0 0,-2 10 0 0,2-9 0 0,-5 11 0 16,5-13 0-16,1 11 0 0,-1-10 0 0,1 0 0 16,-2 9 0-16,0 3 0 0,1-12 0 0,0-1 0 15,0 12 0-15,2-12 0 0,-3 15 0 0,0-4 0 16,3-10 0-16,-4 11 0 0,1 0 0 0,1-14 0 16,1 16 0-16,-3-1 0 0,0-3 0 0,2-9 0 15,-5 11 0-15,6-12 0 0,-2 10 0 0,0-11 0 16,-2 4 0-16,2 9 0 0,-1-1 0 0,1 2 0 15,-3 1 0-15,6-11 0 0,-4 6 0 0,-4 4 0 16,8-3 0-16,-3 1 0 0,-4-2 0 0,7-9 0 16,-3 0 0-16,-1 14 0 0,0-14 0 0,1 2 0 15,0-2 0-15,-2 11 0 0,1-10 0 0,-3-2 0 16,2 4 0-16,-3 8 0 0,2-12 0 0,2 2 0 16,-2 10 0-16,0-10 0 0,1 0 0 0,-1-1 0 15,0 12 0-15,2-11 0 0,4-1 0 0,-3 0 0 16,-3 2 0-16,1-2 0 0,-3 11 0 0,4-14 0 15,0 5 0-15,-2-4 0 0,5 1 0 0,-5-1 0 16,4 0 0-16,-4 2 0 0,6 0 0 0,-3-3 0 16,0 4 0-16,0 0 0 0,3-2 0 0,-3 3 0 15,3 10 0-15,-4-14 0 0,5 2 0 0,-4 1 0 16,4-2 0-16,-4 1 0 0,3-2 0 0,-2 3 0 16,2-2 0-16,-3 0 0 0,0 0 0 0,3 1 0 15,-1-1 0-15,0-3 0 0,-3 2 0 0,4 0 0 16,-3 1 0-16,2 3 0 0,0-4 0 0,1 4 0 15,-2-2 0-15,2 11 0 0,-1-11 0 0,-1-2 0 16,3 1 0-16,-1 1 0 0,-2 0 0 0,3-1 0 0,-2 1 0 16,2-2 0-16,-2 0 0 0,2 2 0 15,-2-3 0-15,-1 1 0 0,2 0 0 0,-1 2 0 16,0-5 0-16,1 2 0 0,0-1 0 0,-2 3 0 16,-1 1 0-16,3 0 0 0,-2-4 0 0,1 1 0 0,-1 0 0 15,1 0 0-15,-1-1 0 0,1 0 0 0,0 0 0 16,1 0 0-16,0-1 0 0,-2 0 0 0,2 0 0 15,0-3 0-15,-3 2 0 0,3-1 0 16,-1-2 0-16,-2 3 0 0,6-2 0 0,-6 0 0 0,3-1 0 16,-2-4 0-16,2 4 0 0,-3-2 0 0,4 1 0 15,-1-7 0-15,-2 7 0 0,2-4 0 0,0 4 0 16,-2-4 0-16,3-2 0 0,-1 0 0 0,-1-1 0 16,2 0 0-16,0-2 0 0,0-1 0 0,-1 0 0 15,1-6 0-15,-1 4 0 0,1 0 0 0,1-3 0 16,-2 0 0-16,1-2 0 0,0-8 0 0,0 15 0 15,0-9 0-15,0-6 0 0,0 12 0 0,0-12 0 16,0 8 0-16,0-8 0 0,-1 8 0 0,1-8 0 16,0 0 0-16,0 0 0 0,0 8 0 0,0-8 0 15,0 0 0-15,0 0 0 0,0 0 0 0,0 0 0 16,0 0 0-16,0 0 0 0,-3 9 0 0,3-9 0 16,0 0 0-16,0 0 0 0,0 0 0 0,0 0 0 15,0 0 0-15,0 0 0 0,0 0 0 0,0 0 0 16,0 0 0-16,32-22 0 0,-15 10-1366 0,11-6-1478 15,18-8 654-15</inkml:trace>
  <inkml:trace contextRef="#ctx0" brushRef="#br1" timeOffset="151833">13357 1168 341 0,'0'0'456'16,"5"-4"3"-16,-3 3 15 0,-2 1 0 0,7-1-1 0,-7 1-2 15,5-2-5-15,-5 2-4 0,4-2-8 16,-4 2-26-16,0 0-10 0,5 0-18 0,-5 0-27 15,0 0-34-15,0 0-31 0,0 0-28 0,6-2-28 0,-6 2-23 16,0 0-18-16,0 0-21 0,2-4-18 0,-2 4-111 16,0 0-61-16,0 0 0 0,0 0 0 0,-7-7 0 15,2 6 0-15,0-2 0 0,-5-3 0 16,-2 3 0-16,2-1 0 0,-7 2 0 0,2-2 0 0,-7 3 0 16,1-2 0-16,1 2 0 0,-3 4 0 15,-6-2 0-15,2 4 0 0,-2-2 0 0,2 3 0 0,0 3 0 16,9-2 0-16,0 2 0 0,0 1 0 0,3 2 0 15,2 1 0-15,3 3 0 0,1 0 0 0,4 1 0 16,2 2 0-16,5 0 0 0,3 7 0 0,4-3 0 16,2-6 0-16,7 6 0 0,3 1 0 0,4-3 0 15,2-1 0-15,5 2 0 0,-2-3 0 0,1-1 0 16,0-2 0-16,-2 1 0 0,1-1 0 0,-6-2 0 16,0 0 0-16,-6-4 0 0,-2 0 0 0,-1 0 0 15,-6-4 0-15,0 2 0 0,0-3 0 0,-4 1 0 16,-1-2 0-16,-1 6 0 0,-1-5 0 0,-2 1 0 15,0 1 0-15,-3-2 0 0,-1 4 0 0,-1-2 0 16,-4 1 0-16,0-2 0 0,-1 1 0 0,-6 1 0 16,0-2 0-16,-3 1 0 0,1 0 0 0,-4-2 0 15,-2 2 0-15,-4 2 0 0,0-5 0 0,1 1 0 16,-2 2 0-16,8-6 0 0,-2 3 0 0,4-1 0 16,1-1 0-16,2-1 0 0,3 2 0 0,0-3 0 15,3-2 0-15,3 2 0 0,7 0 0 0,-15-2 0 16,10 0-524-16,4-2-212 0,1 4-420 0,4-7-1251 15,4-2 554-15</inkml:trace>
  <inkml:trace contextRef="#ctx0" brushRef="#br1" timeOffset="152039.24">13417 1538 355 0,'7'-4'625'16,"0"0"22"-16,-2 1-4 0,-1 0-7 0,0 2-42 15,-4 1-16-15,0 0-33 0,10 4-51 0,-6 2-47 16,3 0-43-16,-6 6-38 0,3-1-33 0,0 4-43 15,0 3-19-15,-1 0-27 0,1 2-24 0,-2-3-20 16,3 3-20-16,-4-2-61 0,3-4-119 0,-4 4 0 16,1-5 0-16,2-1 0 0,-3-3 0 0,1 1 0 15,2-2 0-15,-3 0 0 0,1-3 0 0,-1-1 0 16,0-4 0-16,4 7-291 0,-4-7-185 0,5 2-131 16,-5-2-530-16,0 0-1230 0,4-12 544 0</inkml:trace>
  <inkml:trace contextRef="#ctx0" brushRef="#br1" timeOffset="152204.57">13560 1396 453 0,'-9'-7'706'15,"1"2"2"-15,3 1-18 0,5 1-25 0,-4 1-36 16,-1-3-56-16,5 5-61 0,-4-4-65 0,4 4-38 16,-5-3-41-16,5 3-56 0,0 0-65 0,0 0-75 15,0 0-103-15,0 0-110 0,0 0-112 0,14 13-118 16,-10-9-123-16,5 0-131 0,-5 3-405 0,5-1-1007 15,-1-1 446-15</inkml:trace>
  <inkml:trace contextRef="#ctx0" brushRef="#br1" timeOffset="152635.37">13786 1482 73 0,'0'0'731'0,"0"0"19"15,0 0-10-15,-6-5-39 0,6 5-44 0,0 0-60 16,0 0-62-16,0 0-57 0,0 0-44 0,0 0-44 15,14 9-36-15,-4-1-38 0,1 4-29 0,2 2-29 16,0 0-26-16,1 6-21 0,-3-4-21 0,4 5-26 16,-6-2-71-16,1-3-93 0,-3 0 0 0,1 1 0 15,-3-2 0-15,0-5 0 0,-1 2 0 0,-4-2 0 16,1-1 0-16,-1-4 0 0,3 2 0 0,-2-2 0 16,-1-2 0-16,0 1 0 0,0-4 0 0,0 6 0 15,0-6 0-15,0 0 0 0,0 0 0 0,0 0 0 16,0 0 0-16,0 0 0 0,-5-14 0 0,5 7 0 15,0-3 0-15,0-2 0 0,4-4 0 0,-1 1 0 16,3 0 0-16,0-3 0 0,11-3 0 0,-7 5 0 16,8 3 0-16,-1 1 0 0,2 1 0 0,0 2 0 15,0 2 0-15,-1 4 0 0,0 1 0 0,-1 3 0 16,-2 0 0-16,-1 2 0 0,-1 4 0 0,1 0 0 16,-4 2 0-16,-2 0 0 0,2 4 0 0,-5-1 0 15,0-1 0-15,2 5 0 0,-3-4 0 0,-2-3 0 16,2 3 0-16,-4 0 0 0,0-1 0 0,0-3 0 15,1 2 0-15,-6-1 0 0,5-3 0 0,-1 2 0 0,-2-3 0 16,1 1 0-16,-2 3 0 0,0-5 0 16,0 1 0-16,-1-1 0 0,1 0 0 0,-1-1-596 15,1 1-143-15,-1-1-404 0,5-3-1238 0,-4 4 548 16</inkml:trace>
  <inkml:trace contextRef="#ctx0" brushRef="#br1" timeOffset="152901.81">14741 1444 244 0,'2'-11'772'16,"0"0"39"-16,-1 4-24 0,-1 3-77 0,0-3-67 15,0 4-64-15,-1-1-64 0,1 4-49 0,-8-1-50 16,8 1-46-16,-18 10-30 0,5 1-36 0,-3 4-28 16,3 1-30-16,-5 3-24 0,5 3-23 0,4-5-21 15,-1 1-65-15,6 1-113 0,-1-1 0 0,5 1 0 0,1-3 0 16,3 4 0-16,0-3 0 0,5-1 0 15,-3-2 0-15,2 1 0 0,1 0 0 0,1-4 0 16,0-1 0-16,2 2 0 0,-1-5 0 0,4 5 0 0,-3-7 0 16,1 1 0-16,4 1 0 0,-6-3 0 15,2-1 0-15,2-1 0 0,-2-2 0 0,1 0-442 0,4 2-298 16,-5-2-429-16,1-2-1265 0,5-1 560 0</inkml:trace>
  <inkml:trace contextRef="#ctx0" brushRef="#br1" timeOffset="153353.63">14953 1589 213 0,'-4'-4'666'0,"3"2"-21"15,1 2-28-15,-2-3-16 0,2 3-10 0,11-4-37 16,5 4-55-16,2-4-43 0,14 0-44 0,0 1-38 16,4 1-34-16,3-3-29 0,-1-1-34 0,1 5-33 15,-3-6-7-15,2 1-9 0,-5-2-9 0,-2 2-14 0,-1-2-13 16,-11 3-15-16,1 0-44 0,-4-3-133 15,-4 3 0-15,1-2 0 0,-3-1 0 0,-1-2 0 0,-4 1 0 16,2-2 0-16,-3-1 0 0,-3 2 0 16,-1-1 0-16,0 0 0 0,-4 1 0 0,-1 0 0 0,-7 2 0 15,-3-2 0-15,-3 2 0 0,-9 0 0 0,-2 6 0 16,-4 4 0-16,-3 6 0 0,-2 0 0 0,2 7 0 16,3 2 0-16,3 3 0 0,6 3 0 15,5 0 0-15,4 2 0 0,4 0 0 0,6 0 0 16,5 2 0-16,8-2 0 0,3 0 0 0,7 0 0 0,6-6 0 15,5 0 0-15,1-3 0 0,2-4 0 0,3-2 0 16,-1-3 0-16,-1 1 0 0,1-5 0 0,-4-2 0 16,-2 1 0-16,-6-1 0 0,-4 0 0 15,0-2 0-15,-5 1 0 0,-1 1 0 0,-3-2 0 0,-1 2 0 16,-3-1 0-16,-5 0 0 0,12 0 0 0,-12 0 0 16,7 1 0-16,-4 0 0 0,-3-1 0 0,0 0 0 15,8 0 0-15,-8 0 0 0,0 0 0 0,0 0 0 16,0 0 0-16,0 0 0 0,7-2 0 0,-7 2 0 15,0 0 0-15,0 0 0 0,0 0 0 0,0 0 0 16,0 0 0-16,0 0-209 0</inkml:trace>
  <inkml:trace contextRef="#ctx0" brushRef="#br1" timeOffset="154343.38">17621 1130 3747 0,'-1'-4'873'0,"-3"-1"-151"0,3 0-103 16,1 0-34-16,0 0-85 0,0 5-127 0,-4-7-91 16,4 4-59-16,0-1-44 0,0 4-91 0,0 0-88 15,0-4 0-15,0 4 0 0,0 0 0 0,0 0 0 16,0 0 0-16,0 0 0 0,-4 12 0 0,8 8 0 15,-4 6 0-15,2 4 0 0,0 4 0 0,-2 0 0 16,-2 12 0-16,0-13 0 0,2 14 0 0,-4-13 0 16,3-2 0-16,-2 1 0 0,2-2 0 0,1-1 0 15,-2-4 0-15,2-8 0 0,2-1 0 0,-2 0 0 0,4-5 0 16,-3-1 0-16,3 1 0 0,5-5 0 0,1 5 0 16,2-4 0-16,4-1 0 0,7 0 0 15,3-2 0-15,6 2 0 0,2-4 0 0,2 0 0 16,1 2 0-16,-1-3 0 0,3 1 0 0,-3-1 0 0,-1 2 0 15,-4-1 0-15,1 0 0 0,-6-3 0 0,-8 3 0 16,3-3 0-16,-8 2 0 0,1-4 0 0,-5 4 0 16,-2-2 0-16,0 0 0 0,-1 1 0 0,-6-1 0 15,9 0 0-15,-9 0 0 0,8 0 0 0,-8 0 0 16,0 0 0-16,7 1 0 0,-7-1 0 0,0 0 0 16,0 0 0-16,0 0 0 0,9-1 0 0,-9 1 0 15,0 0 0-15,0 0 0 0,3-6 0 0,-3 6 0 16,0 0 0-16,0-7 0 0,0 4 0 0,2-4 0 15,1 1-600-15,-1 0-666 0,6-5-1370 0,2-3 606 16</inkml:trace>
  <inkml:trace contextRef="#ctx0" brushRef="#br1" timeOffset="154615.69">18657 1245 154 0,'-8'0'827'16,"3"-1"-7"-16,5 1-42 0,-12 0-76 0,12 0-67 16,-9 0-62-16,3 1-54 0,6-1-53 0,0 0-47 15,-10-1-42-15,10 1-37 0,0 0-30 0,0 0-33 16,0 0-30-16,0 0-21 0,32 0-26 0,-12 0-15 16,3 2-49-16,6-1-136 0,2 0 0 0,-1 0 0 15,-2 2 0-15,1 1 0 0,-1-4 0 0,1 3 0 16,-8 0 0-16,7-1 0 0,-9 1 0 0,2 0 0 15,-6 1 0-15,2-2 0 0,-5-1 0 0,0 0 0 16,1 3-268-16,-6-3-350 0,2 1-600 0,-1 1-1319 16,-7-1 584-16</inkml:trace>
  <inkml:trace contextRef="#ctx0" brushRef="#br1" timeOffset="154816.44">18871 1398 159 0,'-34'11'319'0,"2"0"100"0,-1 1 60 0,12-5 37 15,2 0 29-15,1 0 17 0,5-2 3 0,3 0-12 16,1-2-22-16,3-2-48 0,1 2-40 0,1-2-48 15,4-1-37-15,-7 5-34 0,9-1-27 0,-2-4-28 16,11 2-22-16,1-1-25 0,4 3-21 0,-3-4-18 0,6 2-62 16,-1-2-121-16,5 0 0 0,-3 0 0 15,1-2 0-15,-2 4 0 0,3-6 0 0,-4 5 0 16,2-5 0-16,-7 3 0 0,6 0 0 0,-6-1 0 16,5 2 0-16,-8-1 0 0,3 0 0 0,-3-4 0 0,2 3 0 15,0-3-265-15,0 4-404 0,-2-4-541 0,3 3-1311 16,-3-3 581-16</inkml:trace>
  <inkml:trace contextRef="#ctx0" brushRef="#br1" timeOffset="155215.31">19685 1294 202 0,'-11'0'768'0,"3"1"3"15,2-1-12-15,-1 1-53 0,7-1-69 0,-11 0-68 16,7 0-56-16,4 0-51 0,0 0-45 0,-5 3-41 16,5-3-32-16,0 0-35 0,20 5-28 0,-3-1-27 15,5-2-24-15,8 1-23 0,2-2-19 0,4 1-19 16,1 5-140-16,3-7-29 0,-2 1 0 0,-2-1 0 0,0 2 0 15,-3-2 0-15,-5 2 0 0,-6 0 0 0,1-1 0 16,-7-1 0-16,-2 0 0 0,-3 1 0 16,-2-1 0-16,-2 1 0 0,1 0 0 0,-3-1 0 15,-5 0 0-15,10 3 0 0,-10-3 0 0,4 0 0 16,-4 0 0-16,0 0 0 0,10 0 0 0,-10 0 0 16,0 0 0-16,5 1 0 0,-5-1 0 0,0 0 0 15,0 0 0-15,0 0 0 0,0 0 0 0,0 0 0 0,0 0 0 16,4-5 0-16,-4 5 0 0,0 0 0 0,-4-7 0 15,6 4-1366-15,0-6-1478 0,3-1 654 0</inkml:trace>
  <inkml:trace contextRef="#ctx0" brushRef="#br1" timeOffset="155776.1">20912 896 474 0,'-10'-2'721'0,"1"2"1"16,1 0-18-16,0 0-28 0,8 0-55 0,-11 0-64 15,11 0-54-15,-5 0-50 0,5 0-43 0,0 0-40 0,0 0-35 16,37 4-32-16,-6-4-30 0,5 4-25 0,17-3-27 16,-14 2-22-16,14-2-19 0,2 0-13 15,0 4-113-15,-4-5-54 0,-11 2 0 0,-6-1 0 16,2 3 0-16,-4-3 0 0,-4-1 0 0,-8 4 0 0,-5-3 0 15,-4 1 0-15,3-2 0 0,-7 1 0 0,-1-1 0 16,-1 1 0-16,-5-1 0 0,8 0 0 0,-8 0 0 16,5 3 0-16,-5-3 0 0,0 0 0 15,-14 5-538-15,4-2-124 0,-9 3-504 0,-1-3-1262 16,0 1 559-16</inkml:trace>
  <inkml:trace contextRef="#ctx0" brushRef="#br1" timeOffset="156054.6">20847 986 543 0,'-11'-3'680'16,"0"0"14"-16,2 1-4 0,3 1-20 0,1 1-45 0,5 0-62 15,-9-1-59-15,9 1-50 0,0 0-43 0,8 14-40 16,4-4-31-16,13 9-32 0,1 2-32 0,4 1-25 16,8 8-26-16,-2 1-20 0,-8-8-21 15,12 8-18-15,-13-8-135 0,2 3-31 0,2-2 0 0,-3-1 0 16,0 0 0-16,-1-5 0 0,-3 5 0 0,0-5 0 15,-4-2 0-15,-3-4 0 0,-4-1 0 0,-3-3 0 16,-1-1 0-16,-1 0 0 0,-3-1 0 0,1-4 0 16,-2 4 0-16,1-4 0 0,-1 1 0 15,0-2 0-15,0 2 0 0,-3-1 0 0,-1-2 0 0,4 4 0 16,-4-4 0-16,0 0 0 0,0 0 0 0,0 0 0 16,0 0 0-16,0 0-315 0,0 0-333 0,0 0-557 15,0 0-1306-15,0 0 579 0</inkml:trace>
  <inkml:trace contextRef="#ctx0" brushRef="#br1" timeOffset="156374.64">21380 1038 276 0,'1'-15'621'0,"3"0"22"16,-1 3 16-16,-1 2 11 0,-2 3-11 0,3 2-56 16,-2-1-62-16,0 3-52 0,-1-1-53 0,0 4-42 15,0 0-36-15,0 0-39 0,6 10-25 0,-4 3-29 16,3 7-22-16,-1 6-29 0,-2 3-19 0,0-2-20 15,-4 3-38-15,2 0-137 0,0-1 0 0,-2 0 0 16,1-4 0-16,-2-5 0 0,2 4 0 0,-3-5 0 16,4-1 0-16,0 0 0 0,-1-1 0 0,-2-1 0 15,2-1 0-15,1-3 0 0,1-2 0 0,-3 1 0 16,0 0 0-16,1 1 0 0,0-4 0 0,-1 2 0 16,0-1 0-16,1 0 0 0,-2 0 0 0,3-4 0 15,-4 4 0-15,4-5 0 0,0 1 0 0,-1 0 0 16,0-1 0-16,-1-2 0 0,2-2 0 0,-1 5 0 15,1-5 0-15,0 4 0 0,0-4 0 0,0 0 0 16,0 0 0-16,0 0 0 0,0 0 0 0,0 0-395 16,0 0-332-16,0 0-452 0,0 0-1276 0,-19-10 565 15</inkml:trace>
  <inkml:trace contextRef="#ctx0" brushRef="#br1" timeOffset="156742.34">21491 726 109 0,'3'-24'706'0,"4"3"-6"0,-2 3 12 15,3 4-24-15,1-1-33 0,5 4-66 0,-4 0-58 16,7 2-46-16,-17 9-49 0,36-9-44 0,-17 7-45 16,-19 2-32-16,38 6-30 0,-38-6-31 0,35 14-24 15,-20 0-23-15,-3 2-17 0,-5 1-20 0,1 9-14 16,-7 1-122-16,-2-2-34 0,-5 1 0 0,-1-1 0 15,-5 0 0-15,-3 2 0 0,-1-7 0 0,3-4 0 16,-4-1 0-16,5-3 0 0,1 1 0 0,1-5 0 16,1-1 0-16,5 0 0 0,-1-4 0 0,3 0 0 15,-3 1 0-15,2 0 0 0,2-2 0 0,1-2 0 16,0 6 0-16,4-4 0 0,2 2 0 0,4 0 0 0,0 2 0 16,4-5 0-16,-1 2 0 0,6 0 0 15,-2-1 0-15,2 3 0 0,0-5 0 0,-6 1 0 16,0 0 0-16,-2-1 0 0,2 2 0 0,0-4 0 15,-4 4 0-15,-1-2 0 0,4 0 0 0,-1-2 0 16,0 2 0-16,2 0-186 0,0 2-608 0,6-1-409 0,-2 2-1301 16,0-1 576-16</inkml:trace>
  <inkml:trace contextRef="#ctx0" brushRef="#br1" timeOffset="156993.23">22797 1168 6293 0,'0'0'487'16,"0"0"-9"-16,0 0-33 0,0 0-70 0,0 0-262 15,-14-6-113-15,14 6 0 0,0 0 0 0,0 0 0 16,0 0 0-16,0 0 0 0,-6 2 0 0,6 5 0 16,0-2 0-16,0 5 0 0,0-1 0 0,0 2 0 15,0-1 0-15,1 2 0 0,-1-2 0 0,1 2 0 16,1 0 0-16,-2-2 0 0,2 0 0 0,-4 2 0 15,2-3 0-15,2 1 0 0,-2-3 0 0,-2 1 0 16,4-3 0-16,-2 0 0 0,2 0 0 0,0-2-589 16,-1 1-678-16,-1-4-1374 0,5 2 608 0</inkml:trace>
  <inkml:trace contextRef="#ctx0" brushRef="#br1" timeOffset="157202.5">22933 994 5596 0,'-8'-20'685'15,"4"2"-15"-15,-1 9-67 0,5 9-200 0,-5-19-169 16,5 19-234-16,-4-12 0 0,4 12 0 0,-1-9 0 16,0 5 0-16,-2 3 0 0,3 1 0 0,0-6 0 15,0 6 0-15,-1-3 0 0,1 3 0 0,0 0 0 16,-3-4 0-16,3 4 0 0,0 0 0 0,0 0 0 16,0 0 0-16,0 0 0 0,0 0 0 0,8 13 0 15,-4-4 0-15,3 0 0 0,0 1 0 0,4 4-527 16,6 0-175-16,-6 2-459 0,10 1-1257 0,-4-5 556 15</inkml:trace>
  <inkml:trace contextRef="#ctx0" brushRef="#br1" timeOffset="157525.87">23527 1073 36 0,'0'-3'602'0,"0"-2"62"0,-4-1 53 0,3 1 23 16,-3-1-50-16,-4 0-65 0,-1-2-60 0,-1 2-58 15,-3 2-45-15,2 0-49 0,-8-2-39 0,1 5-38 16,-1-2-34-16,1 6-32 0,5-3-30 0,-1 1-26 0,4 1-27 15,-3 6-21-15,8-1-85 0,0 6-81 16,2 3 0-16,6 3 0 0,5 4 0 0,3 3 0 16,4-1 0-16,1 0 0 0,0 2 0 0,1-4 0 15,-2 1 0-15,2-3 0 0,-4 1 0 0,-3-4 0 16,-3-3 0-16,1 1 0 0,-4-5 0 0,-3 0 0 0,2 2 0 16,-6-3 0-16,2 2 0 0,-5-7 0 15,-1 5 0-15,-3-2 0 0,-3 2 0 0,0 0 0 16,-6-3 0-16,1 2 0 0,0-3 0 0,-1-2 0 0,1 2 0 15,-1-4 0-15,0 1 0 0,2-2 0 0,2 0 0 16,2-1 0-16,2 2 0 0,-1-2 0 0,3-2 0 16,2 2 0-16,-1-1 0 0,2 0 0 15,-1 0 0-15,3-2 0 0,-2 2 0 0,1-4 0 0,1 1-308 16,3-1-1007-16,1-4-1422 0,0 9 629 0</inkml:trace>
  <inkml:trace contextRef="#ctx0" brushRef="#br1" timeOffset="158942.66">12307 3364 444 0,'6'-2'587'0,"1"0"19"0,-1 1 1 16,1-3 11-16,-1 0-9 0,0 0-17 0,1 2-28 15,-2-1-53-15,2-1-49 0,-2 1-41 0,-1-1-41 0,0 1-32 16,-1 0-33-16,2 0-30 0,-5 3-30 0,4-5-23 16,-4 0-22-16,0 1-65 0,0 0-145 0,-2-1 0 15,0 0 0-15,-5-2 0 0,-1 1 0 0,-1 0 0 16,-5 2 0-16,-3-1 0 0,-2 2 0 0,-1 2 0 16,-8 1 0-16,6 5 0 0,-6 5 0 0,1 1 0 15,0 3 0-15,3 3 0 0,3 2 0 0,1 2 0 16,2 1 0-16,4 3 0 0,1 1 0 0,3-2 0 15,6 1 0-15,4-5 0 0,4 6 0 0,1-7 0 16,0-1 0-16,5 0 0 0,2-3 0 0,3 0 0 16,1-3 0-16,3-5 0 0,1 2 0 0,0-4 0 15,1-3 0-15,7-2 0 0,-5-1 0 0,4-5 0 16,-6 1 0-16,-1-4 0 0,3-4 0 0,-1-1 0 16,-1-4 0-16,-3-1 0 0,0-4 0 0,-2-2 0 15,0 1 0-15,-2-4 0 0,-5 1 0 0,0 1 0 16,0 9 0-16,-4-2 0 0,-1 4 0 0,-4 3 0 15,3 1 0-15,-2 4 0 0,-2 2 0 0,2-1 0 16,-1 2 0-16,0 4 0 0,0 0 0 0,0 0 0 16,0 0 0-16,-12 19 0 0,9-8 0 0,0 6 0 0,3 0 0 15,3 2 0-15,0-1 0 0,4 7 0 16,-2-8 0-16,3 0 0 0,3 1 0 0,1-4 0 0,-1-1 0 16,2 1 0-16,1 0 0 0,-1-4 0 0,-1-1 0 15,4 1 0-15,-1-1 0 0,-6-4 0 0,1-1 0 16,-2-2 0-16,-3 3 0 0,3-1 0 0,-2-2 0 15,-5-1 0-15,3 1 0 0,0 1 0 0,-4-3 0 16,8 3 0-16,-7-1 0 0,-1-2 0 0,5 1 0 16,-5-1 0-16,4 4 0 0,-4-4 0 0,0 0 0 15,0 0 0-15,0 0 0 0,0 0 0 0,0 0 0 16,0 0 0-16,0 0 0 0,8 1 0 0,-8-1 0 16,0 0 0-16,0 0 0 0,0 0 0 0,0 0 0 15,0 0 0-15,0 0 0 0,0 0 0 0,-3-10-1366 16,4 5-1478-16,3-3 654 0</inkml:trace>
  <inkml:trace contextRef="#ctx0" brushRef="#br1" timeOffset="159650.54">14162 2950 252 0,'-3'-3'814'0,"2"-1"7"0,-2 2-34 0,0-2-73 16,1 1-70-16,2 3-64 0,-1-9-59 0,1 9-51 15,-3 0-51-15,3 0-42 0,0 0-43 0,0 0-31 16,-5 13-33-16,5 4-23 0,-5 1-23 0,4 8-22 16,-3 1-19-16,-5 3-154 0,5-1-29 0,-1-2 0 0,-2 2 0 15,3-1 0-15,1-3 0 0,5 1 0 16,-4-7 0-16,6-1 0 0,2 2 0 0,2-5 0 16,0 0 0-16,3 0 0 0,5-2 0 0,1-3 0 0,0 3 0 15,11-2 0-15,-2-2 0 0,3 0 0 0,-2-3 0 16,2-1 0-16,-2 2 0 0,1-2 0 0,-5-3 0 15,-2 0 0-15,-3-1 0 0,-4-1 0 16,-1 2 0-16,-1 0 0 0,-4-1 0 0,1-1 0 0,-4 0 0 16,3-1 0-16,-5-3 0 0,4 3 0 0,-3-1 0 15,1-3 0-15,0-2 0 0,1 2-377 0,-2-3-305 16,1-1-507-16,-1 1-1288 0,0-1 570 0</inkml:trace>
  <inkml:trace contextRef="#ctx0" brushRef="#br1" timeOffset="159849.53">14613 3217 171 0,'-4'-7'389'0,"0"0"81"0,4 3 57 0,-4-1 27 16,4 2 6-16,0 3 6 0,-1-4-8 0,1 4 16 16,0 0-44-16,0 0-44 0,0 0-52 0,5 16-41 15,-4-6-34-15,3 2-35 0,0 4-30 0,1 0-28 16,-1 2-27-16,0 1-24 0,2-1-23 0,-2-1-102 16,-1-1-90-16,2 0 0 0,-4-2 0 0,3-4 0 15,0 1 0-15,0 0 0 0,-3-1 0 0,3-4 0 16,0 0 0-16,-2 2 0 0,1-4 0 0,-1 0 0 0,1 0 0 15,-3-4-139-15,0 3-494 0,0-3-604 16,0 0-1340-16,0 0 594 0</inkml:trace>
  <inkml:trace contextRef="#ctx0" brushRef="#br1" timeOffset="160022.22">14755 3117 4291 0,'-9'-11'818'0,"4"2"-217"16,0 5-1-16,1-2-85 0,0 0-67 0,1 2-96 0,0 1-86 15,0-2-61-15,2 1-110 0,1 4-95 0,-4-3 0 16,4 3 0-16,0 0 0 0,-3-3 0 0,3 3 0 16,0 0 0-16,0 0 0 0,13 10 0 0,-7-6 0 15,2 0-213-15,1 6-316 0,4-6-114 0,-5 2-492 16,3 1-1229-16,-3 0 544 0</inkml:trace>
  <inkml:trace contextRef="#ctx0" brushRef="#br1" timeOffset="160445.07">14986 3185 329 0,'-10'-9'625'0,"7"6"46"16,3 3 26-16,-2-4-10 0,2 4-22 0,0 0-64 15,0 0-55-15,0 0-56 0,0 0-49 0,0 0-44 16,16 7-37-16,-5 2-36 0,3 1-32 0,1 2-29 16,-1 6-24-16,-4-2-30 0,4 0-14 0,-1 6-35 15,-4-6-160-15,0 2 0 0,-1-2 0 0,-4 0 0 16,1-1 0-16,-1-2 0 0,-3-4 0 0,1 1 0 15,-2-4 0-15,2 2 0 0,-2-3 0 0,0-1 0 0,0 2 0 16,-2-3 0-16,2-3 0 0,0 0 0 0,-2 3 0 16,2-3 0-16,0 0 0 0,0 0 0 15,0 0 0-15,-7-10 0 0,6 5 0 0,0-4 0 16,2 1 0-16,-1-6 0 0,0 2 0 0,1-5 0 0,2 2 0 16,1 1 0-16,2-1 0 0,0 1 0 0,0 3 0 15,5-1 0-15,3 0 0 0,3 3 0 0,1 2 0 16,-2 1 0-16,-2 6 0 0,8-4 0 0,-4 8 0 15,1 1 0-15,-1 1 0 0,-1 7 0 0,-3-1 0 16,0 4 0-16,-3-3 0 0,-2 2 0 0,1 3 0 16,-6-4 0-16,1-2 0 0,-1 0 0 0,1-2 0 15,-2 2 0-15,-1-1 0 0,1-2 0 0,-2-1 0 16,0 0 0-16,1-1 0 0,-1-2 0 0,0 1 0 16,-1 1 0-16,-1-1 0 0,0-1 0 0,1-2 0 0,-2 2 0 15,1-2 0-15,0 0-37 0,1-3-678 16,0 0-526-16,1 6-1342 0,-1-6 594 0</inkml:trace>
  <inkml:trace contextRef="#ctx0" brushRef="#br1" timeOffset="160782.47">15547 3377 3859 0,'-10'-2'679'16,"2"1"-168"-16,1 2-14 0,7-1-65 0,-12-1-81 0,12 1-27 15,0 0-20-15,0 0-34 0,0 0-47 0,27-5-17 16,0-1-18-16,5 4-14 0,2-1-18 0,-1-5-139 15,3 3-17-15,0 0 0 0,-3-2 0 0,2 2 0 16,-3 1 0-16,-7-3 0 0,-3 3 0 0,-3-2 0 16,-2-1 0-16,-3 2 0 0,-5 1 0 0,0 0 0 15,0-4 0-15,-3 2 0 0,0-1 0 0,-3 0 0 16,1-2 0-16,-3 2 0 0,-1 1 0 0,-1-3 0 16,-3 4 0-16,0-1 0 0,-5 0 0 0,-1 2 0 15,-3 0 0-15,3 3 0 0,-9 1 0 0,-3 5 0 16,4-2 0-16,-2 6 0 0,1-3 0 0,2 6 0 15,0-2 0-15,5 3 0 0,0 0 0 0,2 2 0 16,3-1 0-16,1 1 0 0,2 0 0 0,4-2 0 16,3 1 0-16,2 2 0 0,4-2 0 0,4 0 0 15,1-3 0-15,5 0 0 0,0-4 0 0,1-1-214 16,11-1-507-16,-12-3-489 0,3-2-1310 0,6 2 580 16</inkml:trace>
  <inkml:trace contextRef="#ctx0" brushRef="#br1" timeOffset="161134.03">16411 3272 504 0,'-1'-10'562'0,"-2"0"44"16,-1 1 27-16,1 3 8 0,-4 0-5 0,1 0-19 0,-3 5-55 15,0 0-60-15,-3-1-49 0,1 2-44 0,-2 4-41 16,-1-1-36-16,-3 2-35 0,2 5-28 0,0-1-30 16,3-2-17-16,3 1-30 0,2 0-45 0,1 2-147 15,1 0 0-15,2 0 0 0,0-2 0 0,4-1 0 16,1 0 0-16,1-1 0 0,2 1 0 0,-1-3 0 15,3 1 0-15,-2-2 0 0,6 3 0 0,-2-6 0 16,2 0 0-16,1 0 0 0,-1-5 0 0,1-1 0 16,5-3 0-16,-2-2 0 0,3-1 0 0,-5 1 0 15,2-3 0-15,-4-2 0 0,1 3 0 0,-1-1 0 16,-5 6 0-16,-1 0 0 0,1 2 0 0,-3 2 0 16,-1-2 0-16,2 4 0 0,-1 0 0 0,-3 2 0 15,2-4 0-15,-2 4 0 0,0 0 0 0,0 0 0 16,4 10 0-16,-2-3 0 0,-2 1 0 0,1 4 0 15,0 0 0-15,4 4 0 0,0 0 0 0,-1 0 0 16,4 0 0-16,0-1 0 0,-1-1 0 0,2-1 0 16,0-2 0-16,0-4-468 0,2 2-279 0,1-3-416 0,-3-2-1260 15,1 0 558-15</inkml:trace>
  <inkml:trace contextRef="#ctx0" brushRef="#br1" timeOffset="161589.38">16696 3229 550 0,'-5'-12'659'0,"3"1"63"16,-1-1 2-16,0 5-18 0,2-1-66 0,0 3-66 16,2-2-59-16,2 2-53 0,3 1-47 0,5 1-40 15,2 0-43-15,5 3-25 0,5 3-32 0,3 2-28 16,3 4-18-16,-1 0-29 0,2 0-22 0,-2 5-97 16,-3 0-81-16,-2 2 0 0,-1 1 0 0,-2-2 0 15,-7 1 0-15,1-1 0 0,-6-4 0 0,-3-1 0 16,-1 1 0-16,2-2 0 0,-3 0 0 0,-3-2 0 15,1 0 0-15,-5-3 0 0,4 1 0 0,-6-2 0 16,6-3 0-16,-5 5 0 0,-3-5 0 0,8 0 0 16,-10-5 0-16,1 4 0 0,0-6 0 0,1 3 0 15,1-7 0-15,-3 4 0 0,3-4 0 0,-2-5 0 0,5 2 0 16,0-4 0-16,1 0 0 0,1-2 0 0,7 0 0 16,3-6 0-16,2 4 0 0,4-1 0 0,-1 8 0 15,6-3 0-15,3 2 0 0,6 4 0 16,2 1 0-16,0 6 0 0,4 0 0 0,-4 0 0 0,2 5 0 15,-4-3 0-15,2 3 0 0,-9 2 0 0,-3 1 0 16,1 1 0-16,-1 0 0 0,-7-2 0 0,-1 5 0 16,1-3 0-16,-2 0 0 0,-2-1 0 0,-1 2 0 15,0 0 0-15,-2-1 0 0,0-2 0 0,0 2 0 16,-3 0 0-16,3-2 0 0,-3 0 0 0,-1-2 0 16,4 4 0-16,-4-2 0 0,0-2 0 0,4 2 0 15,-4-2 0-15,0 0 0 0,0 0 0 0,0 0 0 16,6 1 0-16,-6-1 0 0,0 0 0 0,0 0 0 15,0 0-147-15,0 0-1194 0,0 0-1453 0,0 0 643 0</inkml:trace>
  <inkml:trace contextRef="#ctx0" brushRef="#br1" timeOffset="162383.79">19490 3173 315 0,'0'0'650'15,"0"0"35"-15,0-6 41 0,0 6-2 0,0 0-49 16,-3-5-64-16,3 5-62 0,-4-6-56 0,1 0-42 16,-6 1-43-16,-2 2-44 0,0-1-35 0,-7 1-31 15,-4 0-33-15,-6 2-26 0,0 1-22 0,-3 3-25 16,-2 2-192-16,0 5 0 0,2 1 0 0,3 3 0 15,-3 3 0-15,7-1 0 0,-1 2 0 0,5 2 0 0,3 1 0 16,6-4 0-16,4-1 0 0,2 0 0 16,2 1 0-16,7 0 0 0,0-2 0 0,5-1 0 15,1 0 0-15,6-2 0 0,-1-4 0 0,6 1 0 0,6-3 0 16,0 0 0-16,1-4 0 0,2-3 0 0,-8 0 0 16,0-3 0-16,5-2 0 0,-8-3 0 0,8-5 0 15,-3 1 0-15,-1-7 0 0,-3-1 0 0,-3-2 0 16,-4-5 0-16,6 2 0 0,2-5 0 0,-6-1 0 15,0-3 0-15,1-9 0 0,-6 11 0 0,0-14 0 16,-5 13 0-16,-3 2 0 0,-4-1 0 0,2 4 0 16,-4 1 0-16,1 9 0 0,-9-4 0 0,3 8 0 15,5 4 0-15,-5 3 0 0,2-2 0 0,-1 4 0 16,3 1 0-16,0 3 0 0,-4 4 0 0,0 4 0 16,1 5 0-16,2 3 0 0,-7 11 0 0,8 8 0 15,1-2 0-15,5 4 0 0,-1 1 0 0,3-2 0 16,1 0 0-16,2 0 0 0,2-2 0 0,1-4 0 15,-1 0 0-15,0-1 0 0,3-4 0 0,-1 0 0 16,3-5 0-16,-4-5 0 0,4 0 0 0,0 0 0 0,0-5 0 16,5 2 0-16,0-5 0 0,0-1-299 0,1-1-1017 15,0-1-1424-15,2-2 630 0</inkml:trace>
  <inkml:trace contextRef="#ctx0" brushRef="#br1" timeOffset="162590.46">19929 3100 11 0,'-14'-13'610'0,"0"1"64"0,2 4 78 0,4-2-7 16,0 8-46-16,3-3-73 0,-4 1-64 0,7 3-57 16,2 1-49-16,-7 5-45 0,6 2-36 0,0 0-38 15,-1 4-30-15,2-1-33 0,2 0-25 0,-2 7-26 16,1-5-21-16,0 4-29 0,3 0-173 0,1-5 0 16,-2 4 0-16,2 0 0 0,0 0 0 0,-1-2 0 15,1-1 0-15,-3-1 0 0,4 2 0 0,-1-3 0 16,1-2 0-16,-1 1 0 0,0-6-45 0,-1 1-527 0,3 0-136 15,-4-4-437-15,-3 0-1239 0,12-4 548 16</inkml:trace>
  <inkml:trace contextRef="#ctx0" brushRef="#br1" timeOffset="162764.34">19979 2955 517 0,'-14'-14'674'0,"3"0"36"15,3 8 31-15,4-1-26 0,-1 2-70 0,0 3-65 0,4 0-55 16,-4-4-56-16,2 3-48 0,3 3-41 0,-6-5-37 15,4 3-38-15,2 2-30 0,0 0-29 0,-3-1-30 16,3 1-27-16,0 0-28 0,0 0-82 0,0 0-79 16,0 0-54-16,14 7-157 0,-3-1-119 0,2 0-120 15,2 0-110-15,3 0-538 0,3-2-1189 0,0-2 526 16</inkml:trace>
  <inkml:trace contextRef="#ctx0" brushRef="#br1" timeOffset="163149.6">20572 2841 3754 0,'0'-12'720'0,"-3"-4"-174"0,-1 5-17 16,-2-4 6-16,1-1-11 0,-1 2-68 0,-2-2-111 15,2 6-72-15,-4-11 148 0,1 11-333 16,-4 2-88-16,0-2 0 0,-5 1 0 0,-10 2 0 16,0 2 0-16,0 1 0 0,-3 6 0 0,11-2 0 15,-1 4 0-15,1 2 0 0,1 4 0 0,-3 6 0 16,0 6 0-16,8 0 0 0,0 8 0 0,7 0 0 0,1 5 0 15,6 12 0-15,4-1 0 0,0 4 0 0,1-2 0 16,4-2 0-16,-4-10 0 0,4 11 0 0,-5-13 0 16,5 2 0-16,-4-1 0 0,0-2 0 0,3 0 0 15,-4 0 0-15,2-8 0 0,-5 3 0 0,3-2 0 16,-1-7 0-16,-3-1 0 0,0-1 0 0,1-3 0 16,0-2 0-16,-1-1 0 0,0-4 0 0,0 3 0 15,0-6 0-15,0 4 0 0,-1-3 0 0,1-1 0 16,1 1 0-16,-1-2 0 0,3 0 0 0,-3-3 0 15,1 4 0-15,-1-4 0 0,0 0 0 0,0 3 0 16,0-3 0-16,0 0 0 0,0 0 0 0,0 0 0 16,0 0 0-16,0 0 0 0,0 0 0 0,5-12 0 15,-2 4 0-15,-3-1-26 0,1-1-776 0,-1-4-426 16,0-2-1329-16,0 1 588 0</inkml:trace>
  <inkml:trace contextRef="#ctx0" brushRef="#br1" timeOffset="163305.04">20134 3273 342 0,'-17'-4'583'0,"5"1"27"0,0 0 17 16,6 2 7-16,-2-1-6 0,3-1-14 0,5 3-26 16,0-3-52-16,5-3-57 0,5 3-46 0,4 1-40 15,5-3-44-15,3 0-33 0,5 3-34 0,4-1-31 16,3 0-59-16,-1-1-90 0,3-3-134 0,1 4-161 16,0-1-161-16,-3-2-156 0,0 5-160 0,-2-2-364 15,4 0-1119-15,-4-2 495 0</inkml:trace>
  <inkml:trace contextRef="#ctx0" brushRef="#br1" timeOffset="163616.57">20989 2762 634 0,'-7'-18'799'0,"-1"3"-6"0,1-1-20 16,2 6-73-16,-1 1-63 0,-1 0-64 0,5 3-57 15,-3 1-50-15,-2 1-50 0,6 0-44 0,-4 3-39 16,5 1-36-16,-12 7-35 0,2 6-21 0,-3 8-24 16,4 8-55-16,-1 5-162 0,5-1 0 0,1 0 0 0,2 16 0 15,2 4 0-15,2-2 0 0,-1-1 0 16,5-4 0-16,-4-14 0 0,3 1 0 0,0 0 0 16,-1-1 0-16,1 1 0 0,-1-6 0 0,0-2 0 15,-3-5 0-15,2-2 0 0,-2-2 0 0,2-4 0 0,-2 0 0 16,-1-1 0-16,-1-2 0 0,1-1 0 0,0-1 0 15,0 0 0-15,0-3 0 0,0 0 0 16,-3 2 0-16,3-2 0 0,-4-2-492 0,3 1-792 0,1-3-1390 16,-12 1 616-16</inkml:trace>
  <inkml:trace contextRef="#ctx0" brushRef="#br1" timeOffset="163956.93">20625 3261 49 0,'-18'-7'581'0,"0"-2"26"0,6 5 28 16,1-4 4-16,3 4-11 0,3 0-28 0,1-1-23 15,5 2-37-15,6-2-51 0,5 0-45 0,9 1-44 16,11 0-43-16,0 0-36 0,19-3-30 0,4 4-27 16,-2 1-31-16,4-2-20 0,-2 2-23 0,-3 1-57 15,-13-1-133-15,-2-2 0 0,-1 1 0 0,-2-1 0 16,-3 1 0-16,-4-1 0 0,-7 0 0 0,-1-1 0 16,-1 2 0-16,-3-2 0 0,-6 0 0 0,2 0 0 15,-4-1 0-15,2-1 0 0,-2 0 0 0,-1-5 0 16,-3 4 0-16,-1-1 0 0,-1 2 0 0,2-2 0 0,-3 2 0 15,-3-1 0-15,2 2 0 0,-1 1 0 0,-5-1 0 16,1 1 0-16,-1 2 0 0,-3 1 0 16,-3 0 0-16,-1 3 0 0,-1 4 0 0,-3 1 0 15,3 2 0-15,1 3 0 0,1-1 0 0,3 4 0 0,2-2 0 16,3-2 0-16,-3 4 0 0,7-1 0 16,-2 3 0-16,3 1 0 0,3-3 0 0,2 3 0 0,0-3 0 15,4 1 0-15,-1-1 0 0,3 0 0 0,1 0 0 16,4-1 0-16,2-4-237 0,0 1-1089 0,10-2-1436 15,-1 1 635-15</inkml:trace>
  <inkml:trace contextRef="#ctx0" brushRef="#br1" timeOffset="164482.68">21611 3055 725 0,'-5'-4'778'0,"1"2"-9"0,2-1-19 0,-1 0-56 15,3 3-66-15,-5-3-65 0,5 3-59 0,-5-2-50 16,5 2-46-16,0 0-42 0,0 0-34 0,18 3-41 16,-7 1-24-16,6 4-25 0,1 2-26 0,5 4-19 0,1 3-190 15,-1 0-7-15,-1-1 0 0,-3 1 0 16,0 2 0-16,-6-6 0 0,-4 0 0 0,5-1 0 16,-6-1 0-16,-2 0 0 0,-1-5 0 0,0 2 0 0,-1-1 0 15,-3-1 0-15,-1-2 0 0,-1 2 0 0,-1-3 0 16,-1 0 0-16,-2 1 0 0,1-3 0 0,-1 0 0 15,-3-1 0-15,8 0 0 0,-15-2 0 0,9-2 0 16,-1 1 0-16,2-1 0 0,0-1 0 0,-4-4 0 16,0 2 0-16,4-1 0 0,1-1 0 0,-4-2 0 15,6 0 0-15,-1-3 0 0,3-1 0 0,3 0 0 16,-1-3 0-16,3 2 0 0,2 0 0 0,-2 2 0 16,4-2 0-16,0 5 0 0,-3 4 0 0,5-4 0 15,1 0 0-15,0 4 0 0,1 1 0 0,-1 4 0 16,5-5 0-16,-2 7 0 0,3-1 0 0,1-1 0 15,1 5 0-15,0 1 0 0,-1 0 0 0,4 1-690 16,4 1-561-16,-8 1-1354 0,9 0 600 0</inkml:trace>
  <inkml:trace contextRef="#ctx0" brushRef="#br1" timeOffset="164816.57">22115 3100 23 0,'-8'0'527'16,"4"-3"6"-16,4 3-30 0,-6-3-23 0,6 3-9 15,-1-2-12-15,1 2-25 0,13-4-28 16,2 3-21-16,3-2-37 0,11-1-21 0,-1-1-16 16,0 5-25-16,6-1-11 0,-5 0-12 0,-1-2-11 0,-4 0 4 15,-3 0 2-15,-1 1-6 0,-2-1 4 0,-5 1-5 16,1-2-8-16,-1 0-20 0,-4-2-54 0,2 1-169 16,-3-4 0-16,0 2 0 0,-3 2 0 0,1-3 0 15,-2 2 0-15,-3 2 0 0,0-3 0 0,-2 2 0 16,-2-1 0-16,-2-1 0 0,-2 2 0 0,-3-1 0 15,-1 4 0-15,-3 0 0 0,-4 2 0 0,0 7 0 16,-1-1 0-16,3 3 0 0,2 2 0 0,1 1 0 16,1 3 0-16,1-3 0 0,3 3 0 0,3 2 0 15,2-1 0-15,1-1 0 0,3 2 0 0,2-1 0 16,2-1 0-16,3 0 0 0,3-1 0 0,2 0 0 16,3-3 0-16,1 0 0 0,11 5 0 0,0-8 0 15,3 2 0-15,-2-6-288 0,3 1-484 0,0-2-417 16,0-1-1288-16,-2-2 571 0</inkml:trace>
  <inkml:trace contextRef="#ctx0" brushRef="#br1" timeOffset="165231.59">22802 3032 589 0,'-9'-15'617'0,"1"1"25"0,1 3 13 16,2 3-15-16,0-1-25 0,2 4-46 0,1 0-55 15,-1-1-51-15,3 3-47 0,0 3-49 0,5-4-26 0,-5 4-37 16,14 4-28-16,0 2-25 0,4 5-23 0,0 1-25 15,-4 2-21-15,8 2-18 0,-2 1-16 0,-8-4-141 16,1-1-7-16,-6 0 0 0,1-2 0 0,-3 0 0 16,0-2 0-16,1 1 0 0,-5-3 0 0,1 1 0 15,-2-3 0-15,3 0 0 0,-2 0 0 0,-2 0 0 16,1-4 0-16,-4 4 0 0,4-4 0 0,0 0 0 16,-8 2 0-16,8-2 0 0,0 0 0 0,-9-4 0 15,9 4 0-15,-5-6 0 0,1 2 0 0,1-1 0 16,3 0 0-16,2-1 0 0,-4-1 0 0,4-3 0 15,1 3 0-15,0-6 0 0,3 2 0 0,-1 1 0 16,0-2 0-16,5-2 0 0,3 4 0 0,1 0 0 16,3 2 0-16,0 1 0 0,1 3 0 0,1 0 0 15,-2 7 0-15,2-5 0 0,0 5 0 0,-6-2 0 0,0 2 0 16,4 4 0-16,-5 0 0 0,2 2 0 16,-3 0 0-16,-2 0 0 0,-1 1 0 0,0-2 0 15,-3 0 0-15,1 4 0 0,-1-4 0 0,0 2 0 0,-3 0 0 16,1-2 0-16,-1 0 0 0,0-1 0 0,0-2 0 15,-2-1 0-15,1 3 0 0,1-1 0 0,0-1 0 16,-2 0-607-16,0-1-657 0,2-2-1370 0,0 1 606 16</inkml:trace>
  <inkml:trace contextRef="#ctx0" brushRef="#br1" timeOffset="165468.66">23542 2878 443 0,'-6'-15'748'0,"3"1"32"0,0 2-8 0,0 2-42 16,2 4-80-16,-2 1-62 0,3-2-63 0,-1 3-56 16,-2 2-46-16,3 2-46 0,0-6-44 0,0 6-32 15,0 0-29-15,0 0-23 0,4 23-23 0,-1-6-25 16,-2 4-97-16,2 5-104 0,-1 4 0 0,-1 0 0 16,2 0 0-16,-2-2 0 0,3-3 0 0,-3 3 0 15,-2-8 0-15,2-1 0 0,-1-2 0 0,-1-1 0 16,0-4 0-16,-2-2 0 0,3 1 0 0,3-1 0 15,-2-1-134-15,0-3-560 0,1 0-534 0,4-2-1329 0,1 1 588 16</inkml:trace>
  <inkml:trace contextRef="#ctx0" brushRef="#br1" timeOffset="165758.68">23450 3091 454 0,'-17'-10'582'0,"5"4"32"0,0 1 30 15,5 0-9-15,2 2-25 0,1-2-41 0,1 5-60 16,3 0-39-16,8-4-35 0,6 1-39 0,4 0-36 15,6 3-36-15,4-1-30 0,7 1-29 0,-1 0-28 16,2 0-24-16,-3 0-20 0,4-1-18 0,-5 2-18 16,-4 0-102-16,2 1-55 0,-10-2 0 0,-2-2 0 15,1 1 0-15,-5 0 0 0,-2 0 0 0,-1 1 0 16,-3 0 0-16,2-1 0 0,-3 1 0 0,-7 0 0 16,11 0 0-16,-6 2 0 0,-5-2 0 0,4 4 0 15,-1 2 0-15,-1-4 0 0,2 3 0 0,-4 2 0 16,1-1 0-16,2-1 0 0,-1 3 0 0,-2-2 0 15,0 2 0-15,0-1 0 0,2 3 0 0,-2-4 0 16,0 1 0-16,0-1 0 0,-2 0 0 0,2-1 0 16,-5 0 0-16,5-2 0 0,0 0-377 0,3 0-364 15,-3-3-439-15,0 0-1276 0,6 2 565 0</inkml:trace>
  <inkml:trace contextRef="#ctx0" brushRef="#br1" timeOffset="165941.54">23974 2959 427 0,'-6'-10'673'0,"1"2"39"0,-3 1 5 0,4-2-4 16,2 7-36-16,-1-2-63 0,-1-2-63 0,4 4-55 0,-4-2-53 15,4 4-42-15,-2-2-42 0,-1-1-36 0,3 3-34 16,0 0-33-16,0 0-31 0,0 0-38 0,0 0-79 16,-5-3-100-16,5 3-112 0,0 0-120 0,9 8-134 15,-1-2-140-15,1 2-139 0,2-4-423 0,7 8-1148 16,1-2 508-16</inkml:trace>
  <inkml:trace contextRef="#ctx0" brushRef="#br1" timeOffset="166267.99">24323 3019 83 0,'-13'-6'584'0,"1"0"28"16,0 6 7-16,-6-4 5 0,7 3-14 0,-1-1-37 15,1 1-32-15,-1 1-40 0,1 0-25 0,-2 4-23 16,3-3-36-16,-2 3-46 0,6 0-31 0,-2-1-38 15,4 1-32-15,-1 4-27 0,1-2-23 0,3 0-23 0,-3 1-42 16,3 0-155-16,2 1 0 0,4 4 0 16,-1-6 0-16,4 3 0 0,1-2 0 0,2 1 0 15,2-4 0-15,0 1 0 0,5-1 0 0,0-1 0 16,1-2 0-16,-1 0 0 0,2-2 0 0,-3 1 0 16,-1-3 0-16,-3 1 0 0,0-2 0 0,1 3 0 15,-5-2 0-15,-1 1 0 0,-1 1 0 0,0-1 0 16,-1 0 0-16,-6 2 0 0,8 0 0 0,-8 0 0 0,7 0 0 15,-7 0 0-15,0 0 0 0,5 3 0 0,-5-3 0 16,3 4 0-16,-3-4 0 0,0 8 0 0,1-2 0 16,1 0 0-16,-1-2 0 0,0 2 0 0,3-1-285 15,-1 2-306-15,1-2-72 0,-1 0-446 0,4-1-1202 16,-1 0 533-16</inkml:trace>
  <inkml:trace contextRef="#ctx0" brushRef="#br1" timeOffset="166598.44">24554 3038 2269 0,'-1'-13'886'0,"-1"-5"-152"0,-3 2-127 16,0 0-17-16,3 4-10 0,-2 1-43 0,1 0-56 16,1 0-112-16,0 6-68 0,-2 0-31 0,2-2-31 15,0 1-24-15,1 5-102 0,1-4-113 0,0 5 0 16,0-6 0-16,0 6 0 0,0 0 0 0,0 0 0 16,0 0 0-16,5 16 0 0,-1 0 0 0,1 10 0 0,-1 0 0 15,0 1 0-15,4-1 0 0,-6 1 0 16,1 3 0-16,1-3 0 0,-4-3 0 0,4-5 0 15,-3-1 0-15,-1-1 0 0,3-4 0 0,-2 0 0 16,-1-3 0-16,0 3 0 0,0-3 0 0,3-2 0 0,-2 0 0 16,1-2 0-16,-2 0 0 0,0 0 0 0,2-3 0 15,-1 2 0-15,-1-1 0 0,0-1 0 16,0-3 0-16,0 5 0 0,0-2 0 0,0-3 0 0,0 3 0 16,0-3 0-16,0 0 0 0,0 6 0 15,0-6 0-15,0 4 0 0,0-4 0 0,0 0 0 16,0 0 0-16,0 0 0 0,0 0 0 0,0 0 0 0,0 0 0 15,0 0 0-15,0 0 0 0,0 0 0 0,0 0-1366 16,7 1-1478-16,-7-1 654 0</inkml:trace>
  <inkml:trace contextRef="#ctx0" brushRef="#br1" timeOffset="167699.54">12227 5159 258 0,'0'0'713'0,"2"-5"22"16,-2 5 7-16,0 0 3 0,-2-5-48 0,2 5-63 16,0 0-62-16,-4-7-54 0,0 4-49 0,3-1-48 15,-3-1-39-15,-1 1-36 0,-3 1-38 0,-2 0-30 16,-3-3-31-16,-1 4-121 0,-2-2-126 0,-5 3 0 15,2 4 0-15,-3 1 0 0,2 4 0 0,-7 6 0 0,5 2 0 16,2 3 0-16,0 5 0 0,4-3 0 0,3 4 0 16,6 0 0-16,2-1 0 0,3-5 0 0,4 8 0 15,5-2 0-15,3-8 0 0,7 3 0 0,0-7 0 16,7 0 0-16,3-2 0 0,0-4 0 0,3-6 0 16,1-1 0-16,0-2 0 0,-1-1 0 0,1-6 0 15,-3 2 0-15,1-4 0 0,-4-1 0 0,-1-1 0 16,-7 1 0-16,-1-1 0 0,-3-2 0 0,2 2 0 15,-7-2 0-15,1 1 0 0,-4-1 0 0,-1-1 0 16,-4 3 0-16,-3-3 0 0,0 0 0 0,-3 4 0 16,-1-4 0-16,0 6 0 0,-8-3 0 0,2 4 0 15,-3-1 0-15,-1 4 0 0,-2-2 0 0,0 4 0 0,-2 0 0 16,1 4 0-16,-2-1 0 0,4 0 0 0,-1 3 0 16,2 2 0-16,3-4 0 0,3 3 0 0,2 0 0 15,4 1-68-15,1 0-588 0,3 0-87 0,1-4-378 16,6 3-1215-16,5-3 538 0</inkml:trace>
  <inkml:trace contextRef="#ctx0" brushRef="#br1" timeOffset="168041.55">12576 5009 398 0,'5'-15'546'16,"-1"6"50"-16,-2-3 38 0,2 1 46 0,-1 2 16 16,-1 2-38-16,1 1-63 0,-3 2-62 0,2 0-53 15,-2 0-45-15,0 4-49 0,2-4-43 0,-2 4-34 16,0 13-30-16,3 6-25 0,1 10-25 0,0 3-89 0,5 14-140 15,1 3 0-15,-1 5 0 0,3 1 0 16,-1 3 0-16,2-1 0 0,1-2 0 0,-2-4 0 16,-1 1 0-16,1-4 0 0,-2-2 0 0,-2-10 0 0,0-6 0 15,1 4 0-15,2-5 0 0,-5-3 0 16,3-3 0-16,-5-5 0 0,0-1 0 0,-1-6 0 0,-1-1 0 16,0 1 0-16,2-5 0 0,-4 1 0 0,1-2 0 15,1-1 0-15,-2-2 0 0,1 4 0 0,-1-6 0 16,0 4 0-16,0-4 0 0,1 5 0 0,-1-5 0 15,0 0 0-15,0 3 0 0,0-3 0 0,-7 3 0 16,7-3 0-16,-9-2 0 0,9 2 0 0,-14-1 0 16,5 1 0-16,0-2 0 0,-2 1 0 0,-1 0 0 15,0-3 0-15,1 3 0 0,-2-2 0 0,3 0 0 16,-4-1 0-16,1-1 0 0,0-1 0 0,4-2-167 16,0 0-1171-16,-1-4-1449 0,1-4 641 0</inkml:trace>
  <inkml:trace contextRef="#ctx0" brushRef="#br1" timeOffset="168325.62">12660 5244 448 0,'0'-10'618'0,"0"-1"24"0,4-2 49 0,1 2-10 16,3 0-14-16,2-1-35 0,4 0-61 0,1 1-57 15,10-2-50-15,4 2-46 0,0 3-38 0,3 1-39 16,-1 4-34-16,4 3-30 0,-3 1-35 0,0 0-19 15,-2 4-148-15,-2-2-75 0,-9 4 0 0,-2 1 0 16,2-1 0-16,-10 3 0 0,1-2 0 0,-2 4 0 0,0 3 0 16,-7-3 0-16,-2 6 0 0,-6-1 0 15,-2 0 0-15,-6 2 0 0,-4 0 0 0,-2-1 0 16,0-2 0-16,-3 0 0 0,2-3 0 0,-5-2 0 0,1-1 0 16,-2-1 0-16,9-5 0 0,-5 1 0 0,7-3 0 15,2 0 0-15,2-2 0 0,3 0-304 0,0 0-344 16,3 0-559-16,2-4-1307 0,4 0 578 0</inkml:trace>
  <inkml:trace contextRef="#ctx0" brushRef="#br1" timeOffset="168649.59">12922 5241 100 0,'7'-3'480'0,"-7"3"29"16,6 0 31-16,3 0 20 0,-9 0 9 0,17 0 6 15,-4-1-17-15,7-1-33 0,1 0-42 0,10-3-41 16,-1 0-42-16,3-1-40 0,-1-1-36 0,1 1-31 15,-4 1-28-15,1-3-33 0,-3 1-18 0,-6 0-18 16,-3 2 0-16,-3 1-4 0,2 0-14 0,-4-1-178 16,-5 3 0-16,-2-1 0 0,-1-1 0 0,-1-2 0 15,1 3 0-15,-3-2 0 0,1-1 0 0,-3 1 0 0,0 0 0 16,0-3 0-16,-4 2 0 0,2-1 0 0,-5 2 0 16,1 1 0-16,-3-1 0 0,1 2 0 0,-2 0 0 15,-3 2 0-15,3 1 0 0,-4 3 0 0,1 2 0 16,-1 1 0-16,0 2 0 0,3 0 0 0,-1 6 0 15,6-2 0-15,-1-3 0 0,2 7 0 0,2 1 0 16,0-8 0-16,3 8 0 0,1-1 0 0,7-1 0 16,-2-2 0-16,2 3 0 0,2-3 0 0,3 0 0 15,0-5 0-15,4 2 0 0,0-5-5 0,2 2-1360 16,3-3-1478-16,5-2 654 0</inkml:trace>
  <inkml:trace contextRef="#ctx0" brushRef="#br1" timeOffset="169033.03">13763 5160 3973 0,'-36'-8'637'0,"6"-4"-140"0,0 6-2 15,12 0 13-15,0 1-35 0,9 3-77 0,2-1-62 16,-1-2-59-16,2 3-41 0,6 2-16 0,0 0-67 16,23-5-151-16,-4 5 0 0,3 1 0 0,8 3 0 15,1 1 0-15,-3 1 0 0,3 1 0 0,-2 3 0 16,-3-1 0-16,-2 3 0 0,-7-2 0 0,2 2 0 15,-4-3 0-15,-3 4 0 0,-3-2 0 0,-2-2 0 16,1 1 0-16,-2-2 0 0,-2 3 0 0,-4-2 0 16,0 0 0-16,0-2 0 0,-1 4 0 0,-2-8 0 15,-2 3 0-15,0-2 0 0,0 0 0 0,-1-3 0 0,0 1 0 16,1 0 0-16,-3-2 0 0,1 0 0 0,7 0 0 16,-12-3 0-16,7 1 0 0,0-2 0 15,0 0 0-15,0-2 0 0,3 2 0 0,-1-5 0 0,2-1 0 16,1-2 0-16,1 1 0 0,3-4 0 0,2-1 0 15,1 0 0-15,4 1 0 0,-1-1 0 0,6 5 0 16,-1-5 0-16,8 1 0 0,-5 7 0 0,6-5 0 16,3 4 0-16,0 1 0 0,-2 1 0 0,2 0 0 15,-5 4 0-15,-2 0 0 0,2 2 0 0,-1-1 0 16,-2 0-146-16,1 2-588 0,-7 0-485 0,1 3-1320 16,-1-1 584-16</inkml:trace>
  <inkml:trace contextRef="#ctx0" brushRef="#br1" timeOffset="169392.26">14577 5058 78 0,'0'0'566'15,"-4"-8"20"-15,-1 4 36 0,4 0 9 0,-3 2 16 16,-1-2-17-16,1 3-31 0,-2 0-37 0,-1 0-43 16,-7 3-47-16,-1 1-44 0,-3 1-47 0,-2 4-35 15,0-2-35-15,3 4-33 0,-3-2-26 0,4 2-30 16,0 2-161-16,6-5-61 0,1 1 0 0,2 2 0 15,0-3 0-15,6 4 0 0,1-7 0 0,0 6 0 16,6-5 0-16,-2-2 0 0,5 3 0 0,1-1 0 16,4-3 0-16,8 0 0 0,-5-4 0 0,3 1 0 0,-1-4 0 15,2 1 0-15,-2-2 0 0,0 1 0 16,2-5 0-16,-2 6 0 0,-4-5 0 0,-1 3 0 16,-5 2 0-16,-4-3 0 0,4 2 0 0,-1 3 0 0,-3 0 0 15,-1-2 0-15,0 3 0 0,-4 1 0 0,6 0 0 16,-6 0 0-16,4 5 0 0,-4 2 0 0,1 2 0 15,-1 0 0-15,0 3 0 0,0 1 0 0,1 3 0 16,-1-1 0-16,2-1 0 0,-2 0 0 0,1 1 0 16,-1-1 0-16,5-3 0 0,-1 0 0 0,1 0 0 15,0 0-333-15,2-5-307 0,-1 0-563 0,3 0-1304 16,-3-3 577-16</inkml:trace>
  <inkml:trace contextRef="#ctx0" brushRef="#br1" timeOffset="169615.2">14993 4973 499 0,'2'-25'590'16,"1"7"44"-16,-2 1 38 0,1 5 20 15,-2 3-10-15,2 2-51 0,0 2-61 0,-2-2-60 16,0 2-49-16,0 2-56 0,0 3-33 0,0 0-37 0,0 0-31 16,4 16-28-16,-4-5-31 0,1 7-25 0,-1 3-127 15,4 3-93-15,0 5 0 0,-3-3 0 0,3 2 0 16,1 0 0-16,4-2 0 0,-4 3 0 0,2-7 0 15,-1 5 0-15,-2-9 0 0,2 0 0 0,-2-1 0 16,1-3 0-16,-5 2-393 0,0-7-239 0,-1-2-563 16,0-2-1294-16,-2-1 573 0</inkml:trace>
  <inkml:trace contextRef="#ctx0" brushRef="#br1" timeOffset="170041.73">14843 5184 211 0,'-17'-7'481'0,"7"1"38"0,-3 1 12 15,4-1-28-15,8 3-28 0,1-2-22 0,7-1-27 0,10 0-39 16,15 0-39-16,4-2-37 0,20 2-29 0,2-3-24 16,7 2-30-16,-7-1-21 0,3 2-23 15,-1 0-18-15,-4 0-3 0,-2-3-31 0,-16 5-11 0,-4-3-11 16,0 1-9-16,-2 2 4 0,-13 1 32 0,-4 0 35 16,-4 1 26-16,-2 0 16 0,-2 0 9 0,0 0 3 15,-4 1-3-15,-3 1-127 0,0 0-96 0,0 0 0 16,0 0 0-16,0 0 0 0,-16 11 0 0,3-5 0 15,-1 4 0-15,-4-1 0 0,4 3 0 0,-4-1 0 16,3 0 0-16,2-1 0 0,0 2 0 0,4-1 0 16,4-4 0-16,-4 3 0 0,5-3 0 0,2 1 0 15,4 0 0-15,3-1 0 0,5 0 0 0,1-2 0 16,6 1 0-16,4-3 0 0,0-1 0 0,7-2 0 0,-1 2 0 16,0-2 0-16,-6-2 0 0,-1 0 0 15,1-1 0-15,-2-2 0 0,-5 0 0 0,-2 0 0 16,2 2 0-16,-5-1 0 0,-1-2 0 0,-2 0 0 0,-2 0 0 15,-3-1 0-15,2 1 0 0,-3-2 0 0,-4-2 0 16,-5 2 0-16,1-1 0 0,-6 1 0 0,-4-1 0 16,-3 2 0-16,1 2 0 0,-1-3 0 0,-6 2 0 15,0 2 0-15,6 1 0 0,1 0 0 0,0 1 0 16,-1 0 0-16,9-1 0 0,-1 3 0 0,4 0-735 16,1-1-508-16,8 1-1346 0,-6-1 595 0</inkml:trace>
  <inkml:trace contextRef="#ctx0" brushRef="#br1" timeOffset="170532.9">15902 5014 127 0,'-3'-6'646'0,"1"1"59"0,1 0 54 0,-4-2 3 0,5 6-43 16,-3-3-70-16,3 4-69 0,-1-5-61 0,1 5-56 16,0-5-49-16,0 5-42 0,0 0-38 15,14 6-32-15,-4 0-32 0,7 6-27 0,1-2-24 0,6 6-111 16,-1 2-108-16,-1-1 0 0,-2 1 0 0,1-1 0 15,-6-2 0-15,-1-2 0 0,-1 2 0 0,-4-2 0 16,-3-5 0-16,-1 2 0 0,-1-3 0 0,-4 1 0 16,4-3 0-16,-4 1 0 0,0-1 0 0,0 0 0 15,-1-1 0-15,-2-1 0 0,-2-1 0 0,0-1 0 16,-3 1 0-16,3-2 0 0,5 0 0 0,-14-5 0 16,5 0 0-16,0 0 0 0,4 0 0 0,-1-3 0 15,1 0 0-15,-4-3 0 0,4-1 0 0,1-4 0 0,1-1 0 16,1 1 0-16,3-2 0 0,2 0 0 0,0-2 0 15,3 1 0-15,2 0 0 0,1 2 0 16,4 2 0-16,4 0 0 0,-1 1 0 0,7 1 0 0,-5 4 0 16,3 2 0-16,-1 4 0 0,2 0 0 0,-3 3 0 15,-1 0 0-15,-5 0 0 0,5 4 0 0,-9 0 0 16,3-1 0-16,-1 2 0 0,-4-2 0 0,1 0 0 16,-2 1 0-16,2 1 0 0,-3-3 0 0,3 2 0 15,-7-1 0-15,5 0 0 0,-2 1 0 0,-1-3 0 16,-3-1 0-16,5 2 0 0,-4 1 0 0,-1-3 0 15,4 2 0-15,-4-2 0 0,0 0 0 0,4 1 0 16,-4-1 0-16,0 0 0 0,1 5 0 0,-1-5 0 0,0 0 0 16,0 0 0-16,0 0 0 0,0 0 0 15,0 0 0-15,0 0 0 0,0 0 0 0,0 5 0 16,0-5 0-16,3 4-677 0,-3-4-576 0,1 3-1356 0,3 2 600 16</inkml:trace>
  <inkml:trace contextRef="#ctx0" brushRef="#br1" timeOffset="170731.42">16599 5198 3958 0,'5'12'577'0,"-1"2"-38"16,-3 3 21-16,3-1 31 0,-1 2-67 15,-2-2-53-15,0 2-112 0,-1 0-77 0,0-6-54 0,0 0-126 16,-1-2-102-16,0 3 0 0,-1-2 0 0,0 0 0 16,-2 0 0-16,1 1 0 0,-3-2 0 0,-3 1 0 15,1-3 0-15,-6 4 0 0,0 1 0 0,-1-5 0 16,-2 4 0-16,-1-3 0 0,4-1 0 0,3-2 0 15,1-2 0-15,3 0 0 0,-1 0 0 0,2-3 0 0,1-1 0 16,5 0-1366-16,0 0-1478 0,-1-8 654 0</inkml:trace>
  <inkml:trace contextRef="#ctx0" brushRef="#br1" timeOffset="172667.25">17855 5191 176 0,'-1'-7'662'16,"-2"-3"6"-16,2 2 25 0,1-4 3 0,-4 2-10 0,4 2-58 15,-1 1-32-15,-2 1-61 0,3 1-53 0,-1 0-47 16,-1 2-47-16,2 3-42 0,0 0-29 0,0 0-39 16,0 0-25-16,15 6-25 0,-6 2-104 0,6 4-124 15,-2 5 0-15,6 3 0 0,3 2 0 0,-3-2 0 16,-1 4 0-16,1-1 0 0,2-3 0 0,-7-4 0 16,2 3 0-16,-2-5 0 0,-1-1 0 0,2-1 0 15,-7-4 0-15,0-1 0 0,-2 0 0 0,2-2 0 0,-3-1 0 16,-1-2 0-16,0 1 0 0,-2-1 0 0,2 0 0 15,-4-2 0-15,0 0 0 0,13-5 0 16,-9 1 0-16,1-2 0 0,0-2 0 0,1-2 0 0,2-3 0 16,1-3 0-16,-1-2 0 0,-1 0 0 0,0 1 0 15,5-6 0-15,-7 7 0 0,3 2 0 0,-4 3 0 16,2 0 0-16,-3 1 0 0,1 4 0 0,-2 1 0 16,0 1 0-16,0 0 0 0,-1 1 0 0,-1 3 0 15,0 0 0-15,14 7 0 0,-9-2 0 0,3 3 0 16,1 1 0-16,1 5 0 0,3 0 0 0,-4-3 0 15,8 4 0-15,-6 0 0 0,3-1 0 0,-2-2 0 16,-3-2 0-16,2-4 0 0,-2 2 0 0,0-3 0 0,1 0 0 16,-3-2 0-16,0 0 0 0,-1-2 0 0,0-1 0 15,-6 0 0-15,15-4 0 0,-8 0 0 16,-1-3 0-16,4-1 0 0,-2-2 0 0,-3-3 0 0,4 2 0 16,0-4 0-16,-3-1 0 0,2 0 0 0,-3 0 0 15,3-1 0-15,-6 3 0 0,5-2 0 0,-5 3 0 16,1 3 0-16,-2 1 0 0,4-2 0 0,-5 4 0 15,2-3 0-15,-2 5 0 0,1 1 0 0,-1 0 0 16,0 4 0-16,0-9 0 0,0 7 0 0,0 2 0 16,1-3 0-16,-1 3 0 0,0 0 0 0,0 0 0 15,0-6 0-15,0 6 0 0,0 0 0 0,3-3 0 16,-3 3 0-16,0 0 0 0,0 0-6 0,8-2-726 16,-8 2-511-16,8 0-1345 0,0 0 595 0</inkml:trace>
  <inkml:trace contextRef="#ctx0" brushRef="#br1" timeOffset="173049.27">18687 5107 332 0,'-11'4'540'0,"2"-1"24"15,2 1-13-15,2-1-24 0,0 0-4 0,4-1 32 0,1 3-22 16,4 0-24-16,5-1-34 0,11-3-32 0,8 1-35 16,3-1-39-16,5 1-36 0,1-2-35 15,14-2-28-15,1-1-27 0,-15 2-24 0,4-4-22 0,-4-1-12 16,0 2-68-16,-5 0-117 0,-4-5 0 0,-6 4 0 15,-3 1 0-15,-3-3 0 0,-2 0 0 0,-4 2 0 16,0-3 0-16,-2 1 0 0,-2-2 0 0,-3 3 0 16,1-3 0-16,-4 2 0 0,0-3 0 0,-4 4 0 15,-1-1 0-15,-3 0 0 0,-3 2 0 0,-9 1 0 16,1 3 0-16,-9 1 0 0,-4 2 0 0,-1 4 0 0,0 5 0 16,1 3 0-16,2-1 0 0,2 3 0 15,1 3 0-15,11 2 0 0,4-5 0 0,3 2 0 16,3-2 0-16,4 2 0 0,6-1 0 0,4-1 0 0,1 0 0 15,6 0 0-15,7-1 0 0,1 3 0 0,0-5 0 16,0-3 0-16,3-1 0 0,2 1 0 0,-8-4 0 16,1-2 0-16,-3 2 0 0,3-5 0 0,-2 0 0 15,-2 0 0-15,-3-1 0 0,0-1 0 0,-1 1 0 16,-3-2 0-16,1-4 0 0,0 4 0 0,-1-4 0 16,0 4-50-16,3-6-1308 0,4 0-1469 0,10 1 651 15</inkml:trace>
  <inkml:trace contextRef="#ctx0" brushRef="#br1" timeOffset="173406.87">20674 4940 325 0,'0'0'727'0,"-5"-8"23"0,0 4-14 0,0 2-20 16,0-1-51-16,-7-2-65 0,1 3-60 0,0 0-52 15,-9 1-52-15,2 4-45 0,-8 0-39 0,0 4-34 16,-2 4-31-16,1 1-30 0,0 2-26 0,11-2-26 15,-5 5-38-15,8-1-167 0,-1-2 0 0,3 2 0 16,3-1 0-16,1 1 0 0,2 1 0 0,5-3 0 16,1 2 0-16,9-2 0 0,-5-2 0 0,1 0 0 15,7 0 0-15,4-4 0 0,3 1 0 0,-2-2-489 0,4-1-85 16,6-3-73-16,0-2-434 0,3 1-1169 0,-1-2 517 16</inkml:trace>
  <inkml:trace contextRef="#ctx0" brushRef="#br1" timeOffset="173724.51">20899 5070 209 0,'-1'-14'430'16,"-7"-2"48"-16,3 5 43 0,-5 2 15 0,1-1-1 16,-4 3 4-16,-6-2-14 0,0 6-16 0,0 2-26 15,-2 2-11-15,-8 2-16 0,9 3-32 0,-1 0-50 16,2 1-38-16,-8 1-31 0,10 0-35 0,6-1-28 16,2 1-26-16,3 0-22 0,-1 0-57 0,5-1-137 15,-1 0 0-15,3-2 0 0,3 2 0 0,-1-4 0 16,2 4 0-16,4-4 0 0,3 2 0 0,3-2 0 15,3 1 0-15,2-3 0 0,0-1 0 0,3-2 0 16,5-3 0-16,-5 2 0 0,-2 0 0 0,-1-4 0 16,2 2 0-16,0-1 0 0,-7-1 0 0,-2 3 0 15,-2 0 0-15,-1-1 0 0,-1 4 0 0,-2-3 0 0,-1 2 0 16,2 1 0-16,-7 1 0 0,6-4 0 0,-6 4 0 16,0 0 0-16,0 0 0 0,4 7 0 0,-5 0 0 15,1-1 0-15,-3 1 0 0,3 2 0 0,0 0 0 16,0 1 0-16,0-1 0 0,4 1 0 0,-3 1 0 15,6-5 0-15,-1 3-397 0,2-1-330 0,-2-4-452 16,4 2-1275-16,2-3 564 0</inkml:trace>
  <inkml:trace contextRef="#ctx0" brushRef="#br1" timeOffset="174274.55">21126 4992 438 0,'-3'-18'585'0,"2"5"26"0,-2 1 13 0,3-4-2 15,3 6-27-15,-2 0-26 0,2 3-43 16,3 0-42-16,0 0-40 0,5 3-38 0,0 1-40 16,3 2-32-16,4 2-38 0,-1 2-29 0,2 3-26 0,-2 3-24 15,0 4-21-15,3 3-21 0,-6-2-14 16,-3 3-127-16,1-1-34 0,-5-1 0 0,1 4 0 0,-7-6 0 16,-1 1 0-16,-1-1 0 0,-3-3 0 0,3 1 0 15,-2-4 0-15,-2-1 0 0,1-1 0 0,-2-1 0 16,2 0 0-16,0-2 0 0,-3-1 0 0,0 0 0 15,7-1 0-15,-10-5 0 0,6 2 0 0,-1 1 0 16,1-2 0-16,2-1 0 0,0-1 0 0,0 0 0 16,2-2 0-16,2-1 0 0,0 1 0 0,3-4 0 15,1 2 0-15,6-2 0 0,0 0 0 0,5-2 0 16,-2 2 0-16,11-1 0 0,-6 7 0 0,1 0 0 16,1 1 0-16,-1 3 0 0,-1 2 0 0,1 2 0 0,-2 1 0 15,-1 3 0-15,0 1 0 0,-1 3 0 0,-2 3 0 16,-3 1 0-16,-1 2 0 0,-2 1 0 15,-1-1 0-15,-3 1 0 0,4-3 0 0,-2 1 0 0,-1-3 0 16,0 0 0-16,0-2 0 0,2 1 0 0,0-4 0 16,-2 1 0-16,1-1 0 0,3 3 0 0,-3-4 0 15,2 0 0-15,-2-3 0 0,4 2 0 0,-2 0 0 16,-4-2 0-16,5 0 0 0,-5-1 0 0,3 0 0 16,-4 0 0-16,1 0 0 0,-1-1 0 0,-4-1 0 15,9 2 0-15,-9-2 0 0,6 2 0 0,-6-2 0 16,4 1 0-16,-4-1 0 0,0 0 0 0,7 1 0 15,-7-1 0-15,0 0 0 0,0 0 0 0,0 0 0 16,0 0 0-16,0 0 0 0,0 0 0 0,0 0 0 0,6-4 0 16,-6 4 0-16,0-5 0 0,0 5 0 0,0-8 0 15,-1 2 0-15,2 0 0 0,-1-5-474 16,4 2-813-16,-2-1-1393 0,1-2 617 0</inkml:trace>
  <inkml:trace contextRef="#ctx0" brushRef="#br1" timeOffset="175008.84">22857 4998 734 0,'4'-7'786'0,"0"2"1"0,-3-2-9 15,-1 1-75-15,3 0-60 0,-6-3-62 0,3 2-57 16,-4 0-49-16,2-1-48 0,-6 0-45 0,-2 0-38 16,-7-1-33-16,-2 4-32 0,-4 1-28 0,-5 2-65 0,0 2-186 15,2 1 0-15,5 3 0 0,0 1 0 0,3 3 0 16,0 2 0-16,6-1 0 0,0 3 0 0,7 3 0 15,1 2 0-15,4-4 0 0,4 7 0 0,11 1 0 16,3 0 0-16,0-1 0 0,6 0 0 0,-2-2 0 16,4-2 0-16,-1 2 0 0,2-5 0 0,-3 3 0 15,-7-5 0-15,0 0 0 0,-1 0 0 0,-7-4 0 16,1-1 0-16,-2 0 0 0,0 2 0 0,-4-4 0 16,-1 1 0-16,0 0 0 0,-2-1 0 0,-2-1 0 15,-2 3 0-15,-3-1 0 0,-3-1 0 0,-1 1 0 16,-3-2 0-16,0 1 0 0,-6 0 0 0,2-2 0 15,-3 1 0-15,2 1 0 0,-1-6 0 0,-1 0 0 0,3 1 0 16,-2-1 0-16,1 1 0 0,5 0 0 0,0-3 0 16,2-1 0-16,1 1-527 0,7 1-751 15,0-1-1384-15,7-2 613 0</inkml:trace>
  <inkml:trace contextRef="#ctx0" brushRef="#br1" timeOffset="175327.59">23302 5000 183 0,'-1'-7'589'16,"-3"2"29"-16,1 2-2 0,-3-1 7 0,-3 2-16 16,-4 4-20-16,-4 2-21 0,0 2-35 0,-4 3-39 15,5 4-46-15,-7 2-45 0,0 1-38 0,9-4-30 16,0 0-45-16,5 1-27 0,1-2-26 0,2 0-23 16,3 0-24-16,6 0-136 0,0 0-52 0,5 1 0 15,4-2 0-15,2 2 0 0,2-5 0 0,5 0 0 16,0-1 0-16,6-1 0 0,2 0 0 0,0-3 0 15,-9-2 0-15,3 0 0 0,-3-2 0 0,1 0 0 0,-2-1 0 16,-3-2 0-16,-4 0 0 0,-1-1 0 0,-1-1 0 16,1 1 0-16,-7-3 0 0,1-2 0 0,-5 0 0 15,0 0 0-15,0 0 0 0,-9-3 0 0,4 3 0 16,-4-1 0-16,-6 1 0 0,2-1 0 0,-1 3 0 16,-2-1 0-16,-2 3 0 0,1-2 0 0,4 4 0 15,2-4 0-15,-1 4 0 0,3-3 0 0,0 5-369 16,7-3-328-16,-2 0-491 0,1 2-1286 0,7-4 568 15</inkml:trace>
  <inkml:trace contextRef="#ctx0" brushRef="#br1" timeOffset="175552.26">23527 4781 487 0,'3'-8'585'0,"-1"1"26"0,-1 2 12 0,-1 2 11 15,3 1-13-15,-2-3-33 0,-1 5-44 16,0 0-37-16,0 0-48 0,0 0-44 0,8 15-40 0,-3 1-33 15,0 9-29-15,-1 3-40 0,2-2-20 0,-2 1-25 16,1 1-22-16,-1-2-79 0,0 4-127 0,-1-4 0 16,0-7 0-16,2 6 0 0,-2-7 0 0,1 0 0 15,1 0 0-15,0-2 0 0,0 1 0 0,0-5 0 16,2 1 0-16,-2-3 0 0,0-1 0 0,1 1 0 16,3-5 0-16,-1 2-461 0,3 0-215 0,2-1-500 15,0-3-1274-15,-1 1 564 0</inkml:trace>
  <inkml:trace contextRef="#ctx0" brushRef="#br1" timeOffset="175763.46">23873 4962 132 0,'-11'-8'600'0,"2"2"30"0,4 0-5 0,0 1-19 0,0 1-9 16,2 3 5-16,3 1-11 0,0 0-54 15,0 0-51-15,1 16-49 0,7-7-39 0,-3 2-38 16,5 2-37-16,-1-2-30 0,-1 5-30 0,2-2-26 0,-1 0-23 15,1 1-22-15,-1 0-124 0,2-2-68 0,1 2 0 16,2-2 0-16,0 1 0 0,-1 0 0 0,1 0 0 16,0-4 0-16,-5-1 0 0,4-3-372 0,-3 2-141 15,-1-4-91-15,1 0-513 0,-2-4-1211 0,0 1 536 16</inkml:trace>
  <inkml:trace contextRef="#ctx0" brushRef="#br1" timeOffset="175966.2">24149 5054 193 0,'-5'-18'329'0,"4"-2"41"15,-1 2 58-15,0-2 48 0,1 9 50 0,-3-1 33 16,2 1 28-16,0 4-8 0,2 2-31 0,-4 1-39 16,4-1-41-16,0 5-49 0,-5-4-41 0,5 4-38 15,0 0-27-15,-2 12-29 0,0-3-25 0,-3 2-26 16,4 1-19-16,-3 3-35 0,-1-1-179 0,-1 3 0 0,1 0 0 16,-2-1 0-16,3 0 0 0,1-3 0 15,-3 3 0-15,1 0 0 0,4-3 0 0,-2-1 0 16,5 0 0-16,-2-3 0 0,0 0 0 0,2 1-268 0,3-1-360 15,-1-5-589-15,3-1-1316 0,3 1 583 0</inkml:trace>
  <inkml:trace contextRef="#ctx0" brushRef="#br1" timeOffset="176416.2">24203 5044 14 0,'-4'-6'576'0,"-1"0"14"0,5 0 0 0,0 0-4 16,5 1-17-16,2 0-19 0,5 1-37 0,10 0-36 15,9-4-39-15,3 4-45 0,3-1-31 0,-1 1-26 16,4-2-27-16,-2 3-16 0,-5-1-18 0,0-4 6 16,-2 2-15-16,-3 0-22 0,-10 0-12 0,-1 1-26 15,-7-1-115-15,-1 1-91 0,0-2 0 0,-1 1 0 16,-3-2 0-16,-1 2 0 0,-3-1 0 0,-4 0 0 0,-1 0 0 16,-6 0 0-16,0 1 0 0,-7 1 0 15,-6 0 0-15,-5 8 0 0,-4 5 0 0,0 2 0 16,2 2 0-16,0 5 0 0,1-2 0 0,5 4 0 0,4-1 0 15,9-2 0-15,-1 1 0 0,7-1 0 0,5 2 0 16,4 0 0-16,9-2 0 0,5 4 0 16,6-2 0-16,7-2 0 0,1-4 0 0,1 0 0 0,-2 0 0 15,3-3 0-15,-3-5 0 0,-2 3 0 0,-1-4 0 16,-7 0 0-16,-2 0 0 0,-5-3 0 0,-1 4 0 16,-2-4 0-16,3 0 0 0,-7 1 0 0,-1-1 0 15,-1 1 0-15,-5-1 0 0,10-1 0 0,-10 1 0 16,8 1 0-16,-8-1 0 0,5 1 0 0,-5-1 0 15,0 0 0-15,0 0 0 0,0 0 0 0,0 0 0 16,8 0 0-16,-8 0 0 0,0 0 0 0,0 0 0 16,0 0 0-16,0 0 0 0,0 0 0 0,0 0 0 15,0 0 0-15,0 0 0 0,0 0 0 0,0 0 0 0,-24-2 0 16,12 3 0-16,-5-1 0 0,-3 0-1366 0,-8-1-1478 16,1 0 654-16</inkml:trace>
  <inkml:trace contextRef="#ctx0" brushRef="#br1" timeOffset="177457.46">12618 7018 408 0,'-4'-7'701'0,"-2"-1"14"0,1 1-2 15,-4-2-18-15,1 1-33 0,-4 1-51 0,-4 2-61 0,-2 2-53 16,-5 2-54-16,-5 2-32 0,-7 6-50 0,6 2-36 16,-7 3-34-16,4 5-29 0,3 2-26 0,2 5-26 15,1-1-110-15,6 2-100 0,6 2 0 0,2-1 0 16,6 2 0-16,6-4 0 0,6-4 0 0,6 4 0 16,5-2 0-16,3-3 0 0,6-6 0 0,2-2 0 15,1-4 0-15,3-3 0 0,1-1 0 0,-2-1 0 16,3-4 0-16,-3-1 0 0,-1-5 0 0,-2 1 0 15,-2-1 0-15,1-4 0 0,-9 4 0 0,-1-3 0 16,-3-2 0-16,1 0 0 0,-6-1 0 0,0-2 0 16,-1 1 0-16,-4-1 0 0,-3-2 0 0,0 1 0 0,-3 3 0 15,-1-4 0-15,-5 4 0 0,2 3 0 0,0 0 0 16,-1 0 0-16,-7-2 0 0,4 3 0 0,-3 2 0 16,3 3 0-16,-3-2 0 0,-1 3 0 0,3 2 0 15,0-1 0-15,-3 2 0 0,3 1 0 0,-2 2 0 16,4 0 0-16,1 0 0 0,3 0-642 0,-1 2-617 15,3 0-1363-15,3-4 604 0</inkml:trace>
  <inkml:trace contextRef="#ctx0" brushRef="#br1" timeOffset="177748.53">12881 6827 481 0,'-4'-16'569'0,"-1"0"47"0,3 6 27 0,-1 2 13 0,-1 0 0 16,3 2-29-16,-3-2-57 0,4 5-61 0,-4 0-50 15,4 3-52-15,0 0-36 0,-5 18-38 0,1 2-31 16,6 12-29-16,0 14-25 0,2 4-22 0,1 0-21 16,4 2-165-16,1 3-40 0,2-3 0 0,-2-3 0 15,3 0 0-15,-3-4 0 0,0-9 0 0,2-3 0 16,-2 1 0-16,-1-2 0 0,2-3 0 0,-3-2 0 0,1-1 0 16,-4-7 0-16,3-1 0 0,-4-6 0 15,-2-2 0-15,2 2 0 0,-1-3 0 0,-1 1 0 16,0-5 0-16,0-2 0 0,-1 3 0 0,-1-4 0 0,0-2 0 15,2 5 0-15,-1-2 0 0,-1-3 0 0,1 4 0 16,-1-4 0-16,0 0 0 0,0 0-83 0,0 0-598 16,0 0-558-16,-13-10-1340 0,11 3 593 0</inkml:trace>
  <inkml:trace contextRef="#ctx0" brushRef="#br1" timeOffset="178013.46">12774 7417 391 0,'-27'-4'505'0,"8"-1"21"16,1 3 40-16,8 0 23 0,2 0-4 0,-1-1-16 15,8 0-12-15,1 3-22 0,0 0-37 0,19-9-36 16,9 4-45-16,8-5-43 0,16 6-36 0,1-6-33 16,3 4-24-16,3-3-29 0,-2 2-31 0,-2 2-21 0,-15-1-180 15,-4 2-20-15,-3-1 0 0,-4 4 0 0,-10-1 0 16,-2-1 0-16,-6 3 0 0,-2 0 0 0,-1-2 0 16,1 2 0-16,-4-1 0 0,-5 1 0 0,8 0 0 15,-8 0 0-15,5 1 0 0,-5-1 0 0,0 0 0 16,8 0 0-16,-8 0 0 0,0 0 0 0,5 4 0 15,-5-4 0-15,0 0 0 0,0 0 0 0,2 2 0 16,-2-2 0-16,0 0 0 0,0 0 0 0,0 0 0 0,0 0 0 16,0 0 0-16,0 0 0 0,0 0 0 0,0 0 0 15,0 0-600-15,0 0-666 0,-20-4-1370 16,20 4 606-16</inkml:trace>
  <inkml:trace contextRef="#ctx0" brushRef="#br1" timeOffset="178685.14">15083 6922 92 0,'3'-5'603'0,"-2"-5"25"0,-1 0 11 15,0 0 23-15,-2 0-6 0,-1-2-6 0,-5 0-40 0,3-2-56 16,-6 2-55-16,-2 0-52 0,-7 3-43 0,-7-1-40 16,-4 6-36-16,-5-1-34 0,-1 8-32 15,-18 4-25-15,3 6-23 0,1 8-166 0,3 1-48 0,5 7 0 16,12-9 0-16,-6 13 0 0,10-6 0 0,4 0 0 15,5 2 0-15,3 0 0 0,6 1 0 0,4-1 0 16,6-3 0-16,3 1 0 0,4-2 0 0,8-4 0 16,4-1 0-16,5-1 0 0,3-5 0 0,4-1 0 15,0-4 0-15,7 1 0 0,0-2 0 0,-2-6 0 16,0 0 0-16,-1-2 0 0,-4 0 0 0,-3-3 0 16,-7 1 0-16,0-3 0 0,-2-2 0 0,-2 0 0 15,-4-2 0-15,1-2 0 0,-3-2 0 0,-2 0 0 0,0-1 0 16,-2-4 0-16,-4-1 0 0,-3 0 0 0,3-3 0 15,-5 3 0-15,-2-8 0 0,-2 2 0 0,0-1 0 16,-4 4 0-16,-5-1 0 0,5 7 0 0,-2-1 0 16,-1 2 0-16,-1-1 0 0,-3 3 0 0,-1 2 0 15,-5-4 0-15,5 6 0 0,0 3 0 0,-2-2 0 16,1 3 0-16,-3 0 0 0,2 3 0 0,2 2 0 16,0 0 0-16,4 2 0 0,0 1 0 0,2 0-245 15,0 2-465-15,3 2-496 0,1-3-1307 0,3-1 578 16</inkml:trace>
  <inkml:trace contextRef="#ctx0" brushRef="#br1" timeOffset="179024.34">14783 6755 189 0,'-4'-16'486'0,"0"0"48"16,0 0 46-16,1 7 19 0,1 0 36 0,0 2 1 16,0 1-26-16,1 1-44 0,0 1-25 0,0 1-58 15,1 3-55-15,-2-4-37 0,2 4-40 0,0 0-34 16,0 15-30-16,0 3-25 0,2 8-28 0,1 9-172 15,1 14-62-15,3 5 0 0,-1-2 0 0,2 1 0 16,-1-1 0-16,2 2 0 0,0-5 0 0,-1-1 0 0,-3-13 0 16,4-3 0-16,-1-1 0 0,-1-2 0 15,2 0 0-15,-1-4 0 0,-3-4 0 0,4-3 0 0,-4-1 0 16,2-2 0-16,-4-3 0 0,3-2 0 0,-3-1 0 16,2 0 0-16,-2-3 0 0,-2-2 0 15,2 0 0-15,-1 2 0 0,0-3 0 0,0 0 0 0,-1 1 0 16,1-1 0-16,-2-3 0 0,1 4 0 0,-1-4 0 15,3 4 0-15,-3-4 0 0,0 0 0 0,1 4 0 16,-1-4 0-16,0 0 0 0,3 1 0 0,-3-1 0 16,0 0 0-16,2 4 0 0,3-3 0 0,-5-1 0 15,10 0 0-15,-3 1 0 0,4-2-719 0,1 0-527 16,3-2-1349-16,4 1 597 0</inkml:trace>
  <inkml:trace contextRef="#ctx0" brushRef="#br1" timeOffset="179365.17">15408 7353 4401 0,'-3'-2'999'16,"-3"-4"-354"-16,1 1-67 0,2 1-19 0,-3 3-82 0,6 1-108 16,-9-2-206-16,9 2-163 0,-8 7 0 0,4-1 0 15,1 3 0-15,0 4 0 0,-1-3 0 0,3 6 0 16,0 3 0-16,1 0 0 0,-2-1 0 0,2 2 0 16,-1-1 0-16,1-1 0 0,-3 2 0 0,3-2 0 15,-1 1 0-15,2 0 0 0,-3 0 0 0,3-3 0 16,-1-2 0-16,3 0 0 0,-5-2 0 0,2 1 0 15,0-2 0-15,2-3 0 0,-1 2 0 0,-2-3 0 16,2-3 0-16,-1 3 0 0,-1-3 0 0,2-1 0 0,-1-3 0 16,-1 5 0-16,2-2 0 0,0 0 0 0,-1-3 0 15,0 4 0-15,0-4 0 0,0 0 0 16,-1 5 0-16,1-5 0 0,0 0 0 0,0 0 0 0,0 0 0 16,0 0 0-16,0 0 0 0,-1 4 0 0,1-4 0 15,0 0 0-15,0 0 0 0,0 0 0 0,0 0 0 16,0 0 0-16,0 0 0 0,0 0 0 0,0 0 0 15,0 0 0-15,0 0 0 0,0 0 0 0,0 0 0 16,0 0 0-16,0 0 0 0,0 0 0 0,0 0-1366 16,0 0-1478-16,2-18 654 0</inkml:trace>
  <inkml:trace contextRef="#ctx0" brushRef="#br1" timeOffset="180082.45">17520 6949 402 0,'4'-6'521'15,"1"-3"30"-15,-1 4 17 0,-1 1 35 0,-1-2 29 16,0 0-3-16,-1-2-22 0,-1 2-52 0,-1-2-55 16,-1 0-43-16,-2 0-39 0,1 1-50 0,-5 0-34 15,-1-1-34-15,-1 2-27 0,-8-1-31 0,-3 2-24 16,-7 2-205-16,-4 3-13 0,0 3 0 0,-5 5 0 0,3 4 0 15,-2 0 0-15,3 5 0 0,2 1 0 0,-1 1 0 16,5 3 0-16,4-3 0 0,4 1 0 0,1 0 0 16,7-4 0-16,3 2 0 0,2 0 0 0,2-1 0 15,4 1 0-15,3 0 0 0,5-2 0 0,1 0 0 16,4-2 0-16,1 1 0 0,7 2 0 0,4 0 0 16,0-4 0-16,1-3 0 0,2 1 0 0,2-3 0 15,-1-1 0-15,-1-1 0 0,0-1 0 0,-6 0 0 16,1-3 0-16,4 1 0 0,-8-1-603 0,4-3-662 0,8 1-1371 15,-2-2 607-15</inkml:trace>
  <inkml:trace contextRef="#ctx0" brushRef="#br1" timeOffset="180405.45">17978 6961 39 0,'-12'-14'656'16,"3"6"26"-16,2 0 43 0,-1 2 0 0,2 1-21 15,-1 0-51-15,1 4-73 0,0 1-57 0,6 0-54 16,-13 3-47-16,5 2-41 0,-1 2-37 0,4 2-36 16,0-2-32-16,1 3-26 0,0 0-28 0,4 0-20 0,0 2-172 15,4-1-30-15,0 0 0 0,1-1 0 16,4 0 0-16,1 0 0 0,3 1 0 0,-4-6 0 0,9 4 0 16,-2-4 0-16,2-3 0 0,0 0 0 0,-2-2 0 15,1 0 0-15,0-2 0 0,-3 0 0 0,-1-2 0 16,-2 0 0-16,1-3 0 0,-6 0 0 0,6 0 0 15,-6 1 0-15,-1-3 0 0,-2-2 0 0,-2 0 0 16,-1 3 0-16,-1-2 0 0,-4 0 0 0,-2 2 0 16,-3 0 0-16,1 0 0 0,0 3 0 0,-1 1 0 15,-1-1 0-15,0 0 0 0,-3 4 0 0,3-2 0 16,2 4-386-16,-3 1-263 0,5-2-544 0,-1 2-1293 0,5 0 573 16</inkml:trace>
  <inkml:trace contextRef="#ctx0" brushRef="#br1" timeOffset="180758.5">18176 6899 356 0,'1'-8'561'0,"2"2"22"15,1-4 19-15,0 3 19 0,-1 4-10 0,1-5-17 16,1 4-29-16,3 1-41 0,2 0-44 0,1 3-42 16,2 1-40-16,4 3-41 0,2 3-34 0,0 0-32 15,6 7-30-15,-5 2-24 0,-1-7-22 0,-3 7-41 16,3 1-174-16,-8-4 0 0,2 1 0 0,-3 1 0 0,-1 0 0 15,-5-5 0-15,0 1 0 0,0-2 0 16,-2 2 0-16,-2-2 0 0,0-2 0 0,-2 0 0 0,-2-2 0 16,3 0 0-16,-3-2 0 0,1 3 0 0,1-3 0 15,-2-2 0-15,4-1 0 0,-7 2 0 0,7-2 0 16,-6 0 0-16,6 0 0 0,-6-5 0 0,2 1 0 16,1-1 0-16,2 0 0 0,0-3 0 0,-1-2 0 15,0-1 0-15,2 0 0 0,0 0 0 0,1-6 0 16,0 5 0-16,2 1 0 0,1-6 0 0,1 6 0 15,3-6 0-15,-1 3 0 0,2 3 0 0,5 2 0 16,0-2 0-16,2 0 0 0,4 3 0 0,-1 0 0 0,8-2 0 16,-6 6-20-16,6-4-794 0,3 3-413 15,0 0-1328-15,0 1 588 0</inkml:trace>
  <inkml:trace contextRef="#ctx0" brushRef="#br1" timeOffset="181133.49">18913 6862 541 0,'-12'-5'645'0,"1"-2"5"0,6 3-9 15,1-2-21-15,1 1-19 0,6 1-40 0,1 1-45 16,1-1-35-16,6 1-45 0,9 3-35 0,3 0-34 16,8 3-33-16,1 3-33 0,0 3-31 0,0 0-25 15,-2 3-23-15,-2 1-21 0,-6 1-43 0,1 2-158 16,-8-4 0-16,1 2 0 0,-6 0 0 0,1-1 0 0,-5-2 0 15,-1 1 0-15,-3-2 0 0,1-1 0 0,-3-2 0 16,0 1 0-16,-3-3 0 0,1 2 0 0,-2 0 0 16,-1-4 0-16,0 1 0 0,-3-2 0 0,3 0 0 15,-3 0 0-15,2 0 0 0,-1-2 0 0,7 0 0 16,-15-4 0-16,10 2 0 0,0 1 0 0,-4-3 0 16,5 0 0-16,0-3 0 0,0 0 0 0,3-2 0 15,-3 0 0-15,4-2 0 0,0-4 0 0,2 3 0 16,0 0 0-16,3-4 0 0,1 2 0 0,5-3 0 15,-2 5 0-15,1-2 0 0,4 3 0 0,3 2 0 16,1-2 0-16,2 0 0 0,-1 6 0 0,8-4 0 0,-3 5 0 16,-3 1 0-16,8 1 0 0,-6 2-465 0,0-1-823 15,-2 2-1395-15,-1 1 617 0</inkml:trace>
  <inkml:trace contextRef="#ctx0" brushRef="#br1" timeOffset="181450.52">19500 6869 72 0,'-3'-2'476'0,"1"0"-5"0,2-3 5 16,5 2-8-16,1-1-11 0,5-1-22 0,8 1-26 0,1 0-34 15,12 1-37-15,1 1-26 0,2-2-24 16,1 2-18-16,-2-3-19 0,-1 2-14 0,-1-4-3 0,-1 4 0 16,-3-1 5-16,-6 3 3 0,-5-2 12 0,-3 1 14 15,-4 0 18-15,-2 0 4 0,-1 0-27 0,-1-1-24 16,0-2-22-16,-3 0-127 0,-1 0-90 0,-1-1 0 15,-1 0 0-15,-4 0 0 0,0-1 0 0,-2 0 0 16,-3 1 0-16,-1 1 0 0,-2 3 0 0,0 1 0 16,-4 0 0-16,0 3 0 0,-1 1 0 0,-2 2 0 15,3 4 0-15,-1 1 0 0,1 0 0 0,3-1 0 16,1 5 0-16,2 0 0 0,1 1 0 0,2 3 0 0,2-4 0 16,2 1 0-16,1 3 0 0,6-2 0 15,2-1 0-15,1 1 0 0,4-3 0 0,4-2 0 0,2-3-719 16,2-1-527-16,0-2-1349 0,3-5 597 0</inkml:trace>
  <inkml:trace contextRef="#ctx0" brushRef="#br1" timeOffset="181767.03">20498 6717 98 0,'-13'-14'653'0,"-5"3"24"0,-1 3 30 16,0-2 1-16,-1 3-9 0,-7 1-54 0,0 1-62 0,6 2-55 15,1 1-57-15,2 2-51 0,4 2-40 16,-4 2-39-16,8 1-35 0,1 0-34 0,1 3-28 16,2 2-24-16,6 0-24 0,0 2-153 0,6 4-43 0,2 0 0 15,2-1 0-15,8 8 0 0,-2-5 0 0,3 0 0 16,-4-3 0-16,-1-1 0 0,0 1 0 0,0-3 0 16,-5-1 0-16,1-4 0 0,-1 2 0 0,-4-2 0 15,-1 0 0-15,0-2 0 0,-1 1 0 0,-3-2 0 16,-3 2 0-16,-1-4 0 0,-2 2 0 0,-4-1 0 15,-3 2 0-15,-5-3 0 0,1 2 0 0,0-2 0 16,-1 2 0-16,-3-2 0 0,2 0 0 0,6-2 0 0,3 0 0 16,-4 1 0-16,6-2 0 0,1 0-425 15,3-2-351-15,1-1-389 0,3 4-1263 0,12-11 559 16</inkml:trace>
  <inkml:trace contextRef="#ctx0" brushRef="#br1" timeOffset="182049.43">20616 6584 170 0,'-4'-25'601'0,"3"10"62"0,-1 3 43 0,2 1 7 16,0 4-17-16,-1 2-49 0,1 1-51 0,0-2-61 15,-1 4-56-15,1 2-45 0,0 0-41 0,6 11-38 16,-1 5-35-16,0 9-31 0,3 6-27 0,0 3-26 0,3 12-140 16,-2 10-96-16,1-1 0 0,2 2 0 15,-3-3 0-15,1-1 0 0,-2-4 0 0,-2-4 0 16,-2-9 0-16,1-1 0 0,-1-1 0 0,2-3 0 0,-3-4 0 15,1 1 0-15,-3-11 0 0,0 0 0 0,1-6 0 16,-1-1 0-16,0 0 0 0,-1-1 0 0,3-5 0 16,-3 1 0-16,1-1 0 0,-1 1 0 0,0-2 0 15,1 0 0-15,-1-3 0 0,0 0 0 0,-1 5 0 16,1-5 0-16,0 0 0 0,0 0 0 0,0 0-422 16,5-16-277-16,-5 11-480 0,3-5-1277 0,-1-1 566 15</inkml:trace>
  <inkml:trace contextRef="#ctx0" brushRef="#br1" timeOffset="182289.45">20668 6799 416 0,'-7'-18'540'0,"4"0"35"0,0 6 11 0,6-3 9 16,0 3-2-16,5 3-16 0,4-1-31 0,2 2-39 16,8 1-23-16,7 2-27 0,3 9-37 0,0-4-38 15,1 5-35-15,-3 0-36 0,0 3-30 0,-9-4-27 16,-2 4-26-16,-2 1-136 0,-3-2-92 0,-3 3 0 15,-5-3 0-15,0 2 0 0,-4 1 0 0,-3 1 0 16,-3 0 0-16,-1-1 0 0,-5 4 0 0,-4-1 0 16,-2-3 0-16,-3-1 0 0,0-1 0 0,-2 0 0 15,1-2 0-15,-2-2 0 0,3 3 0 0,0-5 0 16,6-2 0-16,1 1 0 0,4-2 0 0,1 0-470 16,3-4-818-16,4 5-1393 0,0 0 617 0</inkml:trace>
  <inkml:trace contextRef="#ctx0" brushRef="#br1" timeOffset="182587.66">21298 6719 559 0,'-9'-4'595'0,"-2"-1"10"0,2 2 6 0,-4 3-4 16,0 0-20-16,2 0-21 0,-2 2-36 0,3 0-43 16,-1 3-40-16,4 0-38 0,-1-1-32 0,3 3-25 15,2-2-27-15,1 4-25 0,3-3-31 0,4 5-21 16,3-3-25-16,6 4-129 0,0-2-94 0,7-4 0 15,5 9 0-15,1-8 0 0,0 1 0 0,-8-3 0 16,3 0 0-16,-2-2 0 0,-2-2 0 0,0 0 0 0,-6-1 0 16,-2-1 0-16,1 0 0 0,-4-2 0 0,-1-1 0 15,-2 1 0-15,2 0 0 0,-4-4 0 16,-2 2 0-16,-2-5 0 0,-3 5 0 0,-2-4 0 0,-4 1 0 16,-5-2 0-16,0 0 0 0,1 4 0 0,-3-1 0 15,-1 2 0-15,2 4 0 0,1-5 0 0,3 3 0 16,0 1 0-16,4 2 0 0,2-1-501 0,-1 1-226 15,8 0-434-15,-1-3-1257 0,1 3 556 0</inkml:trace>
  <inkml:trace contextRef="#ctx0" brushRef="#br1" timeOffset="182991.18">21512 6713 219 0,'3'-6'482'0,"1"1"35"15,0 0 30-15,1-2-9 0,0 4 1 0,-1 0-4 16,3 0-18-16,0 1-29 0,1-1-25 0,3 3-39 15,1 3-38-15,1 2-36 0,-2 0-32 0,1 1-36 0,3 6-28 16,-1-1-21-16,-3 2-26 0,-1 2-20 16,-3 0-17-16,-3-2-24 0,-3 1-15 0,1 3-17 0,-5-1-10 15,1-6-64-15,-2 1-40 0,-1-1 0 0,-3-1 0 16,3-1 0-16,-3 0 0 0,3-2 0 0,-1-3 0 16,0 1 0-16,0-2 0 0,1 2 0 0,1-1 0 15,0-1 0-15,4-2 0 0,0 0 0 0,0 0 0 16,-7-9 0-16,7 4 0 0,2 1 0 0,-2-4 0 0,5-2 0 15,0-2 0-15,2 3 0 0,0-1 0 0,1 0 0 16,1 0 0-16,5-2 0 0,-1 0 0 16,2 3 0-16,-1-1 0 0,4 0 0 0,0 1 0 0,1 3 0 15,-1 1 0-15,0 3 0 0,0 0 0 0,-1 1 0 16,-2 4 0-16,-2-1 0 0,1 3 0 0,-4 0 0 16,0-1 0-16,0 5 0 0,-1-2 0 0,-4 3 0 15,3-1 0-15,-5 2 0 0,2 3 0 0,-3 0 0 16,-2 1 0-16,0-4 0 0,0 0 0 0,-2 0 0 15,-1-3 0-15,3-1 0 0,0 0 0 0,0-2 0 16,3 0 0-16,-1 0-552 0,3-2-722 0,6 1-1379 16,3-3 611-16</inkml:trace>
  <inkml:trace contextRef="#ctx0" brushRef="#br1" timeOffset="183399.51">22613 6811 3381 0,'-4'-19'668'0,"-2"2"-117"0,-3 1-41 15,1-2-18-15,-1 6-35 0,-1 1-40 0,1 3-42 16,-2 3-44-16,-6-1-35 0,-2 1-24 0,1 3-26 16,-5 4-51-16,3 2-195 0,-1 1 0 0,-6 1 0 15,8 2 0-15,1 0 0 0,2 4 0 0,2 2 0 16,0-1 0-16,3 0 0 0,4 2 0 0,-1-1 0 16,4 2 0-16,3 1 0 0,4-3 0 0,-1-1 0 15,4-2 0-15,1-3 0 0,-1 2 0 0,8-3 0 16,4-2 0-16,1 1 0 0,-1-5 0 0,5-4 0 15,-1 1 0-15,7-5 0 0,-3-4 0 0,0 0 0 16,0-4 0-16,-1-1 0 0,-1-1 0 0,0 2 0 0,-2-5 0 16,-2 1 0-16,1 0 0 0,-6-5 0 0,2 0 0 15,-5 0 0-15,0-2 0 0,-3 0 0 0,-1 4 0 16,-5 2 0-16,-1 1 0 0,-2 2 0 0,-2 0 0 16,0 4 0-16,-2 1 0 0,-1 3 0 0,0-1 0 15,-1 2 0-15,0 2 0 0,2 2 0 0,-1 4 0 16,5 0 0-16,-17 6 0 0,8 1 0 0,-2 5 0 15,0 2 0-15,3 1 0 0,-1 3 0 0,5-1 0 16,-2 2 0-16,2 2 0 0,4-1 0 0,5-2 0 16,0 1 0-16,0-1 0 0,6-1 0 0,3 0 0 15,1-3 0-15,7 1-1 0,3-5-771 0,-5-2-465 0,0-1-1339 16,0-2 593-16</inkml:trace>
  <inkml:trace contextRef="#ctx0" brushRef="#br1" timeOffset="183582.49">22990 6703 347 0,'-1'-5'537'0,"-2"-1"48"16,3-1 35-16,-4 3 34 0,3-1-20 0,-1 3-25 16,2 2-36-16,-4-5-33 0,4 5-39 0,-5-2-47 15,5 2-46-15,0 0-39 0,-9 9-36 0,5-4-33 16,0 1-29-16,2-1-28 0,-1 1-30 0,-1-1-213 16,2 7 0-16,1-4 0 0,-3 1 0 0,2-1 0 15,0 3 0-15,2-3 0 0,0-3 0 0,0 1 0 16,1 1 0-16,2-2-418 0,2 0-215 0,1-2-557 0,2-1-1290 15,1 0 571-15</inkml:trace>
  <inkml:trace contextRef="#ctx0" brushRef="#br1" timeOffset="183761.81">23064 6635 506 0,'-10'-13'637'15,"-3"1"38"-15,7 3 29 0,-2 0-3 0,3 1-15 0,-1 4-53 16,3-3-62-16,-1 3-59 0,-1 0-48 0,4 3-54 15,1 1-39-15,-4-3-45 0,4 3-38 0,-2-4-54 16,2 4-60-16,0 0-65 0,0 0-91 0,0 0-101 16,9 7-93-16,-4-2-103 0,2 4-112 0,2-3-98 15,5 5-110-15,3-4-402 0,-7 0-1083 0,7 1 479 16</inkml:trace>
  <inkml:trace contextRef="#ctx0" brushRef="#br1" timeOffset="184157.33">23151 6633 59 0,'-4'-4'434'0,"3"1"30"0,0-2 31 16,1-1 18-16,0 6 2 0,1-6-2 0,2 0-20 0,-1 4-12 16,3 0-22-16,3 0-24 0,-2 1-34 0,5 2-34 15,1-1-34-15,0 5-32 0,1 2-31 0,-1-2-26 16,3 3-30-16,-1 3-18 0,-2 1-20 0,2 0-14 16,-5 2-23-16,-2-5-13 0,-2 1-16 0,0 0-8 15,-2 1-14-15,-1-1-9 0,-2 0-57 0,0-1-22 16,-2-2 0-16,-1-2 0 0,2 2 0 0,-2-5 0 15,2 2 0-15,-3 0 0 0,3-2 0 0,1-2 0 16,-7 3 0-16,5 0 0 0,2-3 0 0,0 0 0 16,-7 0 0-16,7 0 0 0,0 0 0 0,-7-6 0 15,7 6 0-15,-3-7 0 0,6 2 0 0,-2-2 0 0,0 2 0 16,7-5 0-16,-3 2 0 0,0-2 0 0,0 2 0 16,3 0 0-16,2 0 0 0,-1 0 0 0,3-3 0 15,-2 6 0-15,0-2 0 0,7 0 0 0,-4 3 0 16,4 0 0-16,-4 4 0 0,-1-2 0 0,0 1 0 15,1 1 0-15,-4 1 0 0,4 1 0 0,-8 1 0 16,3-2 0-16,-1 4 0 0,-2 4 0 0,2 0 0 16,-1 0 0-16,-2 0 0 0,-1 0 0 0,-3 3 0 15,1-2 0-15,-1 2 0 0,3 0 0 0,0-1 0 16,4 0-238-16,-1-1-511 0,3 1-452 0,3-4-1301 16,0 6 576-16</inkml:trace>
  <inkml:trace contextRef="#ctx0" brushRef="#br1" timeOffset="184665.15">24018 6765 546 0,'-10'-14'597'15,"-6"0"19"-15,5 2 23 0,2 3-1 0,0 0-20 16,-3 1-26-16,2 2-37 0,-3 0-43 0,3 1-36 16,-2 3-41-16,1 1-43 0,-2 1-38 0,-1 2-43 15,7 1-29-15,-1-2-30 0,-2 6-26 0,0-1-76 16,3 3-150-16,3 0 0 0,3 0 0 0,1 1 0 15,3 2 0-15,0-4 0 0,6 8 0 0,5-5 0 0,-1-1 0 16,4-1 0-16,-2-1 0 0,4-3 0 16,0 0 0-16,-1-5 0 0,0 2 0 0,-2-2 0 0,-2-4 0 15,-3 1 0-15,3-1 0 0,-4 0 0 16,1-3 0-16,0 3 0 0,-2-3 0 0,1 0 0 0,-6 3 0 16,4-4 0-16,-3 3 0 0,1 1 0 0,-2-1 0 15,-3 2 0-15,3 2 0 0,-2-3 0 0,-2 4 0 16,2-2 0-16,-2 2 0 0,0 0 0 0,0 0 0 15,0 0 0-15,-2 20 0 0,-2 0 0 0,-1 14 0 16,-1 14 0-16,1 0 0 0,0 6 0 0,1 2 0 16,-1-3 0-16,3-2 0 0,-5 0 0 0,3-4 0 15,1-12 0-15,-1-1 0 0,0-2 0 0,0-2 0 16,-1 0 0-16,-1-6 0 0,-1-7 0 0,-3 0 0 16,1-3 0-16,-1-3 0 0,-3 2 0 0,3-5 0 0,-2 0 0 15,-2-3 0-15,4 0 0 0,-8 3 0 0,5-6 0 16,-6-1 0-16,3-1 0 0,-2-1 0 0,1 0 0 15,3-3 0-15,1 3 0 0,1-2 0 0,-1 2 0 16,1-1 0-16,1-2 0 0,-1 2 0 0,2-2 0 16,0 1 0-16,-1-1 0 0,5 2 0 0,-3-2 0 15,0 1 0-15,-2 1 0 0,-1-3 0 0,-2 1 0 16,-2-2 0-16,-2-1 0 0,-4 1 0 0,2-1-1366 16,-7-3-1478-16,1 2 654 0</inkml:trace>
  <inkml:trace contextRef="#ctx0" brushRef="#br1" timeOffset="185748.48">12903 8940 270 0,'-19'-15'712'0,"5"3"-26"0,4 4-2 0,3-1-20 16,-3 3-23-16,6 1-31 0,-1 1-43 0,1 1-53 16,0 0-56-16,4 3-47 0,0 0-40 0,0 0-35 15,-2 21-30-15,4 1-22 0,6 7-37 0,-3 3-23 16,6 1-18-16,1 13-206 0,-3-2 0 0,0-10 0 0,-3-1 0 16,2-1 0-16,1-1 0 0,-3-1 0 15,3-2 0-15,-2 1 0 0,-1-5 0 0,-2-3 0 0,1-3 0 16,-1 0 0-16,0-2 0 0,-3 1 0 0,2-4 0 15,-3-5 0-15,2 3 0 0,-2-4 0 0,1 2 0 16,1-2 0-16,-2-2-285 0,0 2-221 0,-2-3-57 16,0 1-70-16,-2-4-401 0,4-1-1121 0,-7 1 496 15</inkml:trace>
  <inkml:trace contextRef="#ctx0" brushRef="#br1" timeOffset="186198.87">12815 9405 42 0,'-21'-9'318'0,"2"0"34"0,-6-1 19 0,4 2 42 0,2 3 33 16,5-1 30-16,1 0 13 0,3 2 5 0,2 0-9 15,3 3-17-15,0-1-19 0,1 0-32 16,4 2-25-16,-1-5-16 0,1 5-23 0,5-3-25 0,8 0-31 16,2-1-26-16,6 2-27 0,8-3-24 0,2 1-26 15,4-3-18-15,5 2-56 0,11-6-120 0,0 5 0 16,1-4 0-16,-3 1 0 0,-9 3 0 0,7-8 0 16,-10 8 0-16,-1-4 0 0,-3 0 0 0,-1-2 0 15,-5 1 0-15,-3 1 0 0,-7 3 0 0,-4 1 0 16,-3 1 0-16,-1-1 0 0,-2 2 0 0,-4 2 0 15,4-1 0-15,-4 0 0 0,-3 3 0 0,4-2 0 16,-4 2 0-16,0 0 0 0,0 0 0 0,-7 16 0 0,-1-2 0 16,-5 8 0-16,2 2 0 0,-2 0 0 15,0 2 0-15,0 2 0 0,2-2 0 0,3-1 0 0,3-7 0 16,1 2 0-16,4-4 0 0,0 2 0 0,4-5 0 16,1-2 0-16,0-2 0 0,5 0 0 0,-1-3 0 15,4-1 0-15,1-4 0 0,3-2 0 0,2-3 0 16,0 1 0-16,-4-3 0 0,3-3 0 0,-2 0 0 15,1-4 0-15,0-1 0 0,-3 1 0 0,0-1 0 16,0 0 0-16,-5-1 0 0,-1-1 0 0,-3 4 0 16,3-3 0-16,-6 2 0 0,-2 2 0 0,-1-2 0 15,-4 3 0-15,1 0 0 0,-1 0 0 0,-3 3 0 0,2 1 0 16,-5 1 0-16,0-2 0 0,2 4 0 0,-1 0 0 16,-3 1 0-16,4 0 0 0,-5 2 0 0,7 0 0 15,-1 2 0-15,0 0 0 0,3-1 0 0,5-1-505 16,-5 2-776-16,5-2-1388 0,0 0 614 0</inkml:trace>
  <inkml:trace contextRef="#ctx0" brushRef="#br1" timeOffset="186808.68">14811 8976 4590 0,'-9'-1'728'15,"0"-3"-279"-15,-4 2-35 0,8-1 39 0,-4 2 7 16,4-1-37-16,1 1-102 0,-3 0-70 0,7 1-149 0,-7-4-102 16,7 4 0-16,0 0 0 0,-6 0 0 0,6 0 0 15,0 0 0-15,0 0 0 0,0 0 0 16,13 8 0-16,-2-3 0 0,7 1 0 0,1 0 0 0,3-2 0 15,7 2 0-15,1-4 0 0,-1 1 0 0,2-1 0 16,-3-2 0-16,1-1 0 0,2-3 0 0,-4-2 0 16,0 1 0-16,-8-2 0 0,6-1 0 0,-5 1 0 15,-3-3 0-15,5-3 0 0,-5 0 0 0,-1-1 0 16,-3-1 0-16,-4 1 0 0,4-1 0 0,-7-2 0 16,2 0 0-16,-7-1 0 0,2 0 0 0,-6 0 0 15,-1-1 0-15,-1 1 0 0,-4 1 0 0,-2-1 0 0,-5 5 0 16,1 1 0-16,-3 1 0 0,-11 3 0 15,-2 2 0-15,-1 3 0 0,-6 8 0 0,1 2 0 0,-12 10 0 16,3 3 0-16,13-3 0 0,1 5 0 0,-1 12 0 16,7-8 0-16,6 4 0 0,7 1 0 0,2 2 0 15,3-1 0-15,4 1 0 0,7-2 0 0,4 0 0 16,2-3 0-16,4 3 0 0,4-4 0 0,3-2 0 16,-2-1 0-16,5-3 0 0,0 0 0 0,-1-7 0 15,2 4 0-15,-1-4 0 0,-1 1 0 0,-2-7 0 16,-2 2 0-16,-4-1 0 0,4-3 0 0,-9 0 0 15,4-2 0-15,-4 2 0 0,-3 0 0 0,3-6 0 0,-5 3 0 16,3 0 0-16,-4-1 0 0,1 0 0 0,-1 1 0 16,-3-3 0-16,3 3 0 0,-3-3 0 15,0 0 0-15,0 0 0 0,7 3 0 0,-7-3 0 0,0 0 0 16,0 3 0-16,0-3 0 0,2 3 0 0,0 0 0 16,-2-3 0-16,5 7-28 0,-4-4-561 0,4 1-91 15,0-1-469-15,3 0-1245 0,2-3 550 0</inkml:trace>
  <inkml:trace contextRef="#ctx0" brushRef="#br1" timeOffset="187116.17">15373 9292 84 0,'5'-8'418'16,"-1"0"122"-16,-1 2 41 0,-1 1 32 0,2 1 34 15,-2 0-2-15,-1 1-26 0,1 0-41 0,-2 3-56 0,0 0-50 16,0 0-42-16,9 13-44 0,-6-5-39 0,3 4-31 16,-3 4-32-16,1 3-26 0,0 1-27 0,-1 5-23 15,2 0-196-15,-3 1-12 0,0-2 0 0,-2-5 0 16,1 2 0-16,-2-3 0 0,2-1 0 0,2 0 0 15,-3-5 0-15,0-1 0 0,0 0 0 0,1-1 0 16,-1-2 0-16,2-3 0 0,-2 3 0 0,0-3 0 16,2 0 0-16,-4 0 0 0,4 1 0 0,-2-1 0 0,0-3 0 15,0 3 0-15,0-5 0 0,0 6 0 16,0-6 0-16,0 4 0 0,0-4 0 0,0 2 0 16,0-2 0-16,0 0 0 0,0 0 0 0,0 5 0 15,0-5 0-15,0 0 0 0,0 0 0 0,0 0 0 0,0 0 0 16,0 0 0-16,-2 4 0 0,2-4 0 0,0 0 0 15,0 0 0-15,0 0 0 0,0 0 0 0,-6-11 0 16,6 7 0-16,-1 0-147 0,1-4-1194 0,4 0-1453 16,5-7 643-16</inkml:trace>
  <inkml:trace contextRef="#ctx0" brushRef="#br1" timeOffset="187800.59">18047 9013 87 0,'0'0'653'0,"-4"-5"22"0,4 5 26 16,-4-7 10-16,-3 3-25 0,0-1-33 0,-4-3-61 15,-1 4-60-15,-6-5-50 0,0 4-46 0,-3 1-45 16,-6-1-38-16,-4 4-38 0,2 2-31 0,-2 5-27 16,-1 0-24-16,-2 5-83 0,2 2-150 0,1 5 0 0,-1-1 0 15,5 5 0-15,3 2 0 0,2-1 0 0,3 2 0 16,5 0 0-16,1-3 0 0,7-3 0 0,1-3 0 15,3 3 0-15,2-8 0 0,3 1 0 0,2-1 0 16,2-2 0-16,4-1 0 0,1-1 0 0,5-2 0 16,0-3 0-16,2-2 0 0,-1 0 0 0,5-4 0 15,-1-1 0-15,3-5 0 0,-7 2 0 0,8-5 0 16,-3 1 0-16,-6 1 0 0,0-3 0 0,1-3 0 0,-4 3 0 16,-1 1 0-16,-3-1 0 0,-2 4 0 15,-4 0 0-15,1-1 0 0,-1 4 0 0,-3 2 0 0,2 1 0 16,0 0 0-16,-3 0 0 0,0 4 0 0,7-3 0 15,-7 3 0-15,0 0 0 0,0 0 0 0,0 0 0 16,1 12 0-16,-1-4 0 0,1-2 0 0,-1 6 0 16,2-2 0-16,-2 1 0 0,2 1 0 0,2 0 0 15,1 0 0-15,-1-1 0 0,4 2 0 0,-2-2 0 16,0-2 0-16,3 1 0 0,3-2 0 0,-3-1 0 16,2-1-16-16,1 1-581 0,-2 1-49 0,3-4-510 0,-2 0-1251 15,2-2 553-15</inkml:trace>
  <inkml:trace contextRef="#ctx0" brushRef="#br1" timeOffset="188191.66">18186 9186 8 0,'-4'-17'379'16,"-2"1"26"-16,-4-12 20 0,5 10 32 0,-2 2 35 15,2 0 22-15,1 4 26 0,2 2 7 0,-2 1-9 16,1 3-39-16,2-1-35 0,1 4-40 0,1-1-15 16,-1 4-29-16,9-1-33 0,2 4-38 0,-1 3-30 15,6 3-21-15,-1 1-32 0,4 10-21 0,-6-7-119 16,-1 3-86-16,0 0 0 0,0 2 0 0,-3 1 0 15,-1-3 0-15,-3-1 0 0,-1-3 0 0,-4-1 0 0,5-2 0 16,-4-2 0-16,-1-2 0 0,0 1 0 0,0-1 0 16,0 0 0-16,0-2 0 0,0-3 0 0,-5 4 0 15,5-4 0-15,0 0 0 0,-5 1 0 0,5-1 0 16,0 0 0-16,-4-7 0 0,4 3 0 0,0-5 0 16,4 4 0-16,-1-4 0 0,-1-3 0 0,6-1 0 15,-2-2 0-15,2 1 0 0,1-2 0 0,4 2 0 16,0 0 0-16,2 3 0 0,0 0 0 0,3 4 0 0,-1-2 0 15,2 4 0-15,1 3 0 0,-4 1 0 16,4 0 0-16,-4 2 0 0,4 2 0 0,-7 1 0 0,-2 1 0 16,5 3 0-16,-5 0 0 0,-3 3 0 0,-3-2 0 15,3 7 0-15,-5-4 0 0,-1 0 0 0,-2-1 0 16,0 0 0-16,2-1 0 0,-4 0 0 0,2 0 0 16,-2-3 0-16,4-1 0 0,-4-1 0 0,2 1 0 15,0-2 0-15,0-4-525 0,0 6-129 0,2 0-515 16,0-4-1267-16,2 1 561 0</inkml:trace>
  <inkml:trace contextRef="#ctx0" brushRef="#br1" timeOffset="188724.47">19285 9008 202 0,'3'-10'641'16,"-3"0"23"-16,0 1 24 0,-3-2-1 0,1 7-25 15,-5 1-35-15,2 0-45 0,-2 6-59 0,-5 0-50 16,-3 4-47-16,-1 5-43 0,0-1-37 0,-6 8-33 15,8-4-32-15,-2-1-28 0,3 3-27 0,2-1-24 16,1 1-190-16,4-2-12 0,3 0 0 0,-1-1 0 16,4 1 0-16,2-2 0 0,2-3 0 0,3 0 0 15,-2-2 0-15,4 0 0 0,1-2 0 0,2-2 0 0,2-1 0 16,-1-3 0-16,5-3 0 0,-5 0 0 0,3-6 0 16,2 0 0-16,-1-4 0 0,3-6 0 0,-1-2 0 15,4-2 0-15,-6-6 0 0,-1 2 0 0,1-5 0 16,-3 1 0-16,-1-5 0 0,0-8 0 0,-4 11 0 15,-3-14 0-15,2 14 0 0,-8-2 0 0,0 3 0 16,-5 1 0-16,1 4 0 0,-1 8 0 0,-3 1 0 16,0 3 0-16,-2 1 0 0,1 5 0 0,0 3 0 0,-1 1 0 15,-3 4 0-15,0 3 0 0,-3 7 0 16,2 5 0-16,-3 8 0 0,4 7 0 0,3 2 0 16,5 3 0-16,4 12 0 0,3-1 0 0,5-9 0 0,5 8 0 15,1-13 0-15,4 2 0 0,2-4 0 0,0 0 0 16,3-6 0-16,0 0 0 0,-3-1 0 0,1-7 0 15,-4-1 0-15,0-2 0 0,0-2 0 0,1-2 0 16,-5-4 0-16,1 3 0 0,-4-2 0 0,2-2 0 16,-6 1 0-16,4-2 0 0,-4 1 0 0,3 0 0 15,-4 0 0-15,1-2 0 0,-5-1 0 0,6 3 0 16,-6-3 0-16,5 1 0 0,-5-1 0 0,4 2 0 0,-4-2 0 16,0 0 0-16,4 1 0 0,-4-1 0 15,0 0 0-15,0 0 0 0,0 0 0 0,0 0 0 16,0 0 0-16,0 0 0 0,0 0 0 0,0 0 0 0,0 0 0 15,0 0 0-15,-13-6-343 0,12 3-965 0,-3-4-1417 16,3 0 626-16</inkml:trace>
  <inkml:trace contextRef="#ctx0" brushRef="#br1" timeOffset="189367.34">21255 8693 575 0,'1'-9'669'15,"0"3"27"-15,0-2 0 0,-3-3 0 0,-1-1-27 16,-3 3-62-16,-2-1-60 0,-2-2-54 0,-5 4-50 16,-1-2-44-16,-1 5-40 0,-6 2-37 0,-3 3-34 15,-5 3-27-15,1 8-27 0,-2 3-28 0,0 4-175 16,2 5-31-16,2 2 0 0,-9 11 0 0,18-10 0 16,-1 3 0-16,5-3 0 0,4-1 0 0,7 2 0 0,4-8 0 15,0-1 0-15,5 0 0 0,8-3 0 16,-3 0 0-16,8-2 0 0,4 1 0 0,-3-4 0 0,9-3 0 15,-1-5 0-15,1 2 0 0,0-4 0 0,-8-2 0 16,1 0 0-16,2 0 0 0,-2-4 0 0,-2-1 0 16,0 0 0-16,-2-5 0 0,-3 1 0 0,0-2 0 15,0-2 0-15,-4 0 0 0,-1-1 0 0,-1-1 0 16,-3 0 0-16,-3-1 0 0,1-9 0 0,-5 10 0 16,-1 1 0-16,-4-2 0 0,2 3 0 0,-1 1 0 15,-2 4 0-15,2 0 0 0,-4 1 0 0,-5-1 0 16,3 3 0-16,0 2 0 0,-4-1 0 0,-1 1 0 0,-1 3 0 15,5-1 0-15,-1 2 0 0,-2 5 0 16,-1-2 0-16,2 0 0 0,1 1-180 0,1 1-473 0,1 2-574 16,0-4-1329-16,4 3 589 0</inkml:trace>
  <inkml:trace contextRef="#ctx0" brushRef="#br1" timeOffset="189731.45">21034 8571 64 0,'-2'-28'445'0,"7"9"41"0,-5 1 34 15,0-2 31-15,0 2 24 0,0 1 23 0,0 1 11 16,2 6-9-16,-2 1-39 0,1 1-52 0,0 2-47 16,-1 0-52-16,0 3-37 0,1-1-44 0,-1 4-35 0,0 0-31 15,0 0-23-15,4 10-24 0,0 5-130 16,1 10-86-16,-1 7 0 0,3 13 0 0,1 3 0 0,-2 1 0 16,3 2 0-16,-3-2 0 0,2 1 0 0,-1-4 0 15,1-11 0-15,-3-1 0 0,0-1 0 16,3 1 0-16,-2-7 0 0,2 1 0 0,-3-4 0 0,0-6 0 15,0-2 0-15,-1 0 0 0,-1-4 0 0,-1-3 0 16,1-1 0-16,-1 1 0 0,0-5 0 0,0 2 0 16,-2 3 0-16,2-6 0 0,-2 2 0 0,1-2 0 15,0 1 0-15,-1-4 0 0,0 5 0 0,0-5 0 16,1 3 0-16,2 0 0 0,-3-3 0 0,0 0 0 0,1 4 0 16,-1-4 0-16,0 0 0 0,0 0 0 15,0 0 0-15,0 0 0 0,0 0 0 0,0 0 0 0,0 0 0 16,0 0 0-16,0 0 0 0,0 0 0 0,0 0 0 15,0 4 0-15,0-4 0 0,0 0 0 0,0 0 0 16,0 0-624-16,0 0-638 0,0 0-1366 0,0 0 605 16</inkml:trace>
  <inkml:trace contextRef="#ctx0" brushRef="#br1" timeOffset="190143.67">21370 9000 359 0,'1'-8'606'0,"5"-1"16"0,1 1 20 0,-1-2 7 15,3 6-4-15,4-5-27 0,2 4-36 16,3 1-55-16,1 1-52 0,2 5-47 0,0 2-43 0,0 0-38 16,-2 0-34-16,0 6-32 0,-3-3-28 0,-4 6-24 15,-4-3-22-15,-3 2-184 0,-2-2-23 0,-6 5 0 16,1 0 0-16,-7 2 0 0,-4-1 0 0,-4-2 0 16,-2 5 0-16,-4-3 0 0,6-6 0 0,-4 8 0 15,5-7 0-15,0-3 0 0,3 5 0 0,3-8 0 16,1 0 0-16,4 0 0 0,0-1 0 0,1-1 0 15,0 1 0-15,8 0 0 0,-3 1 0 0,5-2 0 16,3 2 0-16,3-2 0 0,3-1 0 0,4 3 0 0,-1-4 0 16,1 1 0-16,3-1 0 0,-3-1 0 15,3 2 0-15,-4-2 0 0,-4-1 0 0,-1 1 0 0,0 0 0 16,-6 0 0-16,0 0 0 0,-1 0 0 0,0-1 0 16,-6 1 0-16,11 1 0 0,-11-1 0 15,5 0 0-15,-5 0 0 0,0 0 0 0,8-1 0 0,-8 1 0 16,0 0 0-16,0 0 0 0,5-1 0 0,-5 1 0 15,0 0 0-15,0 0 0 0,0 0 0 0,0 0 0 16,0 0 0-16,3-2 0 0,-3 2 0 0,0 0 0 16,0 0 0-16,0 0 0 0,-8-6 0 0,8 6 0 15,-6-5 0-15,4 3-124 0,2 2-544 0,-5-3-566 0,5 3-1335 16,0 0 591-16</inkml:trace>
  <inkml:trace contextRef="#ctx0" brushRef="#br1" timeOffset="192151.48">1306 11513 538 0,'-5'4'604'0,"0"-4"-2"16,0 3 7-16,1-1-9 0,4-2-18 0,-5 4-28 15,5-4-15-15,-4 2-40 0,4-2-31 0,-2 2-36 16,2-2-36-16,0 0-40 0,0 0-34 0,0 0-35 15,0 0-28-15,0 0-22 0,0 0-24 0,0 0-119 0,-6 2-94 16,6-2 0-16,0 0 0 0,0 0 0 0,0 0 0 16,0 0 0-16,0 0 0 0,0 0 0 0,-11-6 0 15,9 2 0-15,-2 0 0 0,-1 3 0 0,-2-1 0 16,1-1 0-16,-4-1 0 0,-2 1 0 0,1 2 0 16,-1 1 0-16,-1 0 0 0,-3 3 0 0,-1 3 0 15,0 1 0-15,2 8 0 0,-7 2 0 0,2 2 0 16,3 4 0-16,-1 0 0 0,6 2 0 0,-1 1 0 15,4 0 0-15,2 0 0 0,1 0 0 0,6-1 0 16,0 1 0-16,3-7 0 0,3 5 0 0,4-1 0 16,2-5 0-16,-2-1 0 0,4-3 0 0,9 0 0 0,3-2 0 15,3-6 0-15,3 0 0 0,0-3-518 0,2-4-144 16,1-1-507-16,1-6-1266 0,3 1 560 0</inkml:trace>
  <inkml:trace contextRef="#ctx0" brushRef="#br1" timeOffset="192445.65">1733 11695 31 0,'-2'-10'468'0,"-5"-2"48"16,1 6 34-16,-2-3 19 0,-1 3 10 0,-1 2-4 16,-1 0-27-16,-1 5-31 0,1 2-35 0,-5 1-31 15,0 6-30-15,0 0-29 0,1 1-23 0,2 3-25 0,0 0-27 16,7 0-28-16,-2-1-26 0,3-1-26 16,5 5-21-16,0-7-159 0,0 2-57 0,4-3 0 15,2 1 0-15,2-2 0 0,2-2 0 0,3 0 0 0,-4-3 0 16,8-1 0-16,-4-4 0 0,-1 1 0 0,6-3 0 15,-4 0 0-15,2-2 0 0,0-2 0 0,-2 0 0 16,-2 0 0-16,-6-1 0 0,4-4 0 0,-2 4 0 16,0 0 0-16,-2-1 0 0,-1 1 0 0,-4 0 0 15,2 2 0-15,-3-5 0 0,0 3 0 0,-3 1 0 16,2 3 0-16,-3 0 0 0,-1-1 0 0,3 1 0 16,-5 1 0-16,2 1 0 0,-1 1 0 0,1 1 0 15,-1 0 0-15,6 1 0 0,-11 0 0 0,6 2-514 16,5-2-766-16,-3 4-1386 0,3-4 613 0</inkml:trace>
  <inkml:trace contextRef="#ctx0" brushRef="#br1" timeOffset="192790.47">2115 11553 105 0,'2'-5'694'0,"-1"0"21"0,0-2 28 15,1 6-7-15,-1-4-32 0,-1 5-61 16,4-7-64-16,-4 7-61 0,3-3-48 0,2 3-45 0,-5 0-41 15,17 7-39-15,-5-1-34 0,0 4-30 0,6-1-34 16,4 6-21-16,-4-2-161 0,-4-1-65 0,1 2 0 16,-2-2 0-16,1 0 0 0,-4 2 0 0,-1 0 0 15,-2-4 0-15,-5 1 0 0,1-2 0 0,-2-1 0 16,2-1 0-16,-5 0 0 0,2-3 0 0,-1 2 0 0,0-2 0 16,-3-2 0-16,0 1 0 0,4-3 0 15,-5 2 0-15,5-2 0 0,0 0 0 0,-11-5 0 16,7 0 0-16,0 2 0 0,-1-3 0 0,0-1 0 0,0-4 0 15,2 0 0-15,-1 0 0 0,0-3 0 0,3 1 0 16,-3 0 0-16,4-4 0 0,-1 4 0 16,2 0 0-16,2 0 0 0,-1 1 0 0,9-1 0 0,0-2 0 15,1 6 0-15,2-1 0 0,5 0 0 0,10 0 0 16,1 2 0-16,0 2 0 0,1 0-162 0,-3 3-1177 16,0 1-1449-16,1 2 641 0</inkml:trace>
  <inkml:trace contextRef="#ctx0" brushRef="#br1" timeOffset="193158.7">2901 11500 231 0,'-5'-3'608'16,"0"-4"24"-16,4 3 29 0,-3-2 5 0,4-1-15 16,-3 2-28-16,3-2-40 0,0 1-39 15,4-2-47-15,0 1-50 0,0 4-36 0,6-4-45 0,-1 5-38 16,3 0-30-16,2 2-34 0,-1 2-22 0,6 2-103 15,0 4-139-15,-3 2 0 0,2 1 0 0,-1 2 0 16,-2 2 0-16,-2-5 0 0,1 4 0 0,-4 1 0 16,-2 1 0-16,-4-6 0 0,0 4 0 0,-3-3 0 15,4-2 0-15,-4 1 0 0,-1-2 0 0,0 0 0 16,0-2 0-16,0-2 0 0,-1-1 0 0,1-3 0 16,0 6 0-16,0-6 0 0,0 0 0 0,0 0 0 15,0 0 0-15,-13-9 0 0,12 5 0 0,-2-2 0 0,2-1 0 16,-3-2 0-16,3-1 0 0,1-2 0 0,-3 0 0 15,3 0 0-15,0-5 0 0,3 0 0 16,-2 3 0-16,3-2 0 0,0 4 0 0,1 1 0 0,5-4 0 16,2 3 0-16,-2 2 0 0,8-1 0 15,1 4 0-15,7-1 0 0,2 3 0 0,0 0 0 16,1-2 0-16,2 7 0 0,-3-2-490 0,-5 1-794 0,-1 1-1390 16,-3 1 614-16</inkml:trace>
  <inkml:trace contextRef="#ctx0" brushRef="#br1" timeOffset="193508.86">3584 11456 89 0,'-8'1'610'0,"3"-1"20"0,5 0-11 0,-9-1-22 16,9 1-31-16,0 0-41 0,0 0-45 16,14-10-35-16,1 3-34 0,6 0-28 0,8 0-20 0,2 0-44 15,0 1-29-15,0-3-24 0,4 2-23 0,-4 1-21 16,1-4-18-16,-6 2-14 0,-5 3-9 15,8 0-9-15,-11 0-3 0,-5 2 5 0,1-3-131 0,-5 2-43 16,-1 0 0-16,-1-2 0 0,0 1 0 0,-5-1 0 16,2 0 0-16,-4 0 0 0,0-1 0 0,-1 1 0 15,-3-2 0-15,0 2 0 0,-6-3 0 0,1 4 0 16,-3 0 0-16,-1 2 0 0,-3 2 0 0,-3 1 0 16,1 2 0-16,-1 4 0 0,1 0 0 0,1 6 0 15,1 1 0-15,2 2 0 0,1 1 0 0,4 2 0 16,0 5 0-16,4-3 0 0,1-2 0 0,4 7 0 15,1-7 0-15,3 0 0 0,5-1 0 0,0-1 0 0,5 2 0 16,-1-5 0-16,5-4 0 0,0-1 0 16,2-6 0-16,1 4-168 0,8-5-578 0,-2-2-468 0,2-6-1313 15,2 2 582-15</inkml:trace>
  <inkml:trace contextRef="#ctx0" brushRef="#br1" timeOffset="193798.44">4574 11305 264 0,'-4'-7'614'0,"-1"2"42"16,-5 0 42-16,0 1 7 0,-3 2-8 0,-5-1-32 16,-1-1-57-16,0 6-65 0,-3 0-52 0,7-1-50 15,-3 5-45-15,5-4-45 0,0 3-35 0,4 0-36 16,4 1-30-16,1 1-34 0,3-1-216 0,2 2 0 16,4 1 0-16,4-2 0 0,3 3 0 0,6 2 0 15,-4 1 0-15,5-4 0 0,-1-2 0 0,0-1 0 0,-4 0 0 16,-4 1 0-16,0-4 0 0,1 2 0 0,-6-1 0 15,0 1 0-15,0-3 0 0,-2 3 0 0,-2-2 0 16,-1-3 0-16,-8 9 0 0,0-4 0 0,-4 0 0 16,-5 2 0-16,-3 0 0 0,-1-3 0 0,-6 5 0 15,0-4 0-15,7 1 0 0,-2-1 0 0,3 0 0 16,1 2 0-16,5-4 0 0,-1-1 0 0,7-2 0 16,-2 1 0-16,5-1-634 0,4 0-626 0,0-6-1364 15,8-2 603-15</inkml:trace>
  <inkml:trace contextRef="#ctx0" brushRef="#br1" timeOffset="194065.44">4954 11061 588 0,'-4'-13'822'16,"0"4"16"-16,2 1-33 0,0 3-80 0,0 0-74 16,0 1-66-16,0 2-60 0,2 2-51 0,-1 12-49 15,-1 6-42-15,4 9-41 0,-1 5-32 0,0 14-30 16,3 3-29-16,0 0-64 0,1 1-187 0,0 3 0 15,-2 1 0-15,4 1 0 0,-3 2 0 0,3-5 0 16,-1-3 0-16,0 0 0 0,-1-3 0 0,-1-12 0 16,0-2 0-16,-4-3 0 0,3-9 0 0,0-1 0 15,0-3 0-15,0-6 0 0,-3 0 0 0,2-2 0 16,-2-2 0-16,4-1 0 0,-3-1 0 0,2 0 0 0,-2-2 0 16,-1-2 0-16,0 0 0 0,0 0 0 0,12-6-75 15,-10 4-605-15,-2-4-560 0,4 0-1342 0,0-4 593 16</inkml:trace>
  <inkml:trace contextRef="#ctx0" brushRef="#br1" timeOffset="194331.77">4953 11389 635 0,'-6'-12'699'0,"3"0"16"0,4 1-1 0,3 1-32 16,1 1-39-16,4 0-42 0,2 4-51 0,7-1-52 15,1 2-49-15,12 4-46 0,-3 2-39 0,4 3-36 0,-1 3-32 16,-4 0-27-16,-1-1-31 0,-8 1-131 0,0 2-107 16,-5-2 0-16,-5 2 0 0,-2-2 0 0,-3 3 0 15,-3 0 0-15,-2 0 0 0,-3 1 0 0,-5 0 0 16,-3 1 0-16,0-2 0 0,-3 0 0 0,0 2 0 16,-1-5 0-16,-1-4 0 0,4-1 0 0,-3 4 0 15,-1-2 0-15,4-5 0 0,5 1 0 0,0-1 0 16,4 0 0-16,5 0 0 0,-8-1-398 0,8 1-902 15,17-13-1406-15,2 2 622 0</inkml:trace>
  <inkml:trace contextRef="#ctx0" brushRef="#br1" timeOffset="194649.65">5569 11298 119 0,'-3'-5'551'0,"0"1"49"15,0 0 41-15,0-1 41 0,-1 4-6 0,2-3-28 0,2 4-38 16,-9-2-48-16,9 2-47 0,-12 6-51 0,7-3-44 15,-3 4-47-15,1 2-40 0,0 1-25 0,2 0-32 16,0 2-32-16,5 0-75 0,0-3-169 0,0 5 0 16,4 3 0-16,1-9 0 0,3 2 0 0,2-2 0 15,0 1 0-15,2-5 0 0,3 4 0 0,3-5 0 16,-3 0 0-16,-2-3 0 0,2 0 0 0,-3-2 0 16,2-1 0-16,-1 1 0 0,-3-5 0 0,1 3 0 0,-2-2 0 15,-1-1 0-15,1-1 0 0,-3 2 0 0,-2 1 0 16,0-5 0-16,-3 2 0 0,-1 1 0 0,-1-2 0 15,-3 2 0-15,0 1 0 0,-1-2 0 0,-5 1 0 16,-3 1 0-16,4 0 0 0,-7 3 0 0,3 0 0 16,-6 2 0-16,3-1 0 0,1 2 0 0,2 2 0 15,1-2 0-15,0 2 0 0,6 0 0 0,-3 0 0 16,1 1-1366-16,7-1-1478 0,1-2 654 0</inkml:trace>
  <inkml:trace contextRef="#ctx0" brushRef="#br1" timeOffset="195049.76">5806 11211 520 0,'-1'-3'664'0,"0"-2"23"15,-1 1 7-15,2 4-20 0,0 0-44 0,0 0-51 16,0 0-28-16,0 0-37 0,16 2-50 0,-5 7-47 0,3-1-38 16,3 4-37-16,0 1-35 0,4 4-31 0,1 0-26 15,-8-2-30-15,0-1-197 0,0 0-23 0,-5 0 0 16,1-4 0-16,-6 1 0 0,1 1 0 0,-1-2 0 15,0-2 0-15,-4-3 0 0,0 0 0 0,0 0 0 16,-1-1 0-16,-2-1 0 0,3-3 0 0,-6 3 0 16,6-3 0-16,-8-2 0 0,8 2 0 0,-9-6 0 15,4 2 0-15,4 1 0 0,-3-6 0 0,0 3 0 0,4-5 0 16,0 2 0-16,0-3 0 0,0 0 0 0,1 0 0 16,6-4 0-16,-1 0 0 0,3-1 0 15,1 2 0-15,2-2 0 0,6-3 0 0,-3 7 0 0,8-2 0 16,1 3 0-16,-3 8 0 0,8-4 0 0,-2 5 0 15,-5 3 0-15,6 4 0 0,-8-1 0 0,-1 3 0 16,2 3 0-16,-3 0 0 0,-4 4 0 0,-3 1 0 16,2-1 0-16,-7 1 0 0,1 0 0 0,-4-1 0 15,-3 0 0-15,2-2 0 0,-4 1 0 0,0-3 0 16,2 2 0-16,-1-3 0 0,-3 2 0 0,4-5 0 16,0-1 0-16,0 0-524 0,1-2-755 0,3 1-1383 15,1 0 612-15</inkml:trace>
  <inkml:trace contextRef="#ctx0" brushRef="#br1" timeOffset="195566.49">6857 11213 196 0,'0'-10'623'16,"0"1"55"-16,-2 1 52 0,1 2 4 0,-1 0-1 16,-2 2-68-16,-1-1-66 0,-3 1-59 0,-2 2-56 15,-2 2-49-15,-2 2-43 0,-2 4-38 0,-4 1-38 16,1 1-31-16,3 5-28 0,-3-3-87 0,6 2-170 15,-3 3 0-15,5-2 0 0,-2 2 0 0,6-3 0 16,3 1 0-16,1-5 0 0,3 4 0 0,0-6 0 0,4 5 0 16,2-4 0-16,3-1 0 0,0-1 0 15,3-1 0-15,0-3 0 0,1 1 0 0,5-5 0 16,0-1 0-16,1-4 0 0,0 1 0 0,-2-3 0 0,1-3 0 16,-4-1 0-16,5-4 0 0,-1-2 0 15,-1-3 0-15,-3-3 0 0,0 4 0 0,-4-7 0 0,1 4 0 16,-2-2 0-16,-2 0 0 0,-1-2 0 0,-2-2 0 15,-3 6 0-15,2-7 0 0,-3 5 0 0,-4-1 0 16,2 4 0-16,-2 4 0 0,0 2 0 0,-1 1 0 16,-1 6 0-16,1 2 0 0,-1 0 0 0,1 3 0 15,1 1 0-15,-1 4 0 0,5 1 0 0,-14 8 0 16,6 2 0-16,1 8 0 0,1 6 0 0,1 4 0 0,3 4 0 16,3-2 0-16,4 0 0 0,4 1 0 15,3 0 0-15,2-1 0 0,4-2 0 0,3-5 0 0,2-3 0 16,2-2 0-16,1-3 0 0,0-3 0 0,0-2 0 15,-6-5 0-15,2-1 0 0,-3 0 0 0,0-2 0 16,-2-1 0-16,-3-1 0 0,-3-1 0 0,3 2 0 16,-9-1 0-16,3 1 0 0,-3-1 0 0,0 1 0 15,-5-1 0-15,12 0 0 0,-12 0 0 0,6 0 0 16,-6 0 0-16,0 0 0 0,7 0 0 0,-7 0 0 16,0 0 0-16,5 2 0 0,-5-2 0 0,0 0 0 15,0 0 0-15,0 0 0 0,9-3-225 0,-9 3-1103 0,6-5-1439 16,0 2 637-16</inkml:trace>
  <inkml:trace contextRef="#ctx0" brushRef="#br1" timeOffset="196196.95">7627 11060 606 0,'-1'-3'836'16,"-1"-1"11"-16,-2 1-67 0,4 3-78 0,-3-3-70 15,3 3-63-15,-3-3-60 0,3 3-53 0,0 0-45 16,0 0-41-16,-3 11-38 0,3 1-33 0,0-1-26 16,2 5-28-16,-1 1-25 0,2 1-116 0,0 0-104 15,-1 0 0-15,2 2 0 0,-3-2 0 0,2 1 0 16,0-4 0-16,-1 2 0 0,3-2 0 0,-2-4 0 16,-1-1 0-16,2-2 0 0,0 0 0 0,-3-3 0 0,-1 0 0 15,4-3-37-15,-4 1-539 0,0-3-124 16,0 0-447-16,0 0-1242 0,14-10 550 0</inkml:trace>
  <inkml:trace contextRef="#ctx0" brushRef="#br1" timeOffset="196370.44">7622 11020 259 0,'-24'-16'627'0,"9"5"45"0,-2 3 54 16,8 0 8-16,-2 3-33 0,6 1-67 0,-1-1-66 15,3 3-59-15,-1-2-49 0,0 2-49 0,4 2-42 16,-4-3-42-16,4 3-32 0,0 0-29 0,0 0-27 15,0 0-27-15,10 9-40 0,-2-3-162 0,0 2-10 16,8 2-12-16,1 0-225 0,7 2-143 0,0-1-120 16,4 1-143-16,3-3-428 0,0-1-1158 0,1-5 512 0</inkml:trace>
  <inkml:trace contextRef="#ctx0" brushRef="#br1" timeOffset="196765.27">7870 11065 105 0,'-18'-5'568'15,"6"2"62"-15,1-3 38 0,2 5 23 0,3 0-23 16,1 0-40-16,0 1-54 0,5 0-56 0,0 0-47 16,-7 2-36-16,10 5-38 0,1 1-42 0,2 2-33 0,4 2-34 15,3 2-27-15,-3 2-27 0,3-1-23 16,1 0-44-16,-2 1-167 0,-1 0 0 0,-2-2 0 16,0-2 0-16,-1 0 0 0,-2-2 0 0,-3-2 0 0,1 0 0 15,-2-3 0-15,1-1 0 0,-2 1 0 0,2-1 0 16,-2-2 0-16,-1-2 0 0,0 0 0 0,0 0 0 15,0 0 0-15,0 0 0 0,0 0 0 0,0 0 0 16,-8-13 0-16,7 7 0 0,-2-4 0 0,2 1 0 16,1 1 0-16,1-4 0 0,2-3 0 0,-2 4 0 15,3-1 0-15,2-2 0 0,1 1 0 0,3 0 0 16,-1 0 0-16,5 1 0 0,-1 0 0 0,3 2 0 0,1 1 0 16,2 3 0-16,0 1 0 0,3 0 0 15,-3 1 0-15,2 4 0 0,-1 6 0 0,3-2 0 16,-5 2 0-16,2 3 0 0,-2 0 0 0,-2 3 0 0,-5 0 0 15,-2 1 0-15,0-1 0 0,-4-3 0 0,-1 4 0 16,1-2 0-16,-4 1 0 0,1-2 0 0,0-1 0 16,-2-2 0-16,1 1 0 0,-1-2 0 0,3 2-428 15,-3-1-332-15,1-2-408 0,3 1-1264 0,0-1 559 16</inkml:trace>
  <inkml:trace contextRef="#ctx0" brushRef="#br1" timeOffset="197265.89">8654 11163 507 0,'0'-16'556'0,"-2"1"49"0,0 3 58 0,-2-1 27 16,0 4-2-16,-1 0-56 0,0 0-59 0,1 5-56 0,-1-4-52 15,1 7-47-15,-2-1-45 0,6 2-35 0,-13 2-34 16,3 4-34-16,1 1-27 0,0 3-23 0,1 0-91 16,-1 1-129-16,3 5 0 0,-2 0 0 0,7-1 0 15,1-2 0-15,0 2 0 0,1-2 0 0,0-1 0 16,3-4 0-16,4 3 0 0,0-4 0 0,2 0 0 15,0-4 0-15,3 0 0 0,0-3 0 0,-2-2 0 16,7-3 0-16,-6-3 0 0,5 1 0 0,-2-4 0 16,1-5 0-16,-2 5 0 0,4-8 0 0,-5 2 0 15,-3 1 0-15,-1 1 0 0,-1-1 0 0,-2 3 0 16,-1 2 0-16,0 0 0 0,-1 2 0 0,-1 4 0 0,-1-2 0 16,-2 4 0-16,0-1 0 0,0 4 0 0,0 0 0 15,4 11 0-15,1 5 0 0,-1 3 0 0,1 9 0 16,1 4 0-16,1 4 0 0,-1 11 0 0,-1 0 0 15,3 2 0-15,1 4 0 0,3 0 0 0,0-2 0 16,-2-1 0-16,2 0 0 0,-1-6 0 0,-3-12 0 16,-1-2 0-16,-4-1 0 0,1-2 0 0,-4-9 0 15,-1 0 0-15,-7-2 0 0,-1-1 0 0,-6-4 0 16,-2-1 0-16,-8 2 0 0,-6-2 0 0,-3-3 0 0,-2 0 0 16,-4 0 0-16,-10-1 0 0,-2-3 0 15,0 0 0-15,12 0 0 0,-14-1 0 0,15-2 0 0,-1 0 0 16,4-2 0-16,3 1 0 0,4-1 0 0,8 0 0 15,7 2 0-15,0-1 0 0,6 0 0 0,1 1 0 16,0-1 0-16,4-2 0 0,3 3 0 0,1-5 0 16,4 0 0-16,8-3 0 0,3-3 0 0,11-2 0 15,0 2-158-15,5-7-1182 0,1-2-1449 0,11-7 641 16</inkml:trace>
  <inkml:trace contextRef="#ctx0" brushRef="#br1" timeOffset="197857.43">11500 10749 3744 0,'-3'-18'797'0,"1"2"-217"15,-2 1-73-15,1 0-35 0,2 2 16 0,-2 3-31 16,2 1-80-16,1 3-83 0,-1 1-57 0,0 0-25 16,-1 2-186-16,2 3-26 0,-1-5 0 0,1 5 0 0,0 0 0 15,3 13 0-15,0 4 0 0,4 10 0 16,-1 2 0-16,-1 3 0 0,3 0 0 0,0 1 0 16,-1 2 0-16,2 12 0 0,-4-14 0 0,1-1 0 0,1-2 0 15,-4 1 0-15,0-3 0 0,1-3 0 0,-1-5 0 16,-2-4 0-16,0 0 0 0,2-5 0 0,-3-2 0 15,0-1 0-15,1-3 0 0,-1 2-418 0,0-2-218 16,-1-2-554-16,1-3-1289 0,0 6 571 0</inkml:trace>
  <inkml:trace contextRef="#ctx0" brushRef="#br1" timeOffset="198307.76">11313 11129 129 0,'-31'-9'375'0,"2"2"25"15,2-2 35-15,9 5 35 0,-1-3 32 0,4 1 17 16,3 3 12-16,6-1 3 0,-2 2-23 0,3 0-26 15,1-1-34-15,3 1-33 0,1 2-26 0,4-6-33 0,2 3-36 16,12 0-31-16,10-3-31 0,6 2-24 0,4 0-27 16,16 1-14-16,-1-1-35 0,5-2-161 0,-3 3 0 15,2 0 0-15,-3-1 0 0,-14 0 0 0,13 1 0 16,-2-3 0-16,-14 3 0 0,3-1 0 0,-5-1 0 16,-2 1 0-16,-4 0 0 0,-8 1 0 0,0 1 0 15,-8-2 0-15,-3 1 0 0,0 1 0 0,-2 1 0 16,-4-1 0-16,1 2 0 0,-5 0 0 0,0 0 0 0,4 3 0 15,-4-3 0-15,-9 10 0 0,4-3 0 16,-7 1 0-16,0 3 0 0,-1 1 0 0,1-2 0 16,3 1 0-16,2-4 0 0,-1 3 0 0,3 0 0 0,1-2 0 15,3-1 0-15,1 1 0 0,2 0 0 0,3-3 0 16,2 0 0-16,2-2 0 0,2 1 0 0,3-4 0 16,1-1 0-16,2 0 0 0,0-1 0 0,5-1 0 15,-6-2 0-15,4-1 0 0,-3 0 0 0,-1-2 0 16,0 1 0-16,-3 2 0 0,-2-3 0 0,0 0 0 15,-3-2 0-15,0 3 0 0,-3-4 0 0,1 3 0 16,-3-4 0-16,0 4 0 0,-3-2 0 0,0 2 0 0,-4-2 0 16,-1 2 0-16,1-2 0 0,-5 4 0 15,4 0 0-15,-4-2 0 0,3 4 0 0,-4 0 0 16,1-1 0-16,2 3 0 0,2-1 0 0,0 1 0 0,-1 2 0 16,6 0 0-16,-5-4-17 0,5 4-769 0,0 0-446 15,0 0-1333-15,30 2 589 0</inkml:trace>
  <inkml:trace contextRef="#ctx0" brushRef="#br1" timeOffset="198779.43">12777 10899 92 0,'-12'0'728'0,"0"0"-5"0,4 0 18 15,0-2-10-15,8 2-38 0,-10-2-68 0,10 2-62 16,-9 0-58-16,9 0-47 0,0 0-46 0,0 0-42 0,37 0-37 15,-17-1-37-15,10 1-23 0,4-1-32 0,-2 0-24 16,4-1-27-16,-2-2-190 0,1 0 0 0,-1 1 0 16,-2-1 0-16,-1-4 0 0,-3 0 0 0,-1 2 0 15,-9-2 0-15,1-1 0 0,-2-2 0 0,-2 3 0 16,-2-6 0-16,-3 6 0 0,0-8 0 0,-1 1 0 16,-3-4 0-16,-2 3 0 0,-3-4 0 0,-2 3 0 15,-3-4 0-15,-6-1 0 0,-4 0 0 0,-1 6 0 0,-7-5 0 16,-4 5 0-16,-4 1 0 0,-6 3 0 0,-1 7 0 15,-15 0 0-15,13 7 0 0,1 2 0 16,1 9 0-16,1 3 0 0,4 4 0 0,1 5 0 0,6 1 0 16,-1 17 0-16,10-14 0 0,3 5 0 0,9 1 0 15,4 1 0-15,4-2 0 0,5 1 0 0,8-2 0 16,0-1 0-16,1-1 0 0,7-3 0 0,7 7 0 16,-7-10 0-16,2-3 0 0,-4-3 0 0,0-3 0 15,1 1 0-15,-5-7 0 0,-3-2 0 0,-2 0 0 16,-3-2 0-16,0-2 0 0,-1 2 0 0,-4-2 0 15,1-2 0-15,-2 1 0 0,-1-2 0 0,-2 1 0 0,2 1 0 16,2-2 0-16,-6-1 0 0,4 3 0 0,-3-1 0 16,-1-2 0-16,0 0 0 0,4 2 0 15,-4-2 0-15,0 0 0 0,0 0 0 0,0 5 0 0,0 0 0 16,0-5-269-16,-1 6-1052 0,2-2-1430 0,-1-4 633 16</inkml:trace>
  <inkml:trace contextRef="#ctx0" brushRef="#br1" timeOffset="199191.69">13271 11129 504 0,'-4'-14'670'15,"4"-1"6"-15,0 2 33 0,5 3-1 0,4 0-43 0,4 1-64 16,5 0-56-16,1 5-51 0,14 2-53 0,4 4-43 16,-1 3-37-16,1 5-35 0,-5 2-33 15,-1 0-29-15,-4 4-27 0,-12-2-25 0,-1 7-125 0,-8-3-87 16,-6 1 0-16,-6 7 0 0,-9-2 0 0,-6 0 0 15,-6-2 0-15,-2-2 0 0,-4 0 0 0,1 1 0 16,1-5 0-16,2 2 0 0,3-4 0 0,7-6 0 16,9 1 0-16,1-5 0 0,0 0 0 0,8-1 0 15,1 0 0-15,7 1 0 0,6-3 0 0,17 0 0 16,0 0 0-16,5 1 0 0,17-4 0 0,-14 0 0 16,16-1 0-16,-17-2 0 0,2 2 0 0,-4-1 0 0,-3 0 0 15,-4 0 0-15,-6-1 0 0,-3 5 0 0,-7-2 0 16,-2 1 0-16,0-1 0 0,-3 1 0 0,-2 0 0 15,0 0 0-15,-5 1 0 0,9-1 0 0,-9 1 0 16,5 2 0-16,-5-2 0 0,0 0 0 0,5-2 0 16,-5 2 0-16,0 0 0 0,0 0 0 0,0 0 0 15,0 0 0-15,0 0 0 0,0 0 0 0,0 0 0 16,6-1 0-16,-6 1 0 0,0 0 0 0,0 0 0 16,0 0 0-16,0 0 0 0,0 0 0 0,0 0 0 15,2-7 0-15,-2 7 0 0,4-5-1366 0,1 1-1478 16,3-5 654-16</inkml:trace>
  <inkml:trace contextRef="#ctx0" brushRef="#br1" timeOffset="199848.42">16470 10942 88 0,'1'-6'703'0,"1"0"33"0,-4-1 32 0,0-3-8 0,-4 1-53 16,1 0-76-16,-5 3-61 0,-1-4-47 0,-4 3-60 15,-1 0-46-15,-1 1-44 0,-2 6-37 0,0 0-32 16,-2 3-32-16,1 3-28 0,-7 5-25 0,3 1-142 16,3 2-77-16,5-1 0 0,2 2 0 0,0-1 0 15,4 0 0-15,2 4 0 0,3-4 0 0,0-1 0 16,2-1 0-16,3 0 0 0,3-1 0 0,2-3 0 16,0 2 0-16,-1-4 0 0,1 0 0 0,4-2 0 15,0-2 0-15,0-1 0 0,4-2 0 0,0-3 0 16,3-2 0-16,4-1 0 0,-4-4 0 0,4 3 0 15,-1-4 0-15,-2-2 0 0,1 3 0 0,-3-1 0 0,-1-1 0 16,-1 2 0-16,1 0 0 0,-8 3 0 0,2-1 0 16,-3 3 0-16,-1 2 0 0,1 0 0 0,-2 0 0 15,0 0 0-15,-1 3 0 0,-2 1 0 0,2-5 0 16,-2 5 0-16,0 0 0 0,0 0 0 0,0 10 0 16,-1-4 0-16,0 3 0 0,-1-3 0 0,2 5 0 15,-1 0 0-15,2 1 0 0,2 1 0 0,1 3 0 16,1-4 0-16,3 1 0 0,-1-1 0 0,6-4 0 0,0 4 0 15,0-3-659-15,-2-4-597 0,7 0-1359 16,0-1 601-16</inkml:trace>
  <inkml:trace contextRef="#ctx0" brushRef="#br1" timeOffset="200232.15">16759 10985 183 0,'-8'-16'519'15,"-1"-2"42"-15,1 1 34 0,3 1 32 0,-4 2 22 16,4 3-1-16,1 7-27 0,2-5-60 0,-1 4-58 15,3-1-43-15,-4 2-58 0,3 1-47 0,1 3-29 16,0 0-35-16,0 0-25 0,14 12-29 0,-7-4-22 16,4 5-43-16,-2 2-172 0,0 1 0 0,-1 1 0 15,2 1 0-15,-4-2 0 0,2 0 0 0,-2 0 0 16,-2-3 0-16,-1-2 0 0,-2 0 0 0,0-2 0 16,-1-2 0-16,0 0 0 0,0-6 0 0,0 6 0 0,0-7 0 15,-2 3 0-15,2-3 0 0,0 0 0 0,0 0 0 16,0 0 0-16,0 0 0 0,0 0 0 0,-7-13 0 15,7 8 0-15,0-4 0 0,3 2 0 0,-2-4 0 16,4 3 0-16,-1-4 0 0,3 2 0 0,-1-5 0 16,4 6 0-16,2-3 0 0,0-1 0 0,3 4 0 15,-1 0 0-15,-2 3 0 0,5-1 0 0,3 3 0 16,-1 3 0-16,0 1 0 0,1 3 0 0,-1 2 0 0,-1-1 0 16,-3 5 0-16,1-2 0 0,-1 4 0 0,-6-1 0 15,0-2 0-15,1 6 0 0,-4-4 0 16,1 0 0-16,-2 2 0 0,-1-4 0 0,0-1 0 0,2 2 0 15,-2-1 0-15,-2-1 0 0,2 0-488 16,1-2-212-16,1 0-468 0,2 1-1264 0,0-2 559 0</inkml:trace>
  <inkml:trace contextRef="#ctx0" brushRef="#br1" timeOffset="200775.4">17519 11004 230 0,'1'-17'540'16,"1"5"35"-16,-5-6 42 0,1 6 17 0,-1 1 20 0,-1 0-5 15,0 3-37-15,0 2-58 0,1-2-57 16,-5 6-49-16,3-2-44 0,-3 3-40 0,-2 0-38 16,-3 5-23-16,-2-1-39 0,-6 7-27 0,7-2-22 0,-4 2-147 15,4 1-68-15,0 1 0 0,3 1 0 0,2-3 0 16,1 4 0-16,6-2 0 0,0-1 0 0,4-1 0 16,2 0 0-16,2 0 0 0,4-3 0 0,0 0 0 15,4-2 0-15,3-4 0 0,3 1 0 0,-2-2 0 16,3-3 0-16,-3 0 0 0,-3-5 0 0,5 1 0 15,-4-4 0-15,0 0 0 0,0-3 0 0,3-6 0 16,-2-1 0-16,-1 1 0 0,-5 3 0 0,2-7 0 0,0-1 0 16,-5-1 0-16,2-2 0 0,-5 0 0 15,-1 0 0-15,-1 0 0 0,-6-4 0 0,3 5 0 16,-1 0 0-16,-3 4 0 0,-1 3 0 0,-4 3 0 0,1 1 0 16,-2 0 0-16,-4 3 0 0,1 5 0 0,0 1 0 15,-3 2 0-15,0 4 0 0,-3 5 0 0,0 5 0 16,1 1 0-16,-1 10 0 0,6 3 0 0,-1 4 0 15,12 4 0-15,2-1 0 0,6 4 0 0,8-2 0 16,8 10 0-16,0-13 0 0,10 7 0 0,-6-12 0 16,6 0 0-16,-1-4 0 0,2-3 0 0,-2-1 0 15,0-2 0-15,-1-1 0 0,0-4 0 0,-1 0 0 0,-10-3 0 16,0-3 0-16,2 3 0 0,-11-2 0 0,3-2 0 16,-3 2 0-16,-2-2 0 0,-1-1 0 15,0 2 0-15,-2-1 0 0,-1 1 0 0,-2-2 0 0,-2-1 0 16,7 3 0-16,-2-2 0 0,-5-1 0 0,0 0 0 15,5 2 0-15,-5-2 0 0,2 3 0 0,-2-3 0 16,0 0 0-16,0 0 0 0,0 0 0 0,0 0 0 16,0 0 0-16,0 0 0 0,0 0 0 0,0 0 0 15,0 0 0-15,0 0 0 0,0 0 0 0,6-6-579 16,-6 6-690-16,0-7-1375 0,2 3 608 0</inkml:trace>
  <inkml:trace contextRef="#ctx0" brushRef="#br1" timeOffset="201499.4">20345 10854 47 0,'2'-1'631'0,"-2"1"11"0,6-6 11 0,-5 1 23 0,0 1 2 16,-1 0-6-16,1-1-56 0,-1-2-59 0,-1 2-53 15,-1-1-50-15,-1-4-44 0,-2 1-41 0,-2-1-36 16,0 2-33-16,-9-1-29 0,1-1-29 0,-4 4-106 16,0 6-136-16,-2 0 0 0,-2 0 0 0,-4 10 0 15,2 0 0-15,-2 4 0 0,4 3 0 0,0 2 0 0,3 2 0 16,4 2 0-16,2 0 0 0,5-4 0 16,5-1 0-16,0 0 0 0,4-2 0 0,4 1 0 0,0-5 0 15,4-1 0-15,2-2 0 0,0-2 0 0,3 0 0 16,4-5 0-16,1 1 0 0,2-5 0 0,2-1 0 15,-2-4 0-15,1-1 0 0,-1-2 0 0,4-1 0 16,-3-5 0-16,-6 1 0 0,2 1 0 0,-3-2 0 16,-1 1 0-16,-3-2 0 0,3 0 0 0,-7 2 0 15,2-1 0-15,-2 7 0 0,-3 0 0 0,-2 4 0 16,1-1 0-16,0 1 0 0,-2 1 0 0,1 0 0 0,-1 4 0 16,1-4 0-16,-1 4 0 0,0 0 0 15,0 0 0-15,0 0 0 0,-4 18 0 0,3-8 0 0,-1 0 0 16,2 0 0-16,0 1 0 0,0 2 0 0,3 1 0 15,0 0 0-15,1 2 0 0,4-1 0 0,-1-4 0 16,2-1 0-16,5-2 0 0,4 2-25 0,-4-2-601 16,5-3-116-16,3 0-391 0,4-1-1228 0,3-1 543 15</inkml:trace>
  <inkml:trace contextRef="#ctx0" brushRef="#br1" timeOffset="201908.45">21023 10865 262 0,'0'-12'501'0,"-2"-1"32"0,-3-2 39 0,-3 5 14 15,-5-2 14-15,-1 4 0 0,-5 0-8 0,2 3-19 16,-7 2-53-16,2 2-49 0,-7 2-48 0,-2 3-41 16,5 3-40-16,-2 3-32 0,8-3-32 0,-5 4-28 15,7 0-25-15,1-1-54 0,3 4-171 0,5-5 0 16,1 3 0-16,3-4 0 0,4 4 0 0,-3-2 0 16,9 3 0-16,-1-4 0 0,1 0 0 0,7-1 0 15,-1 0 0-15,6-2 0 0,2-2 0 0,-1 0 0 16,2-2 0-16,1-2 0 0,-1-2 0 0,2-2 0 15,-2-2 0-15,7-3 0 0,-2-3 0 0,-1-1 0 16,-2-3 0-16,-1-3 0 0,-1 1 0 0,-1-3 0 0,-4 1 0 16,4-2 0-16,-6 1 0 0,-3 5 0 15,0-9 0-15,-2 6 0 0,1-6 0 0,-8 5 0 0,4-5 0 16,-2 0 0-16,-3 0 0 0,-4 7 0 0,4-4 0 16,-4 5 0-16,-2-1 0 0,-2 3 0 0,3 3 0 15,-1 2 0-15,-1 1 0 0,-1 0 0 0,0 3 0 16,1 2 0-16,1 2 0 0,-2 2 0 0,-1 4 0 15,0 5 0-15,-2 7 0 0,3 0 0 0,1 10 0 16,-1 2 0-16,4-2 0 0,0 5 0 0,6 0 0 16,1-3 0-16,1 1 0 0,3-4 0 0,0 1 0 0,2-3 0 15,3-7 0-15,3 5 0 0,0-4 0 0,2-6 0 16,0 2-448-16,8-2-253 0,-7-1-473 0,4-4-1271 16,-2-1 561-16</inkml:trace>
  <inkml:trace contextRef="#ctx0" brushRef="#br1" timeOffset="202458.44">21547 10730 130 0,'0'-17'523'15,"-1"5"26"-15,1 0 30 0,-4 2 7 0,-1 3-4 16,1-1-3-16,-2 3-28 0,-2 3-27 0,-1-1-23 16,0 4-25-16,-5 3-36 0,1-1-42 0,-3 9-40 0,-1 0-39 15,1-1-26-15,0 1-32 0,2 4-26 0,4-4-25 16,2 4-113-16,1-2-97 0,3-1 0 0,4-1 0 15,1 0 0-15,3 1 0 0,2-3 0 0,2 1 0 16,5 0 0-16,-2-2 0 0,3-2 0 0,4-3 0 16,-5 1 0-16,5-4 0 0,-1 0 0 0,4-2 0 15,-4-2 0-15,2-2 0 0,-1-3 0 0,0 1 0 16,0-5 0-16,5-3 0 0,-3-3 0 0,1 0 0 0,-3-2 0 16,-2 0 0-16,-2-4 0 0,2-1 0 15,-5 2 0-15,-1-1 0 0,-1-4 0 0,0 2 0 16,-5-2 0-16,1 0 0 0,-4 0 0 0,-6-1 0 0,3 2 0 15,-5-2 0-15,1 3 0 0,-4 1 0 0,0 8 0 16,-1 1 0-16,-3 1 0 0,0 2 0 0,0 4 0 16,-2 0 0-16,3 6 0 0,-1 0 0 0,-3 8 0 15,-1 3 0-15,-2 9 0 0,3 5 0 0,2 4 0 16,3 4 0-16,5 1 0 0,4 2 0 0,4 2 0 16,1-2 0-16,5 0 0 0,6 0 0 0,2-3 0 15,2-3 0-15,2-2 0 0,3-3 0 0,-2-2 0 0,2-2 0 16,2-5 0-16,-8-1 0 0,0-4 0 0,1 0 0 15,-6-2 0-15,2-2 0 0,-3 2 0 16,2-4 0-16,-6 0 0 0,2 2 0 0,1-4 0 0,-3 2 0 16,-2 0 0-16,-4-2 0 0,8 1 0 0,-4 1 0 15,-4-2 0-15,6 3 0 0,-3-2 0 0,-3-1 0 16,0 0 0-16,3 2 0 0,-3-2 0 0,0 0 0 16,0 0 0-16,0 0 0 0,0 0 0 0,0 0 0 15,0 0 0-15,0 0 0 0,0 0 0 0,-12-8 0 16,8 5 0-16,-1 1-170 0,5 2-538 0,-8-2-512 15,4 1-1319-15,4 1 583 0</inkml:trace>
  <inkml:trace contextRef="#ctx0" brushRef="#br1" timeOffset="202743.6">22455 10622 694 0,'2'-3'688'0,"2"1"8"0,0 0-18 15,-4 2-25-15,4-3-19 0,-4 3-48 0,0 0-56 0,-1 15-50 16,-1-8-48-16,0 4-43 0,-2-1-35 0,0 6-34 16,-2 0-36-16,3-6-24 0,-1 6-25 15,2 1-27-15,-1 0-138 0,-1-4-70 0,3-2 0 0,-2 1 0 16,2-2 0-16,1 0 0 0,-1-2 0 0,1 2 0 15,0-2 0-15,-3-2 0 0,3-1 0 0,3-2 0 16,-3 3 0-16,1-1 0 0,-1-5-169 0,5 4-476 16,2-6-585-16,-7 2-1332 0,15 0 590 0</inkml:trace>
  <inkml:trace contextRef="#ctx0" brushRef="#br1" timeOffset="202931.06">22617 10466 335 0,'-16'-24'594'0,"5"8"22"0,2 2 29 16,0 6 14-16,4-1-14 0,-1 5-26 0,2-2-43 16,1 1-48-16,0 0-52 0,0 2-51 0,3 3-41 15,-4-5-41-15,2 3-43 0,2 2-43 0,0 0-43 16,0 0-59-16,0 0-81 0,0 0-109 0,16 10-98 16,-7-3-110-16,10 1-110 0,-4-1-110 0,11 3-123 15,-7-4-420-15,11 3-1089 0,-3-4 482 0</inkml:trace>
  <inkml:trace contextRef="#ctx0" brushRef="#br1" timeOffset="203140.47">22981 10357 103 0,'-1'-12'467'0,"-5"0"36"0,2 1 42 0,-1 0 40 16,1 3 30-16,0-1 7 0,3 2-28 0,-3 3-35 0,3 0-50 16,-2 2-50-16,3 2-47 0,0 0-19 0,0 0-38 15,-7 20-33-15,5-2-31 0,0 10-30 0,-2 3-28 16,0 2-20-16,5 1-63 0,-1-2-150 0,-1 2 0 15,3-1 0-15,-2-1 0 0,2-1 0 0,0-2 0 16,0-4 0-16,-2 1 0 0,0-8 0 0,1-1 0 16,0-5 0-16,-1 0 0 0,0-1 0 0,2-5-181 15,-2 0-359-15,-2 1-85 0,1-1-517 0,1-1-1235 0,-1-2 547 16</inkml:trace>
  <inkml:trace contextRef="#ctx0" brushRef="#br1" timeOffset="203459.75">22758 10747 189 0,'-22'-16'402'0,"-1"2"47"0,5 4 30 15,3-2 33-15,4 5 20 0,1-2 2 0,5 5-19 16,1-3-34-16,7 0-36 0,6-1-35 0,9 1-32 16,12-2-39-16,7 4-29 0,16-4-30 0,4 4-33 15,2-1-26-15,-4 4-12 0,1-1-19 0,-19 1-10 0,0-3-7 16,-3 4-5-16,-5-3 13 0,-11 3 19 16,0 0-33-16,-7 0-167 0,-3 1 0 0,1-2 0 15,-3 2 0-15,-6 0 0 0,11 0 0 0,-5 0 0 0,-6 0 0 16,0 0 0-16,10 0 0 0,-10 0 0 0,5-1 0 15,-5 1 0-15,0 0 0 0,0 0 0 16,0 0 0-16,8 1 0 0,-8-1 0 0,0 0 0 0,0 0 0 16,0 0 0-16,0 0 0 0,1 4 0 0,-1-4 0 15,0 0 0-15,0 0 0 0,0 0 0 0,0 0 0 16,0 0 0-16,0 0 0 0,0 0 0 0,0 0 0 16,0 0 0-16,0 0 0 0,0 0 0 0,0 0 0 15,0 0 0-15,0 0 0 0,0 0 0 0,0 0 0 16,0 0 0-16,0 0 0 0,0 0 0 0,0 0-184 15,-13 5-1151-15,8-3-1445 0,-5 0 639 0</inkml:trace>
  <inkml:trace contextRef="#ctx0" brushRef="#br1" timeOffset="204932.77">1351 13498 113 0,'-5'-6'686'0,"2"0"21"0,2 0 28 15,-3 1 0-15,3 2-23 0,-3-2-58 0,4 1-63 16,-4 2-61-16,4 2-54 0,-5-4-46 0,5 4-47 0,0 0-39 15,-1 10-42-15,2 2-22 0,2 7-28 16,1 8-26-16,2 3-191 0,-1 3-35 0,-1 3 0 16,1-2 0-16,0-1 0 0,3 2 0 0,-3 0 0 0,0-3 0 15,3 0 0-15,-2-2 0 0,2-1 0 0,-3-4 0 16,-1-5 0-16,1-5 0 0,0-2 0 0,0-3 0 16,-2 0 0-16,3-3-152 0,-2-1-423 0,1-3-90 15,-2-3-469-15,-3 0-1227 0,10-6 543 0</inkml:trace>
  <inkml:trace contextRef="#ctx0" brushRef="#br1" timeOffset="205415.66">1204 13901 318 0,'-20'0'507'0,"6"0"5"0,2 0 3 16,4 0-18-16,2 1-31 0,6-1-30 0,-10-1-42 16,10 1-36-16,-3-2-23 0,3 2-16 0,0 0-15 15,22-7-14-15,-5 3-16 0,3-1-24 0,11-1-16 16,2-1-22-16,3 0-20 0,21-4 6 0,-4 3-41 0,-1-3-14 15,-2 0-7-15,1 0-16 0,1-1-6 0,-12 4-8 16,11-4-19-16,-13 2 5 0,0 0 1 0,-3 0-3 16,0-1-7-16,-4 2 9 0,-5 0 16 0,-7 4 8 15,-6 3-73-15,-1-2-43 0,-3-1 0 0,-2 3 0 16,-1 0 0-16,0-1 0 0,-6 3 0 0,8 2 0 16,-8-2 0-16,5-3 0 0,-5 3 0 0,1 6 0 15,-4 0 0-15,-2 4 0 0,-1 3 0 0,-3 2 0 16,0 0 0-16,0 0 0 0,0 2 0 0,1-3 0 15,3-3 0-15,1-2 0 0,2 3 0 0,2-4 0 0,1 0 0 16,0 0 0-16,2-2 0 0,2-3 0 16,2 0 0-16,0-2 0 0,6 0 0 0,-3-2 0 15,4-2 0-15,3-3 0 0,-2-2 0 0,2 0 0 0,-2 0 0 16,1 0 0-16,-1-1 0 0,-5 0 0 0,2-3 0 16,-2 4 0-16,-1-2 0 0,-3 0 0 0,-2 4 0 15,1-1 0-15,-1-3 0 0,-3 3 0 0,-1-1 0 16,0 2 0-16,-1-1 0 0,-2 0 0 0,-2 1 0 15,2-1 0-15,-3 3 0 0,0 1 0 0,2-1 0 0,-2 2 0 16,-2-2 0-16,0 1 0 0,1 2 0 16,-1 0 0-16,-1 1 0 0,-1-1 0 0,-2 1 0 15,5 0 0-15,-1-1 0 0,0 1 0 0,3 1 0 0,5-1 0 16,-10-2 0-16,10 2-346 0,0 0-962 0,5-8-1416 16,4 2 626-16</inkml:trace>
  <inkml:trace contextRef="#ctx0" brushRef="#br1" timeOffset="205933.49">4052 13545 273 0,'-6'0'506'16,"6"0"19"-16,0 0 5 0,0 0 9 0,-7-2 2 16,7 2 10-16,0 0 2 0,-5-4-5 0,5 4-16 15,-3-4-41-15,3 4-22 0,-6-4-46 0,1 2-51 16,-3 0-27-16,-5 2-37 0,-1 0-31 0,-4 4-25 15,-2 1-96-15,-1 2-156 0,2 2 0 0,-5 3 0 0,1 3 0 16,6-2 0-16,3 2 0 0,0 0 0 0,4 0 0 16,2 1 0-16,7 0 0 0,-3-1 0 0,7-3 0 15,2 0 0-15,0 0 0 0,6 1 0 0,5-2 0 16,0-4 0-16,2-3 0 0,4 2 0 0,0-8 0 16,7-1 0-16,-2-1 0 0,1-1 0 0,0-4 0 15,-2-3 0-15,-8 4 0 0,-1-1 0 0,1-1 0 16,-5-3 0-16,0 2 0 0,-4 1 0 0,-1-5 0 15,-5 5 0-15,0-4 0 0,-4 3 0 0,-2-5 0 16,-5 5 0-16,-3-1 0 0,-1 0 0 0,-3 2 0 16,-3 2 0-16,-1 3 0 0,0 0 0 0,-3 2 0 0,-1 2 0 15,5 2 0-15,-3 0 0 0,0 0 0 0,3 4 0 16,0-1 0-16,3 2 0 0,2-2 0 0,4 3 0 16,3-1 0-16,3-2 0 0,2 2 0 0,2-4-620 15,4 2-643-15,4-4-1366 0,9 0 604 0</inkml:trace>
  <inkml:trace contextRef="#ctx0" brushRef="#br1" timeOffset="206375.53">4398 13344 221 0,'1'-11'544'0,"-1"2"48"16,0 0 34-16,-4 2 27 0,3 2 0 0,-2 0-31 16,2 1-42-16,1-1-51 0,-1 2-47 0,1 3-42 15,0 0-30-15,-4 12-33 0,0-1-37 0,2 8-30 0,0 5-36 16,1 3-27-16,-4 3-24 0,5-2-155 0,-4 0-68 15,3 0 0-15,0-3 0 0,2-4 0 16,0-2 0-16,1-1 0 0,0-5 0 0,-2-1 0 0,0 1 0 16,1-8 0-16,-1 0 0 0,0-2 0 0,0 2 0 15,0-5 0-15,0 4 0 0,0-4 0 0,0 0 0 16,9-9 0-16,-4 1 0 0,3 0 0 0,1-6 0 16,1-2 0-16,-1 2 0 0,4-2 0 0,4-4 0 15,-3 4 0-15,6 0 0 0,-5 4 0 0,-1 1 0 16,3 2 0-16,-2 3 0 0,3 2 0 0,-1 2 0 15,2 3 0-15,-1 2 0 0,0 2 0 0,-4 3 0 16,3 0 0-16,-6 3 0 0,2 0 0 0,-6 0 0 0,0-1 0 16,-1 4 0-16,-2-1 0 0,-3 0 0 15,-1 0 0-15,-1-2 0 0,0-1 0 0,-4 2 0 16,-3-2 0-16,-1-2 0 0,0 1 0 0,-7-1 0 16,-1 1 0-16,0-3 0 0,-2 1 0 0,1-2 0 0,-3-1 0 15,0 0 0-15,-1 0 0 0,1-2 0 0,-1-1 0 16,0 0 0-16,3 1 0 0,-3-2 0 0,3 0 0 15,1-2 0-15,0 0 0 0,4 1 0 0,3-4 0 16,-3 3 0-16,6-2 0 0,-1-1 0 0,3-1 0 16,2 1-2-16,5-4-769 0,4 0-466 0,7-5-1339 15,2 0 593-15</inkml:trace>
  <inkml:trace contextRef="#ctx0" brushRef="#br1" timeOffset="206598.44">5167 13191 649 0,'-2'-5'752'0,"0"2"16"16,0 1-29-16,2 2-47 0,0 0-47 0,-10 5-53 15,6 5-60-15,1 2-53 0,1 7-48 0,0 8-40 16,1 2-40-16,2 0-32 0,-1 0-35 0,4 1-27 16,-1-1-18-16,-1 0-168 0,2-2-71 0,1-3 0 15,-2-5 0-15,-1-1 0 0,2 0 0 0,-2-6 0 16,1-1 0-16,-1 0 0 0,1-3 0 0,-1-2 0 15,0-5-403-15,-1 3-108 0,-1-4-86 0,0 0-517 16,0 0-1206-16,0 0 534 0</inkml:trace>
  <inkml:trace contextRef="#ctx0" brushRef="#br1" timeOffset="207057.42">4924 13487 334 0,'-34'-1'405'16,"1"2"36"-16,6 1 38 0,0 0 23 15,8-1-1-15,6 1-25 0,3 0-44 0,5-2-26 0,2 1-32 16,3-1-8-16,0 0-20 0,29-3-25 0,3 0-34 15,20-6-28-15,5 1-20 0,5 1-20 0,4-3-24 16,22-6-26-16,-26 4-8 0,0 1-18 0,-2-3-10 16,-4 3-17-16,-3-1-3 0,-15 3 8 0,-6-2 16 15,-4 2 13-15,-7 4 22 0,-6 0 19 0,-1 2-188 16,-5-2-3-16,-1 3 0 0,-3 1 0 0,1 1 0 16,-2-1 0-16,-4 1 0 0,0 0 0 0,9 1 0 15,-9 4 0-15,-1 0 0 0,-3 1 0 0,-1 2 0 16,-4 2 0-16,0 2 0 0,-2 5 0 0,-1-1 0 0,-1 0 0 15,3-2 0-15,-3-2 0 0,0 3 0 16,8-6 0-16,-5 1 0 0,6-2 0 0,0-2 0 0,0-1 0 16,3-1 0-16,1 1 0 0,1-2 0 0,-1-3 0 15,12 0 0-15,-2 0 0 0,2-4 0 0,3-4 0 16,3 1 0-16,-2-4 0 0,1 0 0 0,6-3 0 16,-6 1 0-16,6-3 0 0,-7 4 0 0,1 1 0 15,-2-3 0-15,-2 3 0 0,0 3 0 0,-4 2 0 16,0 0 0-16,-4 0 0 0,0 4 0 0,0-3 0 15,-1 3 0-15,-3 0 0 0,-1 2 0 0,0 0 0 16,8 7 0-16,-6-3 0 0,0 4 0 0,-1 2 0 0,-1 1 0 16,0 2 0-16,3 1 0 0,-2-1 0 15,1-2 0-15,-2-1 0 0,2 2 0 0,3-4 0 16,-3-1 0-16,2-2 0 0,4 1 0 0,0-3 0 0,3-2 0 16,0-1-154-16,2 0-484 0,5-5-71 0,1-2-406 15,-2 1-1209-15,-1-2 535 0</inkml:trace>
  <inkml:trace contextRef="#ctx0" brushRef="#br1" timeOffset="207229.6">6049 13386 177 0,'4'-4'272'0,"-3"-3"89"0,0 0 75 0,-1 0 49 16,-1 1 53-16,1-1 41 0,-1 1 43 0,0 0 7 15,-1 0-18-15,2 2-56 0,-1 1-56 0,0-1-46 16,1 4-50-16,-2-5-40 0,2 5-40 0,0 0-30 0,0 0-28 16,0 0-29-16,0 0-145 0,-2 17-91 15,2-7 0-15,0-1 0 0,1 0 0 0,-2 1 0 16,2 3 0-16,0-5 0 0,1 5 0 0,-1-5 0 0,0 2 0 15,1-2 0-15,0-1-156 0,-1-2-451 0,2 0-135 16,2-5-373-16,-5 0-1207 0,12-6 534 0</inkml:trace>
  <inkml:trace contextRef="#ctx0" brushRef="#br1" timeOffset="207415.04">6122 13184 306 0,'-13'-12'721'0,"0"1"70"0,4 3 22 0,2-1-50 15,0 2-74-15,-3-1-67 0,5 5-63 0,1-2-54 16,-1 0-52-16,2 3-46 0,1-1-47 0,2 3-38 16,-4-2-41-16,4 2-36 0,0 0-60 0,0 0-80 15,0 0-101-15,3 14-108 0,2-7-92 0,1 4-104 0,2-1-105 16,6 1-97-16,-1 1-103 0,1-3-399 0,-3-1-1087 16,3-1 482-16</inkml:trace>
  <inkml:trace contextRef="#ctx0" brushRef="#br1" timeOffset="207921.42">6224 13197 195 0,'-5'-4'463'0,"3"1"35"0,2 3 26 16,-3-7 3-16,2 4-10 0,1 3-22 0,1-8-15 15,-1 4-22-15,6 0-17 0,1 2-11 0,4 2-33 16,1 0-28-16,6 2-30 0,3 6-26 0,2 1-27 16,4 3-27-16,0 4-22 0,-4 1-26 0,-1-1-25 15,-7 3-23-15,-1-2-22 0,-5-1-20 0,-1 2-16 16,-3 0-69-16,-4-4-36 0,-1 0 0 0,0-3 0 0,-2 2 0 15,-1-2 0-15,-1-1 0 0,-1-2 0 16,1-2 0-16,-1-4 0 0,0 0 0 0,1-1 0 0,4-1 0 16,-10-1 0-16,5-2 0 0,0-4 0 0,-3-1 0 15,3-1 0-15,1-1 0 0,3-2 0 0,-2-6 0 16,3 0 0-16,7 0 0 0,-2-2 0 0,5-2 0 16,3-2 0-16,5 0 0 0,3 4 0 0,2 1 0 15,6 2 0-15,5 0 0 0,-2 1 0 0,5 5 0 16,0-1 0-16,1 7 0 0,-2 2 0 0,3 3 0 15,-2 1 0-15,-3 2 0 0,-3 9 0 0,-6-3 0 16,-5 4 0-16,-6 0 0 0,2 8 0 0,-9-2 0 0,-5 1 0 16,-2 6 0-16,-5 1 0 0,-1-2 0 15,-5 0 0-15,3-7 0 0,1 0 0 0,2-4 0 16,2-1 0-16,2-2 0 0,1-2 0 0,4-1 0 0,4-3 0 16,4-2 0-16,2-2 0 0,6-1 0 0,0-2 0 15,8 0 0-15,-1-1 0 0,5-2 0 0,-10 0 0 16,-3 2 0-16,9-3 0 0,-9 4 0 0,-6-2 0 15,6-1 0-15,0 3 0 0,-7 0 0 0,-2-2 0 16,-1 4 0-16,-4-1 0 0,0 1 0 0,-1-1 0 16,-4 1 0-16,9-3 0 0,-9 3 0 0,0 0 0 15,9 0 0-15,-9 0 0 0,0 0 0 0,0 0 0 16,0 0 0-16,0 0 0 0,0 0 0 0,0 0 0 16,-15-7-243-16,11 5-492 0,0-2-468 0,0-1-1302 15,3 0 577-15</inkml:trace>
  <inkml:trace contextRef="#ctx0" brushRef="#br1" timeOffset="208611.41">9902 12579 381 0,'-2'-13'672'0,"-1"1"17"0,2 5 21 16,-1-2-6-16,1 3-25 0,-1 2-54 0,2-2-68 16,0 2-57-16,-4 1-51 0,4 3-41 0,0 0-46 15,0 0-37-15,0 0-31 0,0 14-28 0,6 10-28 16,-3 4-24-16,1 3-96 0,-2 0-118 0,2 4 0 16,1 0 0-16,-1-1 0 0,1 1 0 0,-1-3 0 15,0 1 0-15,0-2 0 0,-2-3 0 0,-1-3 0 16,1-5 0-16,-1-2 0 0,0-7 0 0,1 3 0 0,0-4 0 15,-1-5 0-15,-2 1 0 0,2 1 0 16,-1-4-313-16,0-3-257 0,-1 4-103 0,1-4-434 0,0 0-1197 16,0 0 530-16</inkml:trace>
  <inkml:trace contextRef="#ctx0" brushRef="#br1" timeOffset="209161.14">9511 12928 154 0,'-18'-2'487'0,"0"-2"34"0,7 0 26 15,2 3 5-15,5-1-9 0,-2 1-19 0,3-4-17 16,3 2-23-16,0 3-36 0,10-6-34 0,3 3-34 16,6-3-37-16,8 3-36 0,5-2-31 0,6 3-28 0,2 1-17 15,14-1-31-15,-16 0-31 0,18 1-48 16,-20 0-28-16,1-1-43 0,3 2-26 0,-3-4-12 16,-8 4-15-16,8-4-10 0,-5 1 4 0,-4-1-8 0,-7-1 11 15,-1 1 3-15,1-1 20 0,-7-4 29 0,2 3 41 16,-3-2 37-16,-3-1 25 0,1 0 25 0,-4-1-164 15,1-1-10-15,2-4 0 0,-4 0 0 0,2 0 0 16,-4-1 0-16,1 2 0 0,-3 2 0 0,0 0 0 16,-1 0 0-16,2 2 0 0,-1 3 0 0,-2 0 0 15,0 2 0-15,0 0 0 0,2 2 0 0,-2 3 0 16,0 0 0-16,0 0 0 0,0 0 0 0,0 25 0 0,0-5 0 16,2 3 0-16,-2 4 0 0,-2-1 0 15,4 3 0-15,-2-1 0 0,1-2 0 0,2-1 0 16,-3-6 0-16,0-1 0 0,1-4 0 0,1-3 0 0,-2-1 0 15,2-1 0-15,-1-1 0 0,-1-1 0 0,0-4 0 16,3 1 0-16,-3-4 0 0,0 7 0 0,0-7 0 16,0 0 0-16,9-10 0 0,-3 7 0 0,-2-5 0 15,4-1 0-15,1 0 0 0,1-2 0 0,0 0 0 16,-1-2 0-16,5 1 0 0,-4 5 0 0,0-1 0 16,1 1 0-16,-1 0 0 0,0 5 0 0,3-2 0 15,-1 3 0-15,-1 1 0 0,-1 2 0 0,1 1 0 16,1 4 0-16,-4-1 0 0,2 8 0 0,-1 0 0 0,-2-4 0 15,3 5 0-15,-5 2 0 0,-1 0 0 16,-3 0 0-16,4-5 0 0,-5 1 0 0,0-1 0 0,0 1 0 16,0-3 0-16,-2-1 0 0,-1 1 0 0,3-2 0 15,0-2 0-15,0 1 0 0,-1-3 0 0,1 1 0 16,0-2-37-16,-3 0-550 0,3-3-84 0,4 5-479 16,1-3-1245-16,-5-2 551 0</inkml:trace>
  <inkml:trace contextRef="#ctx0" brushRef="#br1" timeOffset="209631.42">10609 13046 88 0,'-8'2'586'0,"1"-3"22"0,0 1 4 16,7 0 0-16,-5-3-17 0,5 3-25 0,0 0-40 16,17-10-46-16,-1 5-38 0,12-2-49 0,4-1-31 0,4 1-40 15,5 4-31-15,12-5-27 0,-2-1-26 0,2 0-21 16,-17 1-25-16,2-1-22 0,-3-1-13 0,-2 1-15 15,-1 0 10-15,-4 0-44 0,-10 1-112 0,0-4 0 16,1 4 0-16,-6-4 0 0,2 2 0 0,-7-3 0 16,0 2 0-16,-1 0 0 0,-3 0 0 0,-1-3 0 15,-5 4 0-15,1-2 0 0,-4 1 0 0,-4-1 0 16,-4 2 0-16,-3 4 0 0,-5 1 0 0,-10 3 0 16,-2 5 0-16,-1 2 0 0,-4 7 0 0,6 4 0 15,1 2 0-15,4 4 0 0,6 3 0 0,5 3 0 16,6-2 0-16,7 1 0 0,8 1 0 0,6 0 0 0,10-6 0 15,5-2 0-15,6-2 0 0,2-1 0 0,17-2 0 16,-1-5 0-16,5-4 0 0,-3 1 0 16,-2-9 0-16,-9-1 0 0,0 0 0 0,10-7 0 0,-16 1 0 15,-3 2 0-15,-2-4 0 0,-2 3 0 0,-1-2 0 16,-10 3 0-16,-2 0 0 0,1-3 0 0,-6 4 0 16,0 0 0-16,-2 0 0 0,-2 2 0 0,1-2 0 15,-1 1 0-15,-2 4 0 0,0-1 0 0,-1-1 0 16,0 1 0-16,-3 2 0 0,5-2 0 0,-5 2 0 0,3-5 0 15,-3 5 0-15,0 0 0 0,0 0 0 16,0 0 0-16,0 0 0 0,2 8 0 0,-2-8 0 16,0 0 0-16,0 0 0 0,0 0 0 0,0 0-650 0,0 0-608 15,0 0-1361-15,0 0 603 0</inkml:trace>
  <inkml:trace contextRef="#ctx0" brushRef="#br1" timeOffset="210349.93">14593 12599 466 0,'2'4'570'0,"-2"-4"18"0,0 3 3 16,0-3-1-16,0 0 1 0,0 0-18 16,0 0-26-16,0 0-24 0,0 0-35 0,0 0-50 0,0 0-37 15,0 0-41-15,0 0-33 0,0 0-34 0,14-7-26 16,-10 5-27-16,0-2-18 0,1-1-106 0,0 1-116 16,1 1 0-16,-2-2 0 0,0 1 0 0,-1-3 0 15,-1 2 0-15,-2-2 0 0,-1 1 0 0,-2-1 0 16,-2-1 0-16,-5-1 0 0,0 2 0 0,-11 1 0 15,3 0 0-15,-2 2 0 0,-11 3 0 0,2 2 0 16,-3 5 0-16,0 4 0 0,5 2 0 0,-1 0 0 0,0 5 0 16,2 2 0-16,2-1 0 0,2 2 0 0,3 1 0 15,4-1 0-15,3-2 0 0,5-1 0 16,-1 1 0-16,3 0 0 0,5-1 0 0,0-1 0 0,1 1 0 16,8-1 0-16,1 0 0 0,4-2 0 0,3-2 0 15,7 0 0-15,5-3 0 0,5-2 0 0,0-3 0 16,2 0 0-16,4-3-15 0,-2 0-493 0,2-2-31 15,-2-2-28-15,16-6-20 0,-16 3-410 0,-2-1-1078 16,1-2 477-16</inkml:trace>
  <inkml:trace contextRef="#ctx0" brushRef="#br1" timeOffset="210642.11">14892 12786 1897 0,'17'-14'-18'0,"-4"5"95"15,-5-1 78-15,-2-2 70 0,-2 3 65 0,-4-3 57 16,-5 3 48-16,-1-2 33 0,-3 1 24 0,-5 0 15 0,-3 2 10 16,-2 2-6-16,-2 1-36 0,1 2-43 15,-2 1-37-15,2 2-34 0,-1 3-35 0,0 0-28 0,3 6-28 16,5-2-22-16,-1-1-165 0,5 5-43 0,0 0 0 15,5 1 0-15,4 0 0 0,5-1 0 0,5 4 0 16,5-2 0-16,6 5 0 0,5-8 0 0,2 1 0 16,5-5 0-16,-6-1 0 0,4-4 0 0,-1-1 0 15,-1 0 0-15,0-5 0 0,-9 1 0 0,-1-1 0 16,-1-1 0-16,1-2 0 0,-2-1 0 0,-3-2 0 16,-5 4 0-16,4-4 0 0,-4 0 0 0,-3-3 0 15,-3 3 0-15,1 1 0 0,-3-3 0 0,-2 1 0 0,-3 1 0 16,0-1 0-16,-3 1 0 0,-4 2 0 0,5-1 0 15,-6 2 0-15,1 3 0 0,-1-1 0 16,-6-1 0-16,8 6 0 0,-3-2 0 0,1 3 0 0,1 0 0 16,4 1 0-16,-2 1 0 0,2-1 0 0,3 3 0 15,2 2-596-15,1-1-162 0,3-2-382 0,1 1-1234 16,3 0 545-16</inkml:trace>
  <inkml:trace contextRef="#ctx0" brushRef="#br1" timeOffset="211229.4">15314 12591 329 0,'2'-5'545'0,"-1"3"28"0,-1 2 25 0,4-5 29 16,-4 2 1-16,0 3-26 0,3-2-40 0,-3 2-42 15,2-2-30-15,-2 2-46 0,14 3-42 0,-4 2-41 16,1 1-35-16,4 4-32 0,0 0-30 0,0 3-25 0,0-2-24 16,-1 3-43-16,-3 1-172 0,0-2 0 0,-3-2 0 15,0 0 0-15,-3-1 0 0,-1 1 0 0,-3-2 0 16,-1-3 0-16,0 0 0 0,0 1 0 0,0-1 0 15,-4-1 0-15,3-1 0 0,-3 1 0 0,0-2 0 16,3 0 0-16,-4 0 0 0,5-3 0 0,-9 0 0 16,9 0 0-16,0 0 0 0,-9-4 0 0,9 1 0 15,-4-3 0-15,3 0 0 0,-2-1 0 0,6-3 0 16,-3 0 0-16,3 0 0 0,-1 1 0 0,3-2 0 0,3-1 0 16,2-1 0-16,3-2 0 0,-3 2 0 15,7 0 0-15,2 3 0 0,4-2 0 0,-3 4 0 16,1 2 0-16,1 2 0 0,5 2 0 0,-6 4 0 0,-2-1 0 15,-1 4 0-15,0 0 0 0,-6 2 0 0,-1 1 0 16,-3-2 0-16,-2 5 0 0,-2-2 0 0,0 1 0 16,-1-1 0-16,-2 1 0 0,-4-1 0 0,1 0 0 15,-1-2 0-15,0-1 0 0,0 0 0 0,0-2 0 16,-2 0 0-16,-1-2 0 0,2 2 0 0,0-1 0 16,0 0 0-16,0-1 0 0,4-2 0 0,-6 1 0 15,6-1 0-15,-7 1 0 0,7-1 0 0,0 0 0 0,-6-4 0 16,6-2 0-16,0 0 0 0,3 2 0 0,-2-2 0 15,5-3 0-15,1 0 0 0,-1-1 0 16,6-2 0-16,2 0 0 0,0 1 0 0,4-1 0 0,-2 3 0 16,5-2 0-16,4 1 0 0,-4 5 0 0,4-3 0 15,-6 4 0-15,6 3 0 0,-7 1 0 0,1 0 0 16,0 3 0-16,-6 1 0 0,-1 3 0 0,-1-1 0 16,-2 0 0-16,-3 2 0 0,3 3 0 0,-4-1 0 15,-2-1 0-15,-1 2 0 0,-2-1 0 0,0 0 0 16,-2 0 0-16,-1-1 0 0,-1 0 0 0,3-3 0 15,-2 0 0-15,-2 1 0 0,3-2 0 0,-1-1-378 16,2 0-342-16,-2-1-463 0,1 2-1280 0,1-2 566 0</inkml:trace>
  <inkml:trace contextRef="#ctx0" brushRef="#br1" timeOffset="211701.45">16426 12501 389 0,'-1'-16'619'0,"0"3"35"16,1 1 42-16,-2 2 7 0,1 3-25 0,1 2-59 16,0 0-61-16,0 1-59 0,0 4-44 0,0 0-44 15,0 0-45-15,0 0-36 0,-1 19-33 0,1-6-31 16,0 4-23-16,1 1-24 0,-2 7-30 0,1 2-189 0,1-3 0 16,0-3 0-16,-1-2 0 0,0 0 0 15,0-3 0-15,0-1 0 0,0 1 0 0,-1-8 0 16,1 0 0-16,0-1 0 0,0-2 0 0,0 1 0 0,0-3 0 15,0 0 0-15,0-3 0 0,0 0 0 0,0 0 0 16,0 0 0-16,0 0 0 0,9-11 0 0,-6 5 0 16,2-4 0-16,3 2 0 0,-1-1 0 0,2-3 0 15,2 1 0-15,2-5 0 0,2 3 0 0,1-1 0 16,6-4 0-16,-5 7 0 0,3 0 0 0,7 0 0 16,-9 4 0-16,2 2 0 0,-2 1 0 0,2 2 0 15,1 3 0-15,-4 2 0 0,4 0 0 0,-8 2 0 16,1 1 0-16,0 3 0 0,-4 0 0 0,-2 0 0 0,-3 1 0 15,0 0 0-15,-5 2 0 0,-1 0 0 16,0 0 0-16,-6-1 0 0,2-1 0 0,-5 0 0 0,1-2 0 16,-4 1 0-16,-1 1 0 0,-4-2 0 0,4-1 0 15,-4-2 0-15,-2 2 0 0,0-2 0 0,-1-1 0 16,-7 2 0-16,0-1 0 0,6-2 0 0,0-2 0 16,3 1 0-16,1 1 0 0,3-3 0 0,2 0 0 15,4 0 0-15,3 0 0 0,4-4 0 0,2 4-167 16,6-9-528-16,1 4-527 0,9-2-1324 0,2-2 587 15</inkml:trace>
  <inkml:trace contextRef="#ctx0" brushRef="#br1" timeOffset="211903.06">16917 12522 107 0,'3'-10'498'0,"1"2"37"0,-3 2 39 16,1 1 24-16,0 2 13 0,0-1 3 0,-2 4-29 0,0 0-24 15,0 0-38-15,0 0-50 0,4 8-46 0,-3 4-40 16,4-2-38-16,-5 4-35 0,2 3-28 0,1 2-30 15,1-3-25-15,0 2-22 0,0 1-156 0,-3-2-53 16,1 0 0-16,4-4 0 0,-1 0 0 0,-4-1 0 16,3-2 0-16,0 0 0 0,-3-5 0 0,2 1 0 15,-1 0 0-15,1-3 0 0,-2-2-33 0,6-1-533 16,-7 0-129-16,10-2-455 0,-4 0-1246 0,-2-4 552 16</inkml:trace>
  <inkml:trace contextRef="#ctx0" brushRef="#br1" timeOffset="212081.97">17058 12464 497 0,'-9'-15'583'16,"1"4"39"-16,4 2 46 0,-2 0 29 15,2 3-7-15,0 2-65 0,2-2-63 0,-1 2-56 0,2 0-53 16,-2 2-44-16,3 2-46 0,-5-4-35 0,5 4-34 16,-1-2-30-16,1 2-31 0,0 0-31 0,0 0-62 15,6 9-85-15,1-4-85 0,2 3-119 0,1 0-109 16,0-2-121-16,2 2-95 0,3 3-92 0,-5-5-491 15,2 1-1143-15,-1-1 506 0</inkml:trace>
  <inkml:trace contextRef="#ctx0" brushRef="#br1" timeOffset="212502.03">17201 12473 257 0,'0'0'373'0,"-3"-4"20"16,3-2 31-16,0 3 26 0,3-1 21 0,-2 2 10 15,3-3-8-15,4 1 6 0,-1 2-11 0,2 0 2 0,4 1-28 16,1 2-24-16,2 5-29 0,1 1-25 0,0 0-30 15,0 4-27-15,-3 1-21 0,0 0-32 0,-3 2-19 16,-1 0-20-16,-3 2-22 0,-1 0-178 0,-6 0-15 16,0-4 0-16,0 0 0 0,-4 0 0 0,-1 0 0 15,1-3 0-15,-4 2 0 0,0-2 0 0,1 0 0 16,0-6 0-16,0 4 0 0,2-3 0 0,0 0 0 16,1-2 0-16,-1 0 0 0,3 1 0 0,2-3 0 15,0 0 0-15,0 0 0 0,-8-7 0 0,8 3 0 0,0 4 0 16,5-11 0-16,0 4 0 0,0-3 0 0,4 2 0 15,3-2 0-15,-3 1 0 0,6-4 0 16,0 3 0-16,2-1 0 0,2 0 0 0,0 1 0 0,-1 0 0 16,3 2 0-16,-1 0 0 0,-2 0 0 0,1 4 0 15,-2 2 0-15,1 1 0 0,-7 3 0 0,3 1 0 16,-5 0 0-16,9 3 0 0,-12 0 0 0,2 4 0 16,-3-1 0-16,0 3 0 0,0-2 0 0,-2 1 0 15,-2 0 0-15,-1 1 0 0,0-2 0 0,0 2 0 16,0-3 0-16,0 2 0 0,0-3 0 0,-1-1 0 15,-2-1 0-15,3-1 0 0,0 2 0 0,-2-2 0 0,2-1 0 16,0-4 0-16,0 7 0 0,0-5 0 0,0-2-184 16,6 3-427-16,-1-1-94 0,2-1-411 0,-1 0-1208 15,8 1 535-15</inkml:trace>
  <inkml:trace contextRef="#ctx0" brushRef="#br1" timeOffset="212799.86">17887 12689 253 0,'-5'-3'435'0,"4"0"21"15,1 3 42-15,-7-5 16 0,6 1-2 0,1 4-23 16,5-6-22-16,-1 3-11 0,5-2-18 0,6 0-22 16,2-1-25-16,10-2-22 0,1-2-15 0,-1 1-15 15,5 1-14-15,-2-2-14 0,5-1-22 0,-7 1-24 16,-1 1-26-16,-7 1-19 0,-2 0-65 0,1 0-155 0,-8 3 0 16,1 0 0-16,-7 1 0 0,3 0 0 15,-5 1 0-15,-1 2 0 0,-2 1 0 0,0 0 0 0,0 0 0 16,-18 0 0-16,6 4 0 0,-5 0 0 0,-2 5 0 15,-4 3 0-15,-4 3 0 0,5-1 0 0,3-1 0 16,0 3 0-16,2-3 0 0,3 0 0 0,3 0 0 16,2-5 0-16,2 3 0 0,2 0 0 0,4-1 0 15,5 0 0-15,0-1 0 0,3-4 0 0,6 1 0 16,6 1 0-16,0-5 0 0,2-1 0 0,7-2-374 16,-6 0-220-16,8-1-62 0,-2-2-439 0,2 3-1185 15,4 1 524-15</inkml:trace>
  <inkml:trace contextRef="#ctx0" brushRef="#br1" timeOffset="213325.6">18545 12722 1099 0,'20'-4'61'0,"-4"0"69"0,0-4 60 16,-6 0 41-16,-1 1 43 0,-4-1 41 0,0-2 39 0,-1-1 37 16,-2 3 21-16,-3-4 22 0,1 3 14 0,-2-2 3 15,-1 5 7-15,-1-1-7 0,-1 2-23 0,-2 0-39 16,-4 2-35-16,0-2-36 0,-2 5-33 0,-6 0-29 16,-2 3-25-16,3 1-22 0,-3 2-187 0,0 2-22 15,3 2 0-15,2-2 0 0,3 4 0 0,5-1 0 16,-1-2 0-16,5 5 0 0,2-4 0 0,3 1 0 15,4 0 0-15,5-1 0 0,4-2 0 0,4-1 0 16,2 0 0-16,6-2 0 0,-3-2 0 0,-1-4 0 0,-1-1 0 16,-2-3 0-16,1-3 0 0,-3 0 0 0,2-3 0 15,3-4 0-15,-6 1 0 0,5-2 0 16,-10 2 0-16,2-2 0 0,-2 0 0 0,2-2 0 0,1-4 0 16,-3 5 0-16,0-5 0 0,-1 5 0 0,-3-1 0 15,-2-2 0-15,1 2 0 0,-3-2 0 0,1 2 0 16,-1-1 0-16,0-5 0 0,-2 5 0 0,-1 2 0 15,0-3 0-15,-2 5 0 0,-1 1 0 0,-2 5 0 16,3 0 0-16,-4-4 0 0,-1 5 0 0,3 3 0 16,-3 1 0-16,-1 2 0 0,1 5 0 0,-2-2 0 15,3 4 0-15,-3 4 0 0,5 7 0 0,0 2 0 0,8 8 0 16,1 2 0-16,8 0 0 0,0-1 0 0,3-1 0 16,0-1 0-16,0-1 0 0,0-4 0 0,-5-6 0 15,-1 1 0-15,-1-6 0 0,-4 1 0 0,4-3 0 16,-4 0 0-16,1 0 0 0,1-2 0 0,-2 1 0 15,4-2 0-15,-4 1 0 0,-1 0 0 0,1-1 0 16,1-1 0-16,1 0 0 0,-3 0 0 0,1 0 0 16,-1-1 0-16,0 2 0 0,-2-2 0 0,2 0 0 15,0 3 0-15,0-3 0 0,-4-2 0 0,5 4 0 16,-5-4 0-16,1 1 0 0,-1-1 0 0,0 0 0 16,4 2 0-16,-4-2 0 0,4 2 0 0,-4-2 0 15,1 5 0-15,-1-5 0 0,9 1-450 0,-1-2-240 0,-8 1-486 16,11-4-1273-16,-2 3 564 0</inkml:trace>
  <inkml:trace contextRef="#ctx0" brushRef="#br1" timeOffset="214183.33">20263 12270 60 0,'-14'2'686'16,"1"-2"5"-16,-1 0 8 0,3 0-1 0,-1 1-19 15,6-1-36-15,1 2-63 0,-1-1-54 0,6-1-56 16,-5 1-47-16,5-1-41 0,0 0-44 0,-5 3-30 0,5-3-28 16,0 0-29-16,25 1-24 0,-6 0-20 15,5-1-164-15,9 4-43 0,3-4 0 0,-1 0 0 0,2-3 0 16,-2 1 0-16,5-1 0 0,-4-2 0 0,0 2 0 15,-5-2 0-15,-1-1 0 0,-10 0 0 0,0 1 0 16,-3 1 0-16,-4 0 0 0,-3-2 0 0,-1 0 0 16,-4-2 0-16,-1-1 0 0,-4-1 0 0,0 1 0 15,-5-2 0-15,-4-2 0 0,-1 3 0 0,-3-3 0 16,-12 3 0-16,-1-3 0 0,2 5 0 0,-6 3 0 16,0 2 0-16,-1 3 0 0,0 2 0 0,1 4 0 15,0 2 0-15,6 5 0 0,0 0 0 0,8-3 0 0,0 5 0 16,3 0 0-16,2 3 0 0,4-1 0 0,2 1 0 15,1 1 0-15,4 1 0 0,0-1 0 0,5 0 0 16,2-1 0-16,-1-1 0 0,7-2 0 0,0 1 0 16,-1-2 0-16,3 1 0 0,-1-3 0 0,3-1 0 15,0 0 0-15,-2-4 0 0,3 1 0 0,-1-2 0 16,-1-1 0-16,4-2 0 0,0-3 0 0,2 0 0 16,-4 0 0-16,2 0 0 0,-1-2-391 0,3 1-361 0,0-3-423 15,7-1-1273-15,2 2 564 0</inkml:trace>
  <inkml:trace contextRef="#ctx0" brushRef="#br1" timeOffset="214509.55">21279 12043 32 0,'-8'-25'629'0,"3"-2"18"0,-3 8 30 0,3 0 11 0,-2 2-5 16,2 5-22-16,0 3-60 0,-1-1-58 0,3 3-55 15,-1 2-50-15,0-1-45 0,1 2-42 0,0 2-36 16,3 2-31-16,-8 6-33 0,3 4-29 0,-2 7-19 16,-1 9-118-16,2 4-85 0,2 4 0 0,1 16 0 15,1-4 0-15,2 4 0 0,3-3 0 0,5-1 0 0,-2-11 0 16,0-1 0-16,2 1 0 0,-4-2 0 0,4 0 0 16,-2-3 0-16,3-1 0 0,-4-3 0 0,-1-8 0 15,0 0 0-15,-2-2 0 0,0-3 0 0,-1-1 0 16,0-3 0-16,-1 1 0 0,-1-4 0 0,0 2 0 15,-1-2 0-15,0-1 0 0,-3-2 0 0,1 1 0 16,-3-1 0-16,-2-1 0 0,3 0 0 0,-3-2 0 16,-1 0 0-16,1-2 0 0,-1 1-471 0,-1-3-163 0,1 0-547 15,1 2-1280-15,3-4 566 0</inkml:trace>
  <inkml:trace contextRef="#ctx0" brushRef="#br1" timeOffset="214725.36">20921 12443 448 0,'-18'-11'491'15,"0"1"22"-15,3 1 26 0,2 3 23 0,3 0 15 16,2 0-1-16,3 2-24 0,1 1-28 0,4-1-27 16,4-1-37-16,3 2-44 0,7-2-38 0,6 0-39 15,11 3-32-15,2 0-32 0,7 1-28 0,10 2-22 16,1-1-25-16,1 2-135 0,-1 0-65 0,-10-2 0 16,-3 2 0-16,2-4 0 0,-3 2 0 0,0 2 0 15,-6 0 0-15,-4 0 0 0,-7-2 0 0,-2 0 0 16,-3 0 0-16,-3-1 0 0,-1 0 0 0,-2-1 0 15,4 0-251-15,-4 0-169 0,-3-2-64 0,1-1-69 0,3 0-528 16,-4-2-1171-16,5 1 519 0</inkml:trace>
  <inkml:trace contextRef="#ctx0" brushRef="#br1" timeOffset="-214463.02">21852 11929 193 0,'-9'-24'603'0,"1"10"34"0,0-2 19 16,3 5 25-16,1 1-16 0,-1 3-18 0,4 0-55 16,-3 3-61-16,3-2-53 0,-3 3-50 0,4 3-42 15,-4-1-38-15,4 1-36 0,-6 10-32 0,-1 8-30 0,1 1-22 16,-3 8-25-16,5 5-130 0,-1-1-73 0,3 18 0 16,0-13 0-16,2 9 0 0,0 2 0 0,4-12 0 15,0 12 0-15,0-12 0 0,-2-2 0 0,3 1 0 16,-1 0 0-16,-1-6 0 0,-2 0 0 0,0-4 0 15,-1-4 0-15,0-4 0 0,-1 0 0 0,0-5 0 16,-2-1 0-16,2 0 0 0,-2-2 0 0,-3-2 0 16,5 0 0-16,-2-1 0 0,-2-1 0 0,1-2 0 15,0 2 0-15,-1-3 0 0,-4 0 0 0,4 1 0 16,5-2 0-16,-9-2-451 0,2 0-171 0,0-1-565 16,2-2-1285-16,-1 3 568 0</inkml:trace>
  <inkml:trace contextRef="#ctx0" brushRef="#br1" timeOffset="-214113.02">21559 12436 132 0,'-17'-9'337'0,"-1"0"52"16,4-1 24-16,5 2 26 0,-3 1 26 0,6 2 12 16,1 0 3-16,1 0-12 0,2-3-7 15,3 3-5-15,4 0-28 0,6-2-23 0,6-3-27 0,14 2-33 16,6-1-26-16,16 3-30 0,-2-3-28 0,1 2-26 16,3-4-26-16,0 4-16 0,-5-6-15 0,-12 5-2 15,-1-3-9-15,0 2-76 0,2 0-91 0,-6-2 0 16,-2 1 0-16,-5-2 0 0,-5 5 0 0,-4 1 0 15,0-3 0-15,-8 2 0 0,4 1 0 0,-4 0 0 0,-4 2 0 16,0 0 0-16,-1 3 0 0,1-4 0 0,-1 2 0 16,-3 1 0-16,-1 2 0 0,0 0 0 0,0 0 0 15,-6-7 0-15,6 7 0 0,0 0 0 0,-18 8 0 16,4-1 0-16,3 0 0 0,0 0 0 0,1 1 0 16,-3 2 0-16,4-1 0 0,0 3 0 0,2-1 0 15,2 3 0-15,-1-2 0 0,5-1 0 0,-1 0 0 16,2-1 0-16,0 3 0 0,2-5 0 0,1 2 0 0,1-2 0 15,3 3 0-15,0-3 0 0,4-2 0 0,-2-1 0 16,1 1 0-16,4-3 0 0,-2 0 0 16,4-1 0-16,5-2 0 0,-2 2-227 0,1-2-419 0,1-2-574 15,7 0-1322-15,2-2 586 0</inkml:trace>
  <inkml:trace contextRef="#ctx0" brushRef="#br1" timeOffset="-213840.08">22758 12158 63 0,'-2'-12'521'16,"1"2"40"-16,0 1 25 0,-2 2 22 0,2 0 11 0,-2 0-5 15,0 1-12-15,-3-1-25 0,-4 2-52 16,0 2-51-16,-2 1-48 0,-5-1-43 0,-1 6-38 16,-3 2-33-16,2-1-34 0,-1 4-28 0,1 2-25 0,1 2-24 15,4-2-180-15,1 3-21 0,1 0 0 0,5 3 0 16,3 2 0-16,2 0 0 0,4-2 0 0,3 1 0 15,3-1 0-15,3 0 0 0,1-1 0 0,2-1 0 16,2-1 0-16,-2-4 0 0,4 3 0 0,1-3 0 16,-3-3 0-16,-1-3 0 0,2 1 0 0,0-4 0 15,0 2 0-15,-3-2 0 0,4 0-121 0,0-1-383 16,-1 0-63-16,0-3-46 0,-4 2-452 0,5-4-1153 16,1 1 510-16</inkml:trace>
  <inkml:trace contextRef="#ctx0" brushRef="#br1" timeOffset="-213597.03">23091 12126 125 0,'3'-17'419'0,"-6"-1"28"0,3 3 29 15,0 3 28-15,0 1 18 0,0 1 25 0,0 3 12 16,0 0-9-16,0 1-26 0,0 2-31 0,0-1-33 16,0 1-35-16,0 4-44 0,0 0-39 0,0 0-26 15,-5 13-32-15,4-3-26 0,-2 3-24 0,-1 6-25 16,2-1-93-16,-1 2-116 0,-3 4 0 0,2 3 0 15,0-2 0-15,3-1 0 0,-3-6 0 0,0 1 0 16,3-2 0-16,-2-2 0 0,2-1 0 0,1-4 0 16,-2 2 0-16,0-1 0 0,2-6 0 0,0 3 0 0,0-3 0 15,0 0-186-15,2 1-383 0,1-4-107 0,1-1-451 16,0 3-1221-16,-4-4 541 0</inkml:trace>
  <inkml:trace contextRef="#ctx0" brushRef="#br1" timeOffset="-213472.23">23035 12311 38 0,'-8'-5'392'15,"-1"-4"64"-15,0 2 43 0,-1 0 13 0,3 0 26 16,1 1 3-16,-1-1-18 0,2 2-25 0,2 1-44 16,3-2-50-16,1 1-62 0,7 1-77 0,4-1-96 0,5-1-109 15,5 1-134-15,10-2-136 0,4 2-154 16,0-1-477-16,2 1-911 0,0 3 404 0</inkml:trace>
  <inkml:trace contextRef="#ctx0" brushRef="#br1" timeOffset="-213211.33">23657 12241 476 0,'-2'2'722'0,"2"-2"45"16,-6 2 26-16,6-2-73 0,0 0-67 0,-6 1-64 15,6-1-57-15,-4 2-51 0,4-2-43 0,0 0-42 16,-3 3-29-16,3-3-45 0,0 0-29 0,0 0-29 16,0 0-25-16,-8 1-100 0,8-1-139 0,0 0 0 0,-4 1 0 15,4-1 0-15,-4 3 0 0,4-3 0 16,0 0 0-16,0 0 0 0,0 0 0 0,0 0 0 15,-10-2 0-15,10 2 0 0,0 0 0 0,0 0 0 0,0 0 0 16,0 0 0-16,0 0 0 0,0 0 0 0,0 0 0 16,0 0 0-16,0 0 0 0,0 0 0 0,0 0 0 15,0 0 0-15,0 0 0 0,0 0 0 0,0 0 0 16,0 0 0-16,15 5 0 0,-8-2-508 0,6 0-773 16,6 0-1387-16,1 1 613 0</inkml:trace>
  <inkml:trace contextRef="#ctx0" brushRef="#br0" timeOffset="-181840.23">809 16058 16 0,'0'0'341'0,"-2"-3"18"0,-2 0 25 0,4 3 43 16,1-4 29-16,-1 4 31 0,-4-7 24 0,3 4 13 0,1 3 13 15,0 0 17-15,-2-6 1 0,-1 4-47 0,2-2-49 16,1 4-44-16,-2-7-39 0,1 4-35 0,1 3-34 16,-1-4-32-16,1 4-28 0,0 0-135 0,-4-3-112 15,4 3 0-15,0 0 0 0,12 10 0 0,-1-1 0 16,3 4 0-16,9 9 0 0,1 1 0 0,-1 4 0 16,4 0 0-16,9 9 0 0,-8-11 0 0,9 9 0 15,-1-3 0-15,-7-8 0 0,-2 1 0 0,0-3 0 16,0 1 0-16,-3 1 0 0,-1-4 0 0,-1 1 0 15,-8-7 0-15,5 5 0 0,-9-5 0 0,-3-4 0 16,0 3 0-16,0-2 0 0,-2-3 0 0,-4 3 0 16,-1-2 0-16,-1-3 0 0,-2 1 0 0,-2-1 0 15,-2 1 0-15,-2-3 0 0,1-5 0 0,-5 2 0 16,3-4-652-16,-8 0-605 0,6-1-1361 0,1-3 602 0</inkml:trace>
  <inkml:trace contextRef="#ctx0" brushRef="#br0" timeOffset="-181589.5">1126 16153 5082 0,'-9'-15'553'0,"0"-2"-64"15,4 6-36-15,1 1-31 0,-1 2-11 0,0 1-19 16,1 1-67-16,0 1-261 0,-1 3-64 0,2-1 0 16,3 3 0-16,-11 7 0 0,1 8 0 0,-4 6 0 0,-3 7 0 15,-1 1 0-15,-3 12 0 0,3-10 0 0,-5 9 0 16,1 1 0-16,8-7 0 0,-4-2 0 0,5 0 0 15,-1-3 0-15,3 2 0 0,2-2 0 0,0-3 0 16,0-3 0-16,4-3 0 0,0-4 0 0,2-3 0 16,1-1 0-16,2-6 0 0,0 1 0 0,2-2 0 15,-1-4 0-15,-1-1 0 0,0 0-383 0,20-7-251 16,-9-3-78-16,-2-5-365 0,3-2-1167 0,2-4 516 16</inkml:trace>
  <inkml:trace contextRef="#ctx0" brushRef="#br0" timeOffset="-181425.23">961 16208 292 0,'-1'-18'476'0,"-5"0"51"0,3 1 44 16,-2 8 20-16,1-2 12 0,0 6-21 0,3-2-13 16,-2 2-29-16,2 4-17 0,1 1-25 0,0 0-42 15,-9 19-46-15,13-2-40 0,-9 8-37 0,5 2-39 16,-4 2-23-16,4-1-31 0,-1 1-195 0,1-1-45 16,0-1 0-16,1-3 0 0,1-3 0 0,1-4 0 15,2-2 0-15,-1-2 0 0,0-1-381 0,1-4-218 0,-1 0-604 16,1-4-1301-16,-1-4 576 0</inkml:trace>
  <inkml:trace contextRef="#ctx0" brushRef="#br0" timeOffset="-181261.75">839 16339 55 0,'-17'4'623'16,"4"-2"22"-16,1 3 6 0,5-5-9 0,-2 2-33 16,6 0-47-16,-4 0-52 0,7-2-19 0,4 6-11 15,-4-6-21-15,9 4-26 0,1 0-46 0,9 1-34 16,0-1-40-16,3 0-30 0,7 0-81 0,-2-3-94 15,5 1-107-15,3-1-138 0,-2 0-125 0,4-2-136 16,-3-3-147-16,0-3-533 0,4-3-1168 0,-1 1 518 16</inkml:trace>
  <inkml:trace contextRef="#ctx0" brushRef="#br0" timeOffset="-180722.63">2645 16008 199 0,'0'0'679'0,"0"0"11"15,0 0 8-15,0 0 6 0,0 0-2 0,-6-7-47 16,6 7-62-16,0 0-54 0,0 0-55 0,0 0-44 0,0 0-52 16,-7 0-42-16,5 5-32 0,1 5-34 15,-3 1-26-15,0 16-28 0,3 3-226 0,-1 3 0 16,0 3 0-16,1 11 0 0,-1-11 0 0,4-1 0 0,-6-1 0 15,3 1 0-15,2-3 0 0,3-4 0 0,-4 0 0 16,6-1 0-16,-2-1 0 0,0-7 0 0,-1-3 0 16,0-1 0-16,1-4 0 0,-1-4 0 15,-2-1 0-15,3-1 0 0,-3-4 0 0,-1-1-510 0,0 0-771 16,7-10-1386-16,-5-1 613 0</inkml:trace>
  <inkml:trace contextRef="#ctx0" brushRef="#br0" timeOffset="-180363.33">2420 15962 56 0,'-11'-7'639'15,"-1"1"22"-15,4 0 10 0,1 1-24 0,2 3-31 16,-1-2-29-16,3 1-30 0,3 3-17 0,0 0-15 16,12-5-38-16,1 3-47 0,16-1-46 0,3 0-33 15,8 5-37-15,13-2-35 0,5 5-36 0,2 4-109 16,3-1-144-16,-2 5 0 0,27 5 0 0,-32-2 0 15,-1 2 0-15,2 4 0 0,-4 1 0 0,-2-1 0 16,-7 3 0-16,-12-4 0 0,-3 0 0 0,-1 3 0 0,-9 0 0 16,-5 3 0-16,-5-3 0 0,-4 2 0 0,-2-7 0 15,-12 8 0-15,-1-1 0 0,-7-4 0 16,-3 3 0-16,-6-4 0 0,-1-1 0 0,-1 4 0 16,-2-6 0-16,-1 0 0 0,-1-1 0 0,-3 0 0 0,4-1 0 15,-3-3 0-15,2-2 0 0,-1 2 0 0,5-1 0 16,-3-2 0-16,4-2 0 0,1 0 0 0,8-3 0 15,-1 0 0-15,3-2 0 0,5 0 0 0,0-2 0 16,1-1 0-16,3-1 0 0,-1-1 0 0,4-2 0 16,0-6 0-16,4 0-320 0,3 0-993 0,5-7-1420 15,3-6 629-15</inkml:trace>
  <inkml:trace contextRef="#ctx0" brushRef="#br0" timeOffset="-180133.76">3474 16046 338 0,'4'-5'744'0,"2"1"-1"0,-1 1 1 16,-2 1-18-16,-1 0-29 0,-2 2-60 0,0 0-62 15,8 7-55-15,-8 1-48 0,1 5-43 0,3 5-43 16,0 12-35-16,-4 2-37 0,1 0-31 0,-1 2-51 16,4-2-232-16,-9 2 0 0,5-3 0 0,-3-1 0 15,2-1 0-15,-1-3 0 0,0 0 0 0,1-7 0 0,-2 1 0 16,2-2 0-16,-4-3 0 0,1-1 0 0,2-6 0 15,-1-1 0-15,-2-1 0 0,1-3 0 16,2-3 0-16,2 0-62 0,-9-12-715 0,3 1-449 16,0-6-1327-16,1-10 587 0</inkml:trace>
  <inkml:trace contextRef="#ctx0" brushRef="#br0" timeOffset="-179958.53">3502 15919 95 0,'-13'-8'686'0,"-3"2"39"0,4 1 15 0,-2 1-10 15,3 1-9-15,-1 2-60 0,-1-1-62 0,3 0-61 16,1 2-52-16,4 4-48 0,-1-2-41 0,2 4-41 16,1-2-39-16,1 2-28 0,-1 0-34 0,3 2-97 15,4-1-158-15,-2 2 0 0,5-1 0 0,2 2 0 16,0-3-275-16,2 0-157 0,2-1-121 0,4-1-603 16,2-3-1251-16,1 3 554 0</inkml:trace>
  <inkml:trace contextRef="#ctx0" brushRef="#br0" timeOffset="-179604.87">3658 16016 23 0,'-12'3'695'15,"3"-3"29"-15,1 0-2 0,2 2-45 0,0-1-44 16,6-1-30-16,0 0-18 0,0 0-26 0,20 6-43 16,0 0-50-16,14 5-47 0,-1 0-40 0,17 7-38 15,-5 0-33-15,-8-2-34 0,-4 4-23 0,-1 0-235 16,-4 0-16-16,-1 2 0 0,-9-1 0 0,0 1 0 15,-9-5 0-15,-4-1 0 0,-1 2 0 0,-5-2 0 16,-2 2 0-16,-2-4 0 0,0-2 0 0,-3 0 0 0,-1 0 0 16,0-4 0-16,0 0 0 0,-1-4 0 15,1 1 0-15,-3-2 0 0,2-2 0 0,0-1 0 16,-1-4 0-16,2 1 0 0,-3-1 0 0,2-3 0 0,-1 0 0 16,4-3 0-16,-3-2 0 0,3-4 0 0,0 0 0 15,3-2 0-15,3-9 0 0,-1 1 0 0,5 1 0 16,2 1 0-16,3-4 0 0,1 6 0 0,0 4 0 15,3 0 0-15,0 2 0 0,12-1 0 0,-2 3 0 16,-2 5 0-16,10 1 0 0,-6 1 0 0,4 3 0 16,-5 1 0-16,4 1 0 0,-5 2 0 0,7-1 0 15,-9 2 0-15,10-1-575 0,-12-1-695 0,4 1-1375 16,8 0 609-16</inkml:trace>
  <inkml:trace contextRef="#ctx0" brushRef="#br0" timeOffset="-179180.19">5051 15967 630 0,'-13'-2'711'0,"2"-1"9"0,-3-1-2 0,-2-1-13 16,2 3-22-16,0 0-57 0,1 0-61 0,-1 1-56 16,-2-1-49-16,2 2-47 0,1 3-41 0,-6 1-35 15,-2 3-33-15,3 3-29 0,-6 3-112 0,-3 6-163 16,3 0 0-16,0 0 0 0,2 4 0 0,3 2 0 0,2-1 0 15,3-1 0-15,8 2 0 0,-1-6 0 16,6 0 0-16,2-1 0 0,2 1 0 0,2-2 0 16,4-3 0-16,1-2 0 0,3 0 0 0,1-2 0 0,0-8 0 15,4 1 0-15,1-3 0 0,1-3 0 0,11-1 0 16,-3-8 0-16,2 1 0 0,-1-4 0 16,-2-5 0-16,1 1 0 0,0 0 0 0,-1-4 0 0,-4-1 0 15,0 1 0-15,-5-1 0 0,-3 5 0 0,-6 2 0 16,-1 3 0-16,1 3 0 0,-4 3 0 0,-3-2 0 15,1 5 0-15,-3 2 0 0,0 3 0 0,0 0 0 16,0 0 0-16,-14 13 0 0,8 0 0 0,-1 4 0 16,-2 9 0-16,-1-2 0 0,1 2 0 0,4 2 0 15,-3-3 0-15,2 2 0 0,3-1 0 0,3 2 0 16,-1-9 0-16,2 2 0 0,2-2 0 0,-3-4 0 16,0-5 0-16,5 2 0 0,-4-6 0 0,3-4 0 15,1 0 0-15,7-4-684 0,3-5-568 0,3-1-1355 16,9-8 600-16</inkml:trace>
  <inkml:trace contextRef="#ctx0" brushRef="#br0" timeOffset="-178753.87">5586 16052 132 0,'0'0'494'16,"3"-6"-5"-16,-3 6 10 0,6-2 5 0,0 2-4 15,-1-1-9-15,1-2 1 0,-6 3 0 0,10-2-7 0,-5 2-4 16,1-1 7-16,0 0-1 0,-6 1-42 0,6-3-37 16,-3 0-43-16,-1-1-35 0,0-1-26 15,0 0-31-15,-1 1-241 0,-2-3-32 0,1 2 0 16,0 1 0-16,-5-2 0 0,1-1 0 0,-5 4 0 0,-1-4 0 16,-7 3 0-16,-4 3 0 0,-11 4 0 0,-3 4 0 15,2 1 0-15,-3 6 0 0,3 2 0 0,1 1 0 16,4 1 0-16,6 4 0 0,2 2 0 0,8 1 0 15,7 3 0-15,10-3 0 0,7 1 0 0,12-1 0 16,5 1 0-16,14 2 0 0,1-7 0 0,-8-6 0 16,4-3 0-16,-4-3 0 0,-2-1 0 0,-2-3 0 15,2-4 0-15,-7 0 0 0,-6-2 0 0,2 0 0 16,-4-4 0-16,8 0 0 0,-11 2 0 0,0-2 0 16,-4 0 0-16,0-1 0 0,-3 1 0 0,1 1 0 15,-5-2 0-15,0 1 0 0,1 2 0 0,-3-2 0 16,2 0 0-16,-3 1 0 0,0 1 0 0,-2 3 0 15,0-5 0-15,0 5 0 0,0 0 0 0,-10-5 0 16,4 3 0-16,-1 0 0 0,0-1 0 0,-4 1 0 0,1-2-1366 16,-1-1-1478-16,3 2 654 0</inkml:trace>
  <inkml:trace contextRef="#ctx0" brushRef="#br0" timeOffset="-177955.9">7721 15826 484 0,'4'-11'668'16,"-2"1"13"-16,2 1 8 0,3-4 1 0,-3 3 3 16,0-2-54-16,-1 1-58 0,-2-1-56 0,0 1-51 15,-1 3-43-15,0 2-33 0,2 2-47 0,-2 0-42 16,0 4-32-16,0 0-29 0,0 0-195 0,-7 20-53 15,3 2 0-15,0 4 0 0,1 1 0 0,-4 6 0 16,5-1 0-16,-2 1 0 0,4-2 0 0,0 2 0 0,0-2 0 16,3-3 0-16,-2 1 0 0,3 2 0 15,3-4 0-15,-2-5 0 0,2-4 0 0,-1-3 0 16,-2-5 0-16,2 1 0 0,1-2 0 0,-1-2-634 0,-2-3-626 16,2-3-1364-16,2-4 603 0</inkml:trace>
  <inkml:trace contextRef="#ctx0" brushRef="#br0" timeOffset="-177623.35">7522 15778 3697 0,'-25'-13'608'16,"7"4"-73"-16,5 3-45 0,3 0-74 0,4 0-71 16,2 0 6-16,1 0-27 0,7 0-27 0,0 1-31 15,15-1 2-15,11 2-9 0,4 2-26 0,17 2-131 16,5 5-102-16,7 5 0 0,0 3 0 0,29 3 0 15,-31 0 0-15,-5 0 0 0,3 3 0 0,-8 0 0 16,0 5 0-16,-6-1 0 0,0-1 0 0,-21-4 0 16,-1 0 0-16,-3 2 0 0,-8-2 0 0,-4-2 0 15,-6 2 0-15,3 0 0 0,-11-2 0 0,-3 2 0 16,-3-2 0-16,-8 6 0 0,-2-3 0 0,-1 0 0 16,-4-2 0-16,1-3 0 0,-1 1 0 0,-1-2 0 0,-3-4 0 15,4 1 0-15,-1-4 0 0,-1-1 0 0,-2-2 0 16,4 2 0-16,-1-2 0 0,9-2 0 15,-3-1 0-15,4 0 0 0,0-1 0 0,5-2 0 0,2-2 0 16,0 1 0-16,4-4 0 0,3 0-103 0,3 1-588 16,1-3-543-16,6-1-1335 0,5-5 591 0</inkml:trace>
  <inkml:trace contextRef="#ctx0" brushRef="#br0" timeOffset="-177329.93">8294 16021 438 0,'0'0'605'0,"0"0"-11"16,0 0-9-16,0 0-29 0,17-13-26 0,-2 3-30 16,10-5-45-16,4 1-33 0,2 1-31 0,3-1-33 15,3 0-37-15,0 2-25 0,-1-3-22 0,0 1-21 16,-4 0-8-16,-4 1-7 0,-2 1 4 0,-9 4 13 16,-5-1 13-16,-3 4-19 0,1-3-133 0,-9 2-116 15,2 0 0-15,-6 2 0 0,-2 1 0 0,-4 2 0 0,-3 0 0 16,-6 3 0-16,-9 5 0 0,0 3 0 0,-2 4 0 15,2 0 0-15,-3 4 0 0,1-2 0 16,9 2 0-16,-1-1 0 0,6-1 0 0,6-1 0 0,0 3 0 16,5-7 0-16,0 6 0 0,7-1 0 0,1-3 0 15,4 2 0-15,2-6 0 0,4 3 0 0,0-1 0 16,2-4 0-16,6-2 0 0,6-2 0 0,1-3-344 16,0-3-965-16,4-2-1416 0,1 0 627 0</inkml:trace>
  <inkml:trace contextRef="#ctx0" brushRef="#br0" timeOffset="-177089">9057 15691 153 0,'-14'-24'709'16,"7"7"42"-16,-1 1 35 0,2 5 3 0,-2 1-73 16,4 1-66-16,2 1-64 0,-1 4-59 0,-1 0-56 15,0 3-46-15,4 1-42 0,-1 8-39 0,0 5-30 16,2 5-32-16,3 12-27 0,1-2-205 0,0 7-50 0,3-2 0 15,-3 1 0-15,6 3 0 0,-3-4 0 16,0-1 0-16,-3 2 0 0,4-2 0 0,-3 0 0 16,-1-4 0-16,2-4 0 0,-5-6 0 0,3 9 0 0,-1-12 0 15,-1-5 0-15,-2-1 0 0,2-3 0 0,-2 1-148 16,1-6-621-16,-2-1-444 0,0 0-1313 0,18-10 581 16</inkml:trace>
  <inkml:trace contextRef="#ctx0" brushRef="#br0" timeOffset="-176877.99">9551 15718 568 0,'-9'-18'770'0,"1"5"31"0,3 4 13 16,-1-1-76-16,2 5-73 0,-1 0-63 0,1 0-62 16,0 4-57-16,4 1-46 0,0 0-44 0,-4 16-38 15,4-4-34-15,3 4-34 0,2 2-27 0,4 6-103 16,-2 0-157-16,4 0 0 0,-1 0 0 0,0-8 0 0,-1 2 0 15,0 1 0-15,2-2 0 0,1-1 0 16,-7 0 0-16,4-6-282 0,-3-1-299 0,2 0-119 16,-4-3-405-16,1-2-1197 0,3-1 530 0</inkml:trace>
  <inkml:trace contextRef="#ctx0" brushRef="#br0" timeOffset="-176356.33">9461 15934 179 0,'-34'0'470'0,"3"1"38"16,0 0 32-16,3-2 19 0,13 2-2 0,3-2-33 0,9 1-51 15,1-4-39-15,2 4-13 0,22-11-21 0,6 2-34 16,9 0-38-16,22-3-31 0,5-2-30 0,2 1-26 16,-2 0-21-16,-1-1-27 0,-4 3-15 0,-2-2-19 15,-3 0-17-15,-18 4-4 0,-2 1 17 0,3 0 21 16,-7-2 16-16,-5 2-118 0,-7 4-74 0,-5 2 0 16,-3-3 0-16,2 2 0 0,-6-1 0 0,-1 4 0 15,0 0 0-15,-5 0 0 0,0 0 0 0,0 0 0 16,-5 12 0-16,-2-7 0 0,-1 3 0 0,-4-1 0 15,2 2 0-15,-4 0 0 0,6 0 0 0,-2 0 0 16,5 1 0-16,-1 0 0 0,3-5 0 0,3 0 0 16,5 3 0-16,-1-2 0 0,1-2 0 0,5-2 0 15,3 1 0-15,6-3 0 0,1-3 0 0,0 1 0 0,0-2 0 16,6-6 0-16,1 0 0 0,-3-3 0 16,0-2 0-16,-1-1 0 0,-5-1 0 0,0 3 0 15,-4-1 0-15,0 2 0 0,-4 0 0 0,-2 3 0 0,-3 4 0 16,-1-1 0-16,0 2 0 0,-2 0 0 0,0 4 0 15,-2 1 0-15,0 0 0 0,0 0 0 0,0 14 0 16,2-6 0-16,-2 2 0 0,2-3 0 0,3 8 0 16,1 1 0-16,4-2 0 0,-1 1 0 0,4-1 0 15,0-3 0-15,2 1 0 0,-1 0 0 0,-1-5 0 16,4 4 0-16,-2-4 0 0,-4-1 0 0,2-1 0 16,0 0 0-16,0-2 0 0,-3-2 0 0,0 3 0 15,3-4 0-15,-3 1 0 0,2-1 0 0,-5 0 0 16,0 2 0-16,-1-2 0 0,-6 0 0 0,9 0 0 15,-9 0 0-15,8 0 0 0,-8 0 0 0,6 0 0 16,-6 0 0-16,0 0 0 0,0 0 0 0,0 0 0 16,0 0 0-16,0 0 0 0,0 0 0 0,0 0 0 15,-19-10 0-15,10 6-1366 0,1-2-1478 0,3 0 654 0</inkml:trace>
  <inkml:trace contextRef="#ctx0" brushRef="#br0" timeOffset="-175822.8">12107 15560 337 0,'-7'-12'739'0,"0"-1"9"16,-1-3-9-16,-2-1-16 0,-3 2-25 0,-2-6-65 16,-2 10-60-16,4-1-54 0,-2-2-51 0,-2 7-47 15,-4 3-41-15,0 6-40 0,-8 5-34 0,1 8-30 0,0 6-26 16,-7 14-209-16,6 8-41 0,-1 8 0 0,8 3 0 15,7 0 0-15,9 2 0 0,5 0 0 0,4-2 0 16,6-2 0-16,4-3 0 0,-3 0 0 0,8 3 0 16,-1-4 0-16,-3-14 0 0,-1-1 0 0,1 0 0 15,-5-6 0-15,0-3 0 0,-3-7 0 0,2 0 0 16,-3-6 0-16,-1-4 0 0,-1 0 0 0,1-3 0 16,-2-3-164-16,-2-1-629 0,0 0-413 0,12-15-1306 15,-5 5 578-15</inkml:trace>
  <inkml:trace contextRef="#ctx0" brushRef="#br0" timeOffset="-175380.35">11585 16112 3932 0,'-56'0'688'0,"5"0"-172"0,15 1-69 15,6 1-7-15,8-4-66 0,9 1-70 0,4 1-73 16,4 0-48-16,5 0-11 0,0 0 1 0,28-7-7 16,5 4-6-16,20-2-7 0,8 0-17 0,34-2-20 0,-5-4-116 15,1-2 0-15,2 4 0 0,-29 2 0 0,30 0 0 16,-34-1 0-16,1-1 0 0,-5 1 0 0,-2-3 0 15,-18 7 0-15,-3-8 0 0,-5 6 0 0,-10-2 0 16,1 1 0-16,-6 2 0 0,-3-4 0 0,-2 2 0 16,-2-1 0-16,-2 2 0 0,-4 0 0 0,0 1 0 15,-4-1 0-15,-1 3 0 0,1-1 0 0,-5 4 0 16,-1 0 0-16,-3 0 0 0,-2 8 0 0,2-3 0 16,-2 4 0-16,3-2 0 0,2 0 0 0,2 0 0 15,1 4 0-15,4-6 0 0,3 3 0 0,3 0 0 16,1 2 0-16,4-3 0 0,3-4 0 0,0 1 0 15,7-1 0-15,1 3 0 0,2-6 0 0,-1-2 0 16,3-2 0-16,7-4 0 0,-6 1 0 0,3-5 0 0,2 3 0 16,-2-1 0-16,-1-5 0 0,-2 0 0 15,-9 3 0-15,3 0 0 0,-3-1 0 0,-4 5 0 16,-2-2 0-16,-3 2 0 0,-1 2 0 0,-1 1 0 16,0 1 0-16,-2 1 0 0,-2 3 0 0,5-1 0 0,-5 1 0 15,-2 10 0-15,0-4 0 0,2 5 0 0,-2-1 0 16,1 3 0-16,-6 1 0 0,6-2 0 0,1 0 0 15,3 5 0-15,-2-6 0 0,-2 1 0 0,4-5 0 16,1 1 0-16,1-3 0 0,2-1-597 0,-1 0-669 16,6-1-1371-16,-1 0 606 0</inkml:trace>
  <inkml:trace contextRef="#ctx0" brushRef="#br0" timeOffset="-175023.36">12966 15904 39 0,'-11'-14'594'0,"0"0"45"0,2 1 45 0,0 1 25 15,5 2-11-15,0-1-29 0,-1 4-45 0,5-4-64 16,3 4-55-16,1 1-48 0,2 4-47 0,3-2-35 16,11 4-41-16,7 6-33 0,1 3-31 0,2-1-27 0,-1 6-163 15,-1-1-80-15,-1 2 0 0,-5-1 0 16,0 2 0-16,-10-3 0 0,0-3 0 0,-2 4 0 16,-5-4 0-16,0 1 0 0,-2-3 0 0,-2 0 0 15,0-2 0-15,-1-1 0 0,0 0 0 0,0-5 0 16,-2 3 0-16,2-3 0 0,-6 2 0 0,6-2 0 15,0 0 0-15,-8-10 0 0,6 5 0 0,0-1 0 0,1 0 0 16,1-3 0-16,1-1 0 0,1-2 0 0,1 1 0 16,1-1 0-16,5-3 0 0,0-1 0 0,0 1 0 15,0 2 0-15,7 0 0 0,-3 3 0 16,2 3 0-16,2 2 0 0,5 1 0 0,-3 4 0 0,1 2 0 16,2 4 0-16,-3-3 0 0,0 7 0 0,-1-2 0 15,-5 3 0-15,-2-2 0 0,-5 3 0 0,0 0 0 16,-3-1 0-16,-3 1 0 0,2-1 0 0,-2-2 0 15,0 0 0-15,-2-2 0 0,0-1-629 0,1-4-632 16,1-2-1365-16,3 4 604 0</inkml:trace>
  <inkml:trace contextRef="#ctx0" brushRef="#br0" timeOffset="-174796.05">13992 15761 721 0,'-13'-11'797'15,"-1"-1"28"-15,-4 2-25 0,0 0-81 0,-1 2-69 16,-10 3-66-16,7 4-61 0,-5 3-52 0,0 6-49 0,2 3-43 16,-1 4-34-16,3 1-36 0,3 4-30 0,3 0-30 15,8-4-131-15,3 2-118 0,4 0 0 0,6 2 0 16,5 0 0-16,9 4 0 0,5-5 0 0,4 0 0 16,1-1 0-16,3-5 0 0,-1 2 0 0,0-8 0 15,-1 4 0-15,-2-7 0 0,-8-3-314 0,3-1-466 16,-3-1-404-16,3-3-1280 0,3-4 566 0</inkml:trace>
  <inkml:trace contextRef="#ctx0" brushRef="#br0" timeOffset="-174586.94">14325 15617 5 0,'-8'-16'696'15,"2"3"53"-15,4 3 17 0,-3 4 6 0,2 0-49 16,-1 1-68-16,2 2-69 0,2 3-52 0,0 0-53 15,-13 13-43-15,8 3-38 0,0 1-45 0,-3 9-37 16,4 0-31-16,2-1-28 0,2 4-92 0,0-2-167 16,1-1 0-16,4-2 0 0,-1-5 0 0,-2 1 0 0,4-2 0 15,0-2 0-15,-1 0 0 0,-1-4 0 0,5-4-231 16,-4 1-291-16,-1-4-86 0,0-1-531 0,0 0-1233 16,2-4 545-16</inkml:trace>
  <inkml:trace contextRef="#ctx0" brushRef="#br0" timeOffset="-174332.62">14304 15864 286 0,'-18'-4'325'0,"1"0"83"0,-3 1 68 0,-2 0 48 16,3 1 36-16,1-2 21 0,1 3-5 0,7-2-21 16,2-1-30-16,3 2-39 0,4-2-47 0,1 4-44 15,10-10-36-15,8 5-39 0,13 0-33 0,3-5-26 16,17-3-28-16,1 4-19 0,-3-4-23 0,-9 4-23 16,11-1-146-16,-15 2-22 0,0 2 0 0,0-3 0 15,-6 5 0-15,2-1 0 0,-10 1 0 0,-2 0 0 16,-2 3 0-16,-5 1 0 0,-2 1 0 0,0 3 0 0,-1 1 0 15,-2 0 0-15,-1 2 0 0,-2 3 0 16,0-2 0-16,-1 2 0 0,-4 0 0 0,1 1 0 16,2 0 0-16,-6 1 0 0,0 1 0 0,-1-5 0 0,0 2 0 15,0 1 0-15,0-2 0 0,3-3 0 0,-1 0 0 16,0-2 0-16,0 0 0 0,2-4-730 0,0 0-514 16,0 0-1347-16,0 0 596 0</inkml:trace>
  <inkml:trace contextRef="#ctx0" brushRef="#br0" timeOffset="-174164.34">14798 15690 349 0,'-15'-12'660'0,"2"0"59"0,-5 2 37 0,4-2-2 15,3 1-47-15,-1 3-67 0,2 2-62 0,1-1-57 16,0 1-50-16,3 1-52 0,2 0-41 0,0 2-41 16,0 0-35-16,4 3-38 0,0 0-28 0,0 0-136 15,0 0-100-15,16 2 0 0,-4 0 0 0,6 2-209 16,8 3-137-16,3-1-110 0,-1 2-97 0,-1 1-552 15,0-5-1197-15,0 1 531 0</inkml:trace>
  <inkml:trace contextRef="#ctx0" brushRef="#br0" timeOffset="-173871.58">15274 15658 303 0,'-12'-9'529'0,"2"7"46"0,-3-1 41 0,2 1 38 15,-6-2 5-15,-1 3-6 0,-2-1-43 0,2 2-62 16,-4 5-52-16,2-1-48 0,3-2-42 0,-1 2-41 0,5 4-36 15,3-4-25-15,1 5-35 0,5 0-26 0,4 2-59 16,3 0-184-16,7 1 0 0,7-1 0 0,8 1 0 16,6 1 0-16,3-5 0 0,5-1 0 0,13 3 0 15,-15-5 0-15,2-3 0 0,-5-1 0 0,-2-3 0 16,0-1 0-16,-4-1 0 0,-6 2 0 0,-3-3 0 16,-5 0 0-16,0-1 0 0,-5 0 0 0,0-1 0 15,-4-3 0-15,-1 0 0 0,-5 1 0 0,-2-2 0 16,-2 0 0-16,-1-1 0 0,-5 0 0 0,-4 4 0 15,2-4 0-15,-2 4 0 0,0-1 0 0,3 4 0 16,3 1 0-16,4-1 0 0,1 3 0 0,0-1 0 16,-1-1-466-16,5 4-293 0,2-3-402 0,-2 3-1258 15,12-1 556-15</inkml:trace>
  <inkml:trace contextRef="#ctx0" brushRef="#br0" timeOffset="-173421">15666 15617 140 0,'3'-2'398'0,"-1"0"73"16,-1-3 55-16,2 1 39 0,2-3 33 0,0-2 11 15,3 1-15-15,1 0-23 0,6-1-22 0,2 3-29 0,4 1-54 16,6 1-48-16,1 4-39 0,2 3-40 0,-1 1-30 16,-2 5-33-16,-9 2-30 0,0-2-29 15,-4 3-217-15,0 2 0 0,-6 0 0 0,-3 0 0 0,-4 1 0 16,-1-1 0-16,-6 0 0 0,-1-3 0 0,-3 2 0 16,1-2 0-16,4-1 0 0,-7-3 0 0,5-2 0 15,-2 1 0-15,1-4 0 0,3-1 0 0,-3-2 0 16,8 1 0-16,-6-3 0 0,6-2 0 0,0-1 0 15,3 0 0-15,3-2 0 0,2-1 0 0,-1-2 0 16,2 3 0-16,5-2 0 0,-1-2 0 0,6 4 0 16,-2-4 0-16,-1 8 0 0,1-6 0 0,4 4 0 15,-1 2 0-15,1 2 0 0,0 3 0 0,-2 1 0 16,2 3 0-16,-1-1 0 0,-1 6 0 0,-2-2 0 16,0 3 0-16,-3 2 0 0,-2 1 0 0,0-4 0 15,-7 3 0-15,2 1 0 0,-2-3 0 0,2 1 0 16,-2-1 0-16,-3 0 0 0,0-3 0 0,-1-1 0 0,1-1 0 15,0 0 0-15,0-1 0 0,-2 1 0 0,2-4 0 16,-2 2 0-16,0-4 0 0,0 9 0 0,0-6 0 16,0 0 0-16,1 2 0 0,-1 2 0 0,0-4 0 15,0-3 0-15,-1 5 0 0,1-1 0 0,0-4 0 16,-2 5 0-16,2-5 0 0,-2 4 0 0,2-4 0 16,0 0 0-16,-2 4 0 0,2-4 0 0,0 0 0 15,0 0 0-15,0 0 0 0,-13-8 0 0,10 6 0 16,0-2-267-16,1 0-1054 0,2 4-1431 0,7-6 633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1:57:03.272"/>
    </inkml:context>
    <inkml:brush xml:id="br0">
      <inkml:brushProperty name="width" value="0.05292" units="cm"/>
      <inkml:brushProperty name="height" value="0.05292" units="cm"/>
      <inkml:brushProperty name="color" value="#FF0000"/>
    </inkml:brush>
  </inkml:definitions>
  <inkml:trace contextRef="#ctx0" brushRef="#br0">1659 2811 111 0,'5'-6'361'0,"-1"0"23"0,2 0 24 15,-2 0 12-15,1-6 13 0,-1 8 4 0,1-3 6 16,2-1 39-16,-4-2-4 0,3 2-4 0,-4 1-3 15,1-2-1-15,-1 4-16 0,0-1-8 0,-1 1-31 16,0 1-42-16,-1-1-33 0,0 2-43 0,0 3-28 16,0 0-44-16,0 0-225 0,0 0 0 0,-4 27 0 15,2 3 0-15,-5 16 0 0,1 6 0 0,-4 6 0 16,2 30 0-16,-6-4 0 0,0-3 0 0,4 1 0 16,-3-1 0-16,0 2 0 0,4-26 0 0,-6 25 0 15,3 0 0-15,1 0 0 0,2-23 0 0,-4 25 0 16,1 0 0-16,-1-4 0 0,5-21 0 0,-1-1 0 15,-6 25 0-15,11-25 0 0,-3 0 0 0,0 2 0 0,0-2 0 16,0 3 0-16,-1-5 0 0,-3 0 0 16,4-4 0-16,-2 1 0 0,-1-7 0 0,5-9 0 15,0-2 0-15,0-3 0 0,-3 0 0 0,-1-5 0 0,5-8 0 16,3 0 0-16,-3-4 0 0,0-3 0 0,4-4 0 16,-1 0 0-16,1-2 0 0,-4 1 0 0,4-3 0 15,0-1 0-15,0 1 0 0,0-4 0 0,-1 4 0 16,1-4 0-16,0 0 0 0,0 0 0 0,0 0 0 15,-9-10 0-15,6 1 0 0,2-3 0 0,-4-4 0 16,1-1-431-16,-1-9-863 0,1-6-1401 0,0 0 620 16</inkml:trace>
  <inkml:trace contextRef="#ctx0" brushRef="#br0" timeOffset="715.8">1663 2745 25 0,'-9'1'453'0,"5"3"9"0,-1-3 8 0,5-1 6 15,-9 1-6-15,9-1-12 0,-5 1-23 0,5-1-25 16,0 0-13-16,0 0-7 0,0 0 8 0,0 0-6 16,26-11-10-16,-7 7-24 0,13-2-2 0,2-3-11 15,21-3-27-15,4 0-24 0,3-1-31 0,30-4-25 16,2-1-24-16,3 3-27 0,8 0-187 0,3-4 0 0,10 5 0 15,7-4 0-15,0 3 0 0,7 2 0 16,1-2 0-16,5 3 0 0,4-5 0 0,1 3 0 16,1 1 0-16,-3-1 0 0,2-1 0 0,0 5 0 0,3-5 0 15,4-1 0-15,-10 1 0 0,-7 0 0 0,-1 1 0 16,-8-2 0-16,-5 6 0 0,-7-6 0 0,-5 3 0 16,-6-1 0-16,-10 2 0 0,-28 3 0 15,2-3 0-15,-3-1 0 0,-3 0 0 0,0 4 0 0,-9 2 0 16,-14-3 0-16,2 4 0 0,-4 2 0 0,-2-4 0 15,-1 4 0-15,-4-1 0 0,-8 2 0 0,-1 1 0 16,-5 1 0-16,-2 0 0 0,-1-1 0 0,-2 0 0 16,0 3 0-16,-3-2 0 0,-5 1 0 0,8-1 0 15,-8 1 0-15,0 0 0 0,7 0 0 0,-7 0 0 16,0 0 0-16,0 0 0 0,0 0 0 0,0 0 0 16,-1 7 0-16,-2-2 0 0,1 1 0 0,-3 1 0 15,0 3 0-15,-5 5 0 0,0 2 0 0,1-3-393 0,-3 0-907 16,-1-1-1408-16,-5 0 623 0</inkml:trace>
  <inkml:trace contextRef="#ctx0" brushRef="#br0" timeOffset="1691.43">1392 5183 66 0,'-6'0'440'0,"6"0"19"0,-11-1 4 0,11 1 8 0,-10 1 2 16,5 0 1-16,5-1-3 0,-8 0-15 0,8 0-6 16,-6 2-16-16,6-2-10 0,0 0-14 15,0 0-19-15,-6 2-28 0,6-2-28 0,0 0-30 0,0 0-27 16,0 0-17-16,0 0 3 0,0 0-17 0,16 3-20 15,1-3-198-15,11-1-29 0,4-4 0 0,25-3 0 16,7 1 0-16,31-6 0 0,3-4 0 0,7 2 0 16,1 1 0-16,3-1 0 0,-2 1 0 0,3-1 0 15,5-4 0-15,4 3 0 0,1-7 0 0,1 2 0 16,2 0 0-16,-3-2 0 0,3-1 0 0,3 3 0 16,-3-2 0-16,5-1 0 0,-10 0 0 0,-5-2 0 15,-4 2 0-15,-2 2 0 0,-3-1 0 0,-6 1 0 0,2 2 0 16,-2-1 0-16,-2 1 0 0,-32 4 0 0,28 2 0 15,-32 0 0-15,0 1 0 0,0-1 0 16,-10 3 0-16,5-3 0 0,-4-2 0 0,-12 9 0 0,-2-3 0 16,1 3 0-16,-5 0 0 0,3 0 0 0,-2 0 0 15,-2 0 0-15,-1 3 0 0,-2-2 0 0,2 1 0 16,0 0 0-16,-3 4 0 0,-1-4 0 0,0 1 0 16,-6 3 0-16,1-4 0 0,-3 4 0 0,0-1 0 15,-1 1 0-15,-1-3 0 0,-2 4 0 0,-6-4 0 16,3 4 0-16,-3 2 0 0,-3-4 0 0,0 2 0 15,-6 0 0-15,9 0 0 0,-9 0 0 0,9 0 0 16,-9 0 0-16,7 0 0 0,-7 0 0 0,0 0 0 0,6-2 0 16,-6 2 0-16,0 0 0 0,0 0 0 0,0 0 0 15,0 0 0-15,5-1 0 0,-5 1 0 16,0 0 0-16,0 0 0 0,0 0 0 0,7-4 0 0,-4 0 0 16,5-3 0-16,0-3-502 0,3-2-780 0,2-6-1389 15,7-6 616-15</inkml:trace>
  <inkml:trace contextRef="#ctx0" brushRef="#br0" timeOffset="2691.58">6110 2169 150 0,'0'0'587'0,"-1"-6"16"0,1 2 13 0,0 0 22 15,0 4 6-15,0-6-11 0,0 6-25 0,-3-4-59 16,3 4-52-16,0 0-45 0,0 0-49 0,-1-6-38 16,1 6-39-16,0 0-34 0,0 0-33 0,0 0-28 15,0 0-26-15,-4 17-72 0,6 10-133 0,-4 8 0 16,2 20 0-16,0 3 0 0,2 28 0 0,-2-28 0 16,2 2 0-16,-1 24 0 0,-2-26 0 0,1 22 0 15,-4-22 0-15,1-1 0 0,0 1 0 0,1 0 0 16,-1-2 0-16,0 4 0 0,2-5 0 0,1-1 0 15,-2 3 0-15,2-4 0 0,0-3 0 0,-2-1 0 16,2-13 0-16,0 9 0 0,-1 2 0 0,0-13 0 0,-1 0 0 16,1 1 0-16,-3 12 0 0,-2-2 0 15,2-9 0-15,-2 0 0 0,1 11 0 0,-2-12 0 16,1 0 0-16,-2-1 0 0,-1-1 0 0,1 1 0 16,0-1 0-16,-3-1 0 0,1-3 0 0,-1-2 0 0,-1 0 0 15,3-3 0-15,3 0 0 0,-3-7 0 0,1-1 0 16,0-1 0-16,6-2 0 0,-2-2 0 0,-3 1 0 15,4 1 0-15,-1-3 0 0,2 1 0 0,0-3 0 16,-3 2 0-16,2-1 0 0,2 1 0 0,-1-4 0 16,0 1 0-16,0-1 0 0,-1 0 0 0,2 1 0 15,1-1 0-15,-2 0 0 0,2 0 0 0,-3 1 0 16,2-1 0-16,-1 1 0 0,1 1 0 0,-1 2 0 16,0-1 0-16,0 1 0 0,-2-2 0 0,1 3 0 15,-3-3 0-15,5 2 0 0,-2-4 0 0,2 0 0 16,0 0 0-16,-1-1 0 0,-2 0 0 0,4-5 0 15,-2 7 0-15,1-4 0 0,1-3 0 0,0 8 0 16,0-8 0-16,-3 3 0 0,3-3 0 0,0 0 0 16,0 0 0-16,0 0 0 0,0 0 0 0,-1 6 0 15,1-6 0-15,0 0 0 0,0 0 0 0,0 0 0 16,0 0 0-16,0 0 0 0,0 0 0 0,0 0 0 16,0 0 0-16,-12-13 0 0,7 8 0 0,0-1-1366 0,0-9-1478 15,1-3 654-15</inkml:trace>
  <inkml:trace contextRef="#ctx0" brushRef="#br0" timeOffset="4131.45">3562 959 193 0,'0'0'593'0,"3"-3"7"0,-3 3 7 15,0 0 7-15,1-3-3 0,-1 3-21 0,0 0-25 16,0 0-36-16,0 0-57 0,0 0-36 0,-1-5-38 16,1 5-39-16,0 0-36 0,0 0-26 0,-8-4-34 15,8 4-24-15,-9-1-28 0,1-1-21 0,2 1-89 16,-3 1-101-16,-4-2 0 0,-1 4 0 0,-5-1 0 15,2 0 0-15,-2 2 0 0,0 5 0 0,-8-1 0 16,2 3 0-16,-5 4 0 0,3-2 0 0,1 4 0 16,0-1 0-16,2 1 0 0,-3 1 0 0,4 1 0 15,0 1 0-15,1 0 0 0,0 3 0 0,2-1 0 16,2 1 0-16,0 1 0 0,0-1 0 0,3 0 0 16,-2 0 0-16,6 2 0 0,-2-2 0 0,3 3 0 15,2-7 0-15,3 1 0 0,-1 5 0 0,3-6 0 16,-1 1 0-16,2 5 0 0,2-5 0 0,0-1 0 15,1 2 0-15,4-2 0 0,0 2 0 0,2-2 0 16,-1 0 0-16,3 0 0 0,1 0 0 0,3-3 0 16,3 6 0-16,0-1 0 0,4-4 0 0,-7-2 0 15,5-1 0-15,-1-2 0 0,2 1 0 0,-1-1 0 16,5 2 0-16,-3-5 0 0,0-1 0 0,9 3 0 16,-10-3 0-16,3-1 0 0,-2 1 0 0,-1-2 0 15,3-1 0-15,-3 0 0 0,2 1 0 0,-2-1 0 0,-1-2 0 16,1 0 0-16,0 0 0 0,-2 0 0 0,-5-2 0 15,5 0 0-15,-2-2 0 0,-2 0 0 16,-3 0 0-16,8-4 0 0,-6 1 0 0,6-1 0 16,-3-3 0-16,4-1 0 0,-1-1 0 0,0-2 0 0,5-3 0 15,-8 5 0-15,7-7 0 0,1 2 0 0,-3 0 0 16,-3 3 0-16,5-4 0 0,-8 5 0 0,2-2 0 16,6-2 0-16,-10 4 0 0,-1-2 0 15,2 0 0-15,-3 1 0 0,0 0 0 0,-2 4 0 16,0-7 0-16,1 2 0 0,-2-1 0 0,3-1 0 0,-2-1 0 15,-3 3 0-15,3-2 0 0,-3 1 0 16,0-2 0-16,-1-2 0 0,0 1 0 0,0 2 0 16,-3 0 0-16,-1-3 0 0,3 4 0 0,-1-1 0 15,-2 0 0-15,0 1 0 0,0-2 0 0,-1 2 0 0,1 1 0 16,-1-2 0-16,-3 0 0 0,1 4 0 0,2-1 0 16,-2 3 0-16,2-4 0 0,-4-1 0 0,1 3 0 15,-2 1 0-15,-1 0 0 0,2-5 0 0,-3 5 0 16,1-2 0-16,-2-1 0 0,1 4 0 0,-2-5 0 15,1 7 0-15,-4-6 0 0,2 1 0 0,-1 6 0 16,2-1 0-16,-4-2 0 0,0-2 0 0,-1 2 0 16,-2 0 0-16,2 2 0 0,-2-1 0 0,-2 0 0 15,19 9 0-15,-32-12 0 0,13 6 0 16,0 0 0-16,19 6 0 0,-38-11 0 0,18 10 0 0,20 1 0 16,-37-6 0-16,37 6 0 0,-37-1 0 0,37 1 0 15,-32 1 0-15,32-1 0 0,-38 6 0 0,18-2 0 16,0 4 0-16,1-1 0 0,1 1 0 0,-1 1 0 15,-5 5 0-15,8-2 0 0,-3 6 0 0,1 1 0 16,0 3 0-16,4 4-618 0,-5 1-645 0,5 0-1367 16,1 0 606-16</inkml:trace>
  <inkml:trace contextRef="#ctx0" brushRef="#br0" timeOffset="13206.98">4206 1380 594 0,'-6'3'670'0,"2"-2"3"0,-4-1 7 0,8 0-23 16,-5 4-40-16,5-4-52 0,-5 0-55 0,5 0-51 15,0 0-45-15,0 0-39 0,22-5-36 0,7-5-33 16,20-5-33-16,8 1-26 0,33-6-26 0,-28 4-22 16,33-7-19-16,-3 5-19 0,0-1-110 0,5 4-51 15,5-5 0-15,2 5 0 0,-3-2 0 0,-4-1 0 16,1 1 0-16,-6 3 0 0,-28 4 0 0,26-3 0 15,-34 4 0-15,0 1 0 0,2 0 0 0,-20 2 0 16,-5 1 0-16,-2 0 0 0,-12 2 0 0,-5 0 0 16,-1 2 0-16,-7 0 0 0,2 0 0 0,-2 1 0 15,1-1 0-15,-7 1 0 0,6-2 0 0,-6 2 0 16,0 0 0-16,0 0 0 0,0 0 0 0,-14 6 0 16,1-2 0-16,3 0 0 0,-12 0 0 0,2 1 0 15,-8 0-352-15,-3 2-386 0,-3-2-446 0,-3-1-1282 16,-15 4 567-16</inkml:trace>
  <inkml:trace contextRef="#ctx0" brushRef="#br0" timeOffset="13682.99">4487 1189 392 0,'3'-2'647'15,"-3"-3"11"-15,5 0 705 0,-5 5-706 16,1-3-64-16,-1 3-54 0,0 0-51 0,0 0-53 16,-11-1-46-16,-1 4-38 0,-7 4-34 0,-9 6-34 15,-3 2-27-15,-2 1-26 0,-1 1-21 0,-2 1-20 16,-10 2-20-16,14-2-143 0,-4 1-26 0,7 0 0 0,3-5 0 15,3 0 0-15,5-4 0 0,8-5 0 16,-1 2 0-16,3-1 0 0,1-1 0 0,2-2 0 16,4 1 0-16,-4-1 0 0,4 0 0 0,1-3 0 0,7 5 0 15,1-2 0-15,4-1 0 0,7-2 0 0,1 2 0 16,13-2 0-16,-1 3 0 0,4-1 0 16,1 0 0-16,2 1 0 0,12-1 0 0,-12 0 0 15,2-2 0-15,9 3 0 0,-9-3 0 0,-3 0 0 0,1 3 0 16,-4-3 0-16,-3 0 0 0,-1 0 0 0,-8-3 0 15,-3 6 0-15,-4-3 0 0,-4 0 0 0,0 2 0 16,-2-4 0-16,-3 3 0 0,0-2 0 16,-7 1 0-16,7 0 0 0,-7 0 0 0,7 0 0 0,-7 0 0 15,0 0 0-15,8 2 0 0,-8-2 0 0,0 0 0 16,0 0 0-16,0 0 0 0,6 2 0 0,-6-2-547 16,0 0-727-16,0 0-1381 0,22-7 611 0</inkml:trace>
  <inkml:trace contextRef="#ctx0" brushRef="#br0" timeOffset="14124.1">7079 780 543 0,'0'0'568'0,"0"0"13"16,0 0 7-16,0 0-2 0,0 0-30 0,0 0-9 16,0 0-20-16,0 0-26 0,0 0-43 0,0 0-45 15,0 0-39-15,0 0-30 0,0 0-34 0,0 0-25 16,0 0-30-16,0 0-21 0,0 0-23 0,0 0-22 15,0 0-68-15,0 0-121 0,0 0 0 0,0 0 0 16,0 0 0-16,-32-30 0 0,32 30 0 0,-48-6 0 16,18 7 0-16,-1-1 0 0,-1 7 0 0,-2-2 0 15,2 3 0-15,1 4 0 0,3 3 0 0,0 4 0 16,5 0 0-16,2 3 0 0,4 0 0 0,4 0 0 0,4 2 0 16,5-6 0-16,0 0 0 0,6 2 0 0,2-1 0 15,3-1 0-15,2 0 0 0,8 3 0 16,2-3 0-16,-5-5 0 0,10 2 0 0,3-3 0 15,1-4 0-15,4 1 0 0,3-3-184 0,1-4-433 16,1 4-108-16,-2-6-387 0,5-1-1202 0,-4-4 531 0</inkml:trace>
  <inkml:trace contextRef="#ctx0" brushRef="#br0" timeOffset="14483.02">7354 880 314 0,'-4'-27'541'0,"-1"1"65"0,4 8 31 0,-5 0 19 16,3 7 9-16,3 11-41 0,-7-18-64 0,7 18-61 15,-5-16-46-15,5 16-48 0,0 0-52 0,0 0-31 16,0 0-32-16,0 0-24 0,0 0-27 0,0 0-25 16,-16 48-19-16,13-20-25 0,-2-4-8 0,2 5-142 15,1-2-20-15,1-3 0 0,-2 3 0 0,3-7 0 0,0-1 0 16,0-1 0-16,4-1 0 0,-3-4 0 16,2-1 0-16,-2-3 0 0,3 0 0 0,-3-4 0 0,-1 0 0 15,1-1 0-15,2 0 0 0,-2-1 0 16,-1-3 0-16,4 1 0 0,-4-1 0 0,10-6 0 0,-5-1 0 15,4-2 0-15,1-2 0 0,2-3 0 0,1 0 0 16,2-3 0-16,-5 1 0 0,3 3 0 16,-3 2 0-16,3-1 0 0,-4 6 0 0,1 2 0 15,-1 0 0-15,-1 3 0 0,2-1 0 0,2 4 0 16,-3 1 0-16,0 5 0 0,1 0 0 0,1 3 0 0,-4 2 0 16,0-5 0-16,1 7 0 0,0 0 0 0,-5-1 0 15,4 0 0-15,-1-4 0 0,-1 2 0 0,0-2 0 16,2-2-6-16,1-2-557 0,-1 0-105 0,-1 0-491 15,4-3-1257-15,1-2 556 0</inkml:trace>
  <inkml:trace contextRef="#ctx0" brushRef="#br0" timeOffset="14774.74">7942 934 267 0,'0'0'614'16,"2"-19"42"-16,-2 19 6 0,0 0-25 15,-3-19-41-15,3 19-27 0,-11-3-36 0,2 5-35 0,-3 1-43 16,-5 5-46-16,-1 1-38 0,1 1-41 0,2 3-23 15,0-2-33-15,2 1-33 0,4-2-25 0,1-1-24 16,1 2-20-16,3-2-21 0,0 0-110 0,3-2-41 16,-1 2 0-16,2-4 0 0,3-1 0 15,-2 0 0-15,3 1 0 0,0-4 0 0,2 0 0 0,-6-1 0 16,17-3 0-16,-6-2 0 0,2-1 0 0,0-2 0 16,2-2 0-16,1-2 0 0,-2 3 0 0,-4 1 0 15,-1 1 0-15,0 1 0 0,-3 1 0 0,-2 1 0 16,0 1 0-16,2 0 0 0,-2 0 0 0,-4 3 0 15,6-1 0-15,-6 1 0 0,4 6 0 0,-2-3 0 16,-2 3 0-16,2 1 0 0,1 0 0 0,-1 2 0 16,1-4-164-16,0 6-500 0,-1-5-564 0,4-3-1329 15,-1 3 588-15</inkml:trace>
  <inkml:trace contextRef="#ctx0" brushRef="#br0" timeOffset="15099.45">8126 887 640 0,'-8'-21'743'0,"8"21"-13"0,-5-16-28 16,5 16-43-16,0 0-53 0,-4-16-64 0,4 16-58 0,0 0-58 15,0 0-29-15,28-10-45 0,-28 10-33 0,39 4-32 16,-39-4-31-16,41 12-34 0,-20-6-13 0,-3 6-25 16,0-1-16-16,-4 1-22 0,0 0-33 0,-1 1-107 15,-3-3-6-15,-5 0 0 0,2 0 0 0,-5-2 0 16,5 1 0-16,-6-3 0 0,3-2 0 0,-3 3 0 15,0-3 0-15,-1-1 0 0,0-3 0 0,0 4 0 16,0-4 0-16,0 0 0 0,0 0 0 0,0 0 0 16,0 0 0-16,0 0 0 0,0 0 0 0,-10-8 0 15,9 2 0-15,1 0 0 0,-3-3 0 0,3-2 0 16,0 11 0-16,4-25 0 0,-4 25 0 0,14-27 0 16,-7 16 0-16,3-1 0 0,2 2 0 0,5-2 0 15,0 8 0-15,-17 4 0 0,43-16 0 0,-24 13 0 16,4-1 0-16,5 2 0 0,1 0-600 0,-1 1-666 15,-28 1-1370-15,48 4 606 0</inkml:trace>
  <inkml:trace contextRef="#ctx0" brushRef="#br0" timeOffset="15548.64">9042 806 33 0,'0'0'551'15,"0"0"25"-15,-22-23 2 0,22 23 4 0,-16-7-2 16,16 7-14-16,-22-6-38 0,22 6-36 0,0 0-28 15,-40 3-36-15,40-3-34 0,-32 13-38 0,17-4-36 16,15-9-33-16,-20 20-28 0,11-9-28 0,2-1-24 16,5 0-25-16,-1 3-20 0,3-2-12 0,3-1-14 15,1 1-16-15,2-4-111 0,3 0-9 0,0-1 0 16,3-2 0-16,1-3 0 0,4-1 0 0,1-3 0 16,-5 0 0-16,6-1 0 0,-19 4 0 0,33-17 0 15,-16 5 0-15,-2 3 0 0,-2-3 0 0,1 0 0 16,-4-4 0-16,2 5 0 0,-12 11 0 0,12-19 0 15,-12 19 0-15,8-14 0 0,-8 14 0 0,0 0 0 16,5-13 0-16,-5 13 0 0,0 0 0 0,0 0 0 16,0 0 0-16,0 0 0 0,3 45 0 0,-1-17 0 15,-2 4 0-15,5 0 0 0,-1 14 0 0,1-10 0 16,3 8 0-16,2-12 0 0,-5 1 0 0,1-2 0 16,0-1 0-16,-1-3 0 0,-4 0 0 0,3-7 0 15,-4-2 0-15,0-2 0 0,-5 0 0 0,4-5 0 0,-3-2 0 16,0 0 0-16,2-3 0 0,-4 1 0 15,1-2 0-15,-4-2 0 0,0 5 0 0,-1-5 0 16,-2 0 0-16,-3-1 0 0,1 2 0 0,-2-6 0 16,-3 0 0-16,1 2 0 0,-4-2 0 0,0-3 0 0,0 3 0 15,-4-6 0-15,5 3 0 0,1-3 0 0,4 1 0 16,4-6-365-16,4 3-940 0,3-7-1413 0,6 0 625 16</inkml:trace>
  <inkml:trace contextRef="#ctx0" brushRef="#br0" timeOffset="15823.73">9410 896 333 0,'0'0'604'0,"0"0"-43"0,0 0-40 0,13-22-32 16,-13 22-24-16,31-15-39 0,-2 2-40 0,1 7-37 16,4-7-32-16,2 1-35 0,2-1-28 0,-5 1 0 0,-2 0 4 15,-3 0 10-15,-4 2 16 0,-8 4 19 0,-16 6 20 16,20-12-27-16,-20 12-22 0,12-13-26 0,-12 13-24 15,0 0-20-15,-2-16-24 0,2 16-92 16,0 0-88-16,0 0 0 0,-37-7 0 0,37 7 0 0,0 0 0 16,-57 13 0-16,38-6 0 0,1 1 0 0,0 3 0 15,2 0 0-15,3 2 0 0,3-4 0 0,10-9 0 16,-10 29 0-16,6-17 0 0,8 0 0 0,5 2 0 16,4-2 0-16,11 1-320 0,7-1-411 0,5-3-459 15,15-1-1290-15,2-1 571 0</inkml:trace>
  <inkml:trace contextRef="#ctx0" brushRef="#br0" timeOffset="16299.62">10508 774 81 0,'-19'-26'597'0,"1"16"23"0,0 2 2 0,-11 2-3 16,-2 2 2-16,-4 4-6 0,0-1-33 0,-5 7-58 16,3-1-51-16,1 5-47 0,-1 0-39 0,3 2-40 15,3 2-43-15,4-2-24 0,8-1-32 0,5 2-27 16,1 1-23-16,4-2-21 0,4-2-19 0,5 5-67 15,6-2-91-15,4 0 0 0,6 0 0 0,7 1 0 16,-4-6 0-16,12-1 0 0,1-4 0 0,-1-3 0 16,1 0 0-16,2-5 0 0,-2-1 0 0,-1-4 0 15,-1-3 0-15,-2-3 0 0,-1 0 0 16,-3-4 0-16,-1-2 0 0,-2-6 0 0,-2 0 0 0,-1-3 0 16,-4-2 0-16,3-12 0 0,-11 12 0 0,2 3 0 15,-7 3 0-15,-2 1 0 0,-3 7 0 0,-4 3 0 16,-4 0 0-16,-5 4 0 0,-13 0 0 0,1 7 0 15,-2 3 0-15,1 5 0 0,-1 4 0 0,3 4 0 16,5 8 0-16,6-1 0 0,6 1 0 0,3 6 0 16,8 4 0-16,9 1 0 0,9 2 0 0,15 7 0 15,8 0 0-15,5-7 0 0,4 0 0 0,0-7 0 16,-7-4 0-16,-7-5 0 0,-2-3 0 0,1-2 0 16,-2 1 0-16,-2-5 0 0,-7 1 0 0,-5-3 0 15,-5-1 0-15,-3 0 0 0,0-2 0 0,-5 1 0 16,1-1 0-16,-2 0 0 0,-1-1 0 0,0 1 0 15,-4-2 0-15,7 2 0 0,-7-2 0 0,4 3 0 16,-4-3 0-16,5 1 0 0,-5-1 0 0,0 0 0 16,0 0 0-16,0 0 0 0,0 0 0 0,0 0 0 15,0 0 0-15,0 0 0 0,0 0 0 0,4-8 0 16,-8 3 0-16,2-1-109 0,2 6-1238 0,0 0-1460 16,-14-31 646-16</inkml:trace>
  <inkml:trace contextRef="#ctx0" brushRef="#br0" timeOffset="17833.24">11878 684 490 0,'0'0'608'0,"0"0"16"0,-5-26 11 0,5 26 9 15,0 0-22-15,0-20-39 0,0 20-59 0,0 0-55 16,0 0-45-16,0 0-44 0,4-17-41 0,-4 17-34 15,0 0-31-15,0 0-22 0,0 0-29 0,0 0-21 16,0 0-17-16,15 70-16 0,-10-45-17 0,-2 2-65 16,-3-7-87-16,2 5 0 0,-2-5 0 0,0-1 0 15,2-1 0-15,-4 0 0 0,5-1 0 0,-4-6 0 16,1 0 0-16,-2-2 0 0,2-2 0 0,-1 0 0 16,1-1 0-16,-1-1 0 0,2-1 0 0,-1-2 0 15,0-2 0-15,-3 6 0 0,3-6 0 0,0 5 0 16,0-5 0-16,0 0 0 0,3 3 0 0,-3-3 0 15,0 0 0-15,0 0 0 0,9-15 0 0,-9 15 0 16,18-25 0-16,-3 12 0 0,2-6 0 0,3-1 0 16,7 4 0-16,-4-1 0 0,6 4 0 0,1 3 0 15,1 0 0-15,-1 2 0 0,-3 6 0 0,1 2 0 16,-28 0 0-16,41 4 0 0,-22 0 0 0,-19-4 0 16,27 12 0-16,-15-2 0 0,-3 0 0 0,-4 2 0 15,0-2 0-15,-3 3 0 0,-2-1 0 0,0 0 0 16,-5-1 0-16,0-1 0 0,-1 2 0 0,-5-1 0 0,1-1 0 15,-3-1 0-15,-2 1 0 0,-3-3 0 16,-1 0 0-16,1-1 0 0,-5-2 0 0,0 2 0 16,4-4 0-16,-9 0 0 0,1 0 0 0,4-2 0 15,0 0 0-15,5 0 0 0,-4 0 0 0,7-1 0 0,-5 0 0 16,6 1 0-16,2-3 0 0,3 2 0 0,-2-3 0 16,4 2 0-16,3-1 0 0,1 0 0 15,0-1 0-15,6-2-513 0,7-1-201 0,1 2-447 16,17-7-1258-16,4 2 557 0</inkml:trace>
  <inkml:trace contextRef="#ctx0" brushRef="#br0" timeOffset="18138.71">12862 799 296 0,'0'0'571'0,"0"0"16"0,-4-22-13 0,4 22-14 16,0 0 2-16,-41-7-24 0,12 7-27 0,29 0-40 0,-61 8-37 15,31 2-28-15,2 1-21 0,3-1-32 0,4 2-39 16,6-6-33-16,0 7-28 0,4-7-25 0,3 6-20 15,5-1-22-15,1 0-12 0,2-2-19 16,4 2-15-16,4-1-136 0,7 0-4 0,4-2 0 0,3-2 0 16,6 3 0-16,3-5 0 0,-2-1 0 0,4-1 0 15,-4-2 0-15,-1-2 0 0,-8 0 0 0,3-2 0 16,-4 0 0-16,-2 0 0 0,-4-2 0 0,-2 1 0 16,-11 5 0-16,17-15 0 0,-17 15 0 15,11-21 0-15,-9 8 0 0,-4-4 0 0,2 17 0 0,-11-33 0 16,1 15 0-16,-3 4 0 0,-6-4 0 0,-3 3 0 15,0 0 0-15,-3 2 0 0,6 6 0 0,-7 1 0 16,-2-1 0-16,28 7 0 0,-24-4 0 0,24 4-217 16,0 0-434-16,0 0-570 0,0 0-1322 0,0 0 584 15</inkml:trace>
  <inkml:trace contextRef="#ctx0" brushRef="#br0" timeOffset="18567.62">13442 766 3854 0,'0'0'493'0,"0"0"-95"0,0 0 4 0,0 0-9 16,0 0-52-16,0 0-22 0,-29-28-18 0,29 28-31 16,0 0-33-16,-36 0-21 0,36 0-15 0,0 0-10 15,-55 17-11-15,32-6-8 0,-5 1-21 0,6 2-79 16,6-3-72-16,2 1 0 0,1 0 0 0,4 2 0 16,2-5 0-16,4 4 0 0,1-2 0 0,2-1 0 15,3 1 0-15,2-1 0 0,1-2 0 0,4-1 0 16,5 1 0-16,0-2 0 0,4-6 0 0,0 4 0 15,7-8 0-15,-3 3 0 0,-1-3 0 0,4-5 0 16,-6 0 0-16,5-4 0 0,-2-4 0 0,0-1 0 16,-1-1 0-16,-3-4 0 0,-1-5 0 0,-4 0 0 15,-2-4 0-15,2 1 0 0,-5 1 0 0,-5-4 0 16,-2 1 0-16,-2 1 0 0,-1 3 0 0,-7 3 0 16,-1 2 0-16,-2 7 0 0,-1 1 0 0,-1 3 0 15,-2 3 0-15,15 10 0 0,-23-13 0 0,23 13 0 16,-28 2 0-16,28-2 0 0,-26 18 0 0,16-5 0 15,1 5 0-15,1 6 0 0,3 3 0 0,3 0 0 16,3 1 0-16,2-2 0 0,2 2 0 0,0-2 0 16,3 2 0-16,-1-6 0 0,1-4 0 0,3 4 0 15,-3-4 0-15,2-4 0 0,-1 0 0 0,-2 0 0 16,5 0 0-16,2 0 0 0,-1-6 0 0,5 4 0 0,1-3 0 16,1-2-513-16,6-1-212 0,1 0-435 15,-5-3-1254-15,-2 0 554 0</inkml:trace>
  <inkml:trace contextRef="#ctx0" brushRef="#br0" timeOffset="19049.73">13865 794 333 0,'-4'-29'508'0,"1"16"29"0,3 13 22 0,-8-24 8 15,8 24 10-15,-6-20-17 0,6 20-25 16,-7-14-40-16,7 14-47 0,0 0-34 0,0 0-23 16,0 0-37-16,0 0-38 0,0 0-30 0,-47 25-29 15,47-25-26-15,-13 19-20 0,13-19-21 0,-4 21-19 16,4-21-19-16,4 22-53 0,-4-22-99 0,13 27 0 0,-2-19 0 15,3 3 0-15,4 0 0 0,2-5 0 16,0 2 0-16,8-2 0 0,-28-6 0 0,42 1 0 16,-19-1 0-16,-23 0 0 0,41-4 0 0,-22-3 0 15,-19 7 0-15,35-10 0 0,-21 0 0 0,3 3 0 0,-5-5 0 16,1-2 0-16,-13 14 0 0,18-20 0 0,-12 11 0 16,-6 9 0-16,13-21 0 0,-13 21 0 15,5-9 0-15,-5 9 0 0,0 0 0 0,0 0 0 16,8-14 0-16,-8 14 0 0,0 0 0 0,0 0 0 0,0 0 0 15,-9 52 0-15,5-23 0 0,0 8 0 0,-1 6 0 16,1 5 0-16,4-1 0 0,0 0 0 16,0-11 0-16,2 11 0 0,-2-14 0 0,-2 3 0 15,2-2 0-15,-5-6 0 0,4 1 0 0,-5-3 0 0,0-4 0 16,5-5 0-16,-4 0 0 0,1-7 0 0,0 0 0 16,-1-2 0-16,3-2 0 0,-1-2 0 0,-1 2 0 15,2-3 0-15,-3 1 0 0,1-1 0 0,0-1 0 16,-2-2 0-16,6 0 0 0,-12 0 0 15,6 2 0-15,6-2 0 0,-16-2 0 0,10 0 0 0,-2 0 0 16,-1-1 0-16,1 0 0 0,0 1 0 0,0-1 0 16,-2 0 0-16,2-1 0 0,3 3 0 0,-4-2 0 15,4 0 0-15,-3 1 0 0,3-3 0 0,1 1 0 16,3-1 0-16,1-6 0 0,1 3-1366 0,8-3-1478 16,9-4 654-16</inkml:trace>
  <inkml:trace contextRef="#ctx0" brushRef="#br0" timeOffset="19280.24">14793 1097 5563 0,'5'0'758'0,"6"0"-133"0,-3-1-71 15,-3 1-122-15,-5 0-173 0,8-1-259 0,-4-1 0 16,-4 2 0-16,5-1 0 0,-5 1 0 0,0 0 0 16,3-4 0-16,-3 4 0 0,0 0 0 0,0 0 0 15,1-4 0-15,-1 4 0 0,0 0 0 0,0 0 0 16,0 0 0-16,0 0 0 0,0 0 0 0,0 0 0 15,0 0 0-15,0 0 0 0,0 0 0 0,0 0 0 16,0 0 0-16,0 0 0 0,0 0 0 0,0 0 0 16,0 0 0-16,0 0 0 0,0 0 0 0,0 0 0 15,0 0 0-15,0 0-1366 0,0 0-1478 0,0 0 654 16</inkml:trace>
  <inkml:trace contextRef="#ctx0" brushRef="#br0" timeOffset="22640.46">19215 2988 155 0,'0'0'391'0,"0"0"7"15,0 0 15-15,0 0-1 0,0 0 1 0,0 0-7 16,8-4-8-16,-8 4-11 0,0 0-13 0,0 0-11 16,0 0-11-16,0 0-1 0,0 0-28 0,-3-7-15 15,3 7-11-15,0 0-21 0,0 0-14 0,0 0-17 16,0 0-15-16,-5-5-10 0,5 5-12 0,-1-3-13 16,1 3-7-16,-4-4-9 0,0 0-6 0,4 4-13 15,-9-4-46-15,1 1-114 0,2-1 0 0,-3-2 0 16,-1 3 0-16,-3-3 0 0,0 0 0 0,-2 1 0 0,-3-5 0 15,0 3 0-15,-5 1 0 0,0-5 0 16,-2 0 0-16,-5 3 0 0,2 0 0 0,-3 0 0 0,2 0 0 16,-7 1 0-16,0-2 0 0,-13 0 0 0,10 2 0 15,0 1 0-15,-12-3 0 0,13 4 0 0,-14-3 0 16,16 3 0-16,-1-2 0 0,-15 3 0 0,2 0 0 16,-1-2 0-16,-3 2 0 0,-1 2 0 0,2-2 0 15,3-2 0-15,-4 5 0 0,3-2 0 0,0 3 0 16,0 1 0-16,-3-2 0 0,2 2 0 0,-2-1 0 15,-1 2 0-15,0 1 0 0,5 0 0 0,-6 2 0 16,1-3 0-16,0 0 0 0,1 6 0 0,3-4 0 16,-1 0 0-16,12 3 0 0,3-1 0 0,-4-1 0 15,-11 5 0-15,12-4 0 0,3 2 0 0,0 2 0 16,0-2 0-16,1-2 0 0,1 3 0 0,1 0 0 16,1 2 0-16,-3 0 0 0,4 2 0 0,-1 0 0 15,0 0 0-15,-2 4 0 0,0-2 0 0,-10 5 0 0,9-3 0 16,3 0 0-16,-3-1 0 0,-9 6 0 0,12-5 0 15,1 1 0-15,0 0 0 0,0 1 0 16,2 0 0-16,0 2 0 0,2 0 0 0,0-2 0 16,2 6 0-16,-2-2 0 0,3 2 0 0,0 0 0 0,3-2 0 15,-2 3 0-15,1 0 0 0,-2 2 0 0,3 0 0 16,0-1 0-16,-2-1 0 0,2 2 0 16,2 3 0-16,-2-3 0 0,1 2 0 0,-1 0 0 0,4-2 0 15,0 2 0-15,1 1 0 0,1-3 0 0,0 4 0 16,1-4 0-16,4 3 0 0,-1 0 0 0,1-2 0 15,2 2 0-15,-3 0 0 0,3 1 0 0,0-1 0 16,-1 1 0-16,1-1 0 0,1 0 0 0,-3 3 0 16,3-2 0-16,-1 1 0 0,2-2 0 0,-1 1 0 15,-1 0 0-15,4-2 0 0,0 2 0 0,1-2 0 0,-2-2 0 16,3 2 0-16,1-1 0 0,0 2 0 16,1-2 0-16,2-2 0 0,1 2 0 0,0 0 0 15,-2-2 0-15,8 2 0 0,-3 1 0 0,-1-1 0 16,2 0 0-16,-1 4 0 0,0-2 0 0,4 1 0 0,-1 0 0 15,1-1 0-15,1 3 0 0,-2-1 0 16,-1-2 0-16,4-1 0 0,0 1 0 0,3 1 0 16,0-2 0-16,-1 1 0 0,2 0 0 0,-1-1 0 0,3 0 0 15,-3 2 0-15,3 0 0 0,-3-2 0 0,2 1 0 16,0 0 0-16,2-1 0 0,-3 2 0 16,1-2 0-16,3 0 0 0,-2 1 0 0,0 0 0 15,3-2 0-15,1 0 0 0,-3 1 0 0,3-1 0 0,-1-2 0 16,3 2 0-16,0-5 0 0,0 0 0 0,3-1 0 15,1-2 0-15,-5 1 0 0,4-1 0 0,-2-3 0 16,1 1 0-16,1-1 0 0,-3 0 0 0,3 1 0 16,-1-4 0-16,-2 3 0 0,4 0 0 0,-4 0 0 15,3 0 0-15,0 1 0 0,-1-4 0 0,1 1 0 16,1 0 0-16,-4-1 0 0,3-2 0 0,-2 1 0 16,-1 0 0-16,4 0 0 0,-4-2 0 0,-3-2 0 15,7-2 0-15,-3 2 0 0,3 0 0 0,-1-2 0 16,-4-2 0-16,6 1 0 0,0-1 0 0,0-2 0 15,-6 0 0-15,8 0 0 0,-3 0 0 0,3-2 0 16,-2-1 0-16,0 1 0 0,3-1 0 0,-10 0 0 16,11 0 0-16,-4-1 0 0,4-1 0 0,0 0 0 15,-1 1 0-15,2-3 0 0,0 2 0 0,-1 0 0 0,2-1 0 16,0 0 0-16,2 0 0 0,-2-2 0 0,2 2 0 16,0 0 0-16,-3-1 0 0,4 2 0 15,2 0 0-15,-1-2 0 0,-1 1 0 0,-1 2 0 16,2-4 0-16,-5 1 0 0,4 0 0 0,-3 1 0 0,-1 1 0 15,1-3 0-15,-2 3 0 0,0-3 0 0,0 1 0 16,0-2 0-16,1 3 0 0,-1-4 0 16,-1 3 0-16,2-1 0 0,-2 1 0 0,-3-3 0 0,4 1 0 15,0 0 0-15,-1 2 0 0,-3-4 0 0,2 0 0 16,1 3 0-16,1-1 0 0,0-2 0 0,-4-1 0 16,4 1 0-16,-1 0 0 0,-2-2 0 0,3-1 0 15,-1 2 0-15,1-2 0 0,-2 0 0 0,1-4 0 16,0 2 0-16,1 2 0 0,-2-3 0 0,2-3 0 15,0 2 0-15,-1-1 0 0,-3 0 0 0,1 2 0 16,1 1 0-16,-1-1 0 0,-2 0 0 0,-3-2 0 16,3 3 0-16,-4 0 0 0,-4-1 0 0,6-1 0 15,-9 5 0-15,8-6 0 0,-4 5 0 0,4-7 0 16,-1 2 0-16,1-1 0 0,-2-1 0 0,0 1 0 0,1-3 0 16,-2 2 0-16,4-1 0 0,-3 0 0 15,-1 2 0-15,3-1 0 0,-2-1 0 0,1 2 0 16,0-2 0-16,-1 0 0 0,0-1 0 0,-1 3 0 0,0-1 0 15,-1 2 0-15,2-3 0 0,-2 2 0 0,0-4 0 16,0 2 0-16,-1-3 0 0,0 0 0 16,2-1 0-16,-1-1 0 0,-2-4 0 0,1 3 0 15,2 0 0-15,-2 0 0 0,0 0 0 0,-2 1 0 0,-1 1 0 16,6-1 0-16,-8 1 0 0,-2 6 0 0,7-7 0 16,-3 0 0-16,0 3 0 0,0 0 0 0,-4-1 0 15,-1-2 0-15,0 5 0 0,-4 0 0 0,4-6 0 16,0-1 0-16,-5 1 0 0,3-1 0 0,-1 0 0 15,1 0 0-15,-3 1 0 0,-2-2 0 0,3 1 0 16,-2 0 0-16,1-1 0 0,-1 2 0 0,0 4 0 16,-1-5 0-16,0-2 0 0,-1 2 0 0,-1 6 0 15,1-5 0-15,-2 6 0 0,1-1 0 0,0 1 0 16,-4-3 0-16,2 2 0 0,-2-1 0 0,1-1 0 16,-2 4 0-16,2-4 0 0,-2 3 0 0,1-2 0 15,0 2 0-15,0 0 0 0,1 1 0 0,-2-4 0 16,-1 2 0-16,2 0 0 0,-2 0 0 0,-1-5 0 15,1 5 0-15,-1 0 0 0,1-2 0 0,1 3 0 0,-2 2 0 16,1-2 0-16,-2 1 0 0,1-3 0 0,1 5 0 16,-1-1 0-16,-2 0 0 0,5 2 0 0,-6-3 0 15,3 2 0-15,0 0 0 0,-1 4 0 0,3 1 0 16,-3-2 0-16,-2-4 0 0,2 4 0 0,1 3 0 16,-2-2 0-16,3 0 0 0,-6-4 0 0,4 5 0 15,-2-5 0-15,0 1 0 0,-2 1 0 0,3 2 0 16,-3-2 0-16,2 1 0 0,0 2 0 0,-1-3 0 15,3 3 0-15,-2-1 0 0,2 0 0 0,-2 1 0 16,0-1 0-16,3 1 0 0,-4-3 0 0,4 3 0 16,-3-1 0-16,2 1 0 0,-3 0 0 0,5 0 0 15,-1 0 0-15,-4-5 0 0,0 4 0 0,2 1 0 16,0 1 0-16,-3-6 0 0,-1 3 0 0,3 4 0 16,0-3 0-16,0 3 0 0,1-2 0 0,-1 2 0 15,2 0 0-15,-1 0 0 0,1 1 0 0,0 0 0 16,2 2 0-16,-1 0 0 0,-2-1 0 0,6 0 0 15,-3 2 0-15,-2-2 0 0,2 1 0 0,0-4 0 16,-1 4 0-16,0-5 0 0,1 5 0 0,-5-3 0 16,5-1 0-16,-1 0 0 0,-3 0 0 0,2 0 0 15,-3 1 0-15,1-2 0 0,-1 3 0 0,4-2 0 16,-5 1 0-16,2-2 0 0,1 3 0 0,0 0 0 0,-3-1 0 16,3-3 0-16,-3 6 0 0,3-5 0 0,-1 2 0 15,2 4 0-15,-2-4 0 0,2 2 0 0,-2-2 0 16,0 0 0-16,2-1 0 0,-2 3 0 0,1-1 0 15,-1 0 0-15,2-1 0 0,-2 1 0 0,-1-1 0 16,1 0 0-16,3 1 0 0,-2 0 0 0,0-1 0 16,-2 2 0-16,4-3 0 0,-3 3 0 0,1-3 0 15,-1 3 0-15,-1-5 0 0,-1 4 0 0,1-3 0 16,-1 3 0-16,-2-5 0 0,-3 1 0 0,0 4 0 16,-1-4 0-16,1 2 0 0,-3 0 0 0,1 1 0 15,-2 0 0-15,0 4 0 0,2-3 0 0,0 2 0 16,-1-1 0-16,-3 2 0 0,2-1 0 0,-8 0 0 15,-1 1 0-15,-6-2 0 0,-6 0 0 0,-14 0 0 16,3-4 0-16,-4 4 0 0,0 5 0 0,-1-8 0 16,5 1 0-16,13 2-1366 0,6 0-1478 0,12 1 654 15</inkml:trace>
  <inkml:trace contextRef="#ctx0" brushRef="#br0" timeOffset="53565.74">1095 8085 422 0,'0'0'586'0,"-6"0"10"0,6 0 4 0,-6 3 1 16,6-3-11-16,-7 2-20 0,7-2-19 0,-5 3-30 15,3-1-23-15,-1 2-28 0,1-2-44 0,2-2-40 16,-6 5-39-16,4-1-36 0,2-4-31 0,-3 4-27 16,3 0-70-16,0-4-183 0,4 8 0 0,0-2 0 0,2-1 0 15,5 1 0-15,1-1 0 0,5 0 0 16,2 0 0-16,4-2 0 0,-2 0 0 0,6 5 0 16,-6-4 0-16,1-2 0 0,-3-2 0 0,3 1 0 15,-3-1 0-15,-1 0 0 0,1-1 0 0,-4-2 0 0,-2 1 0 16,0-3 0-16,-2 1 0 0,5-3 0 0,-6 0 0 15,0-3 0-15,0-2 0 0,1-3 0 0,-2 0 0 16,1-3 0-16,-1-6 0 0,0-2 0 0,-2 3 0 16,0-4 0-16,-6-1 0 0,-1 1 0 0,-1-1 0 15,-6 2 0-15,2-5 0 0,-6 5 0 0,-2-1 0 16,-4 2 0-16,1 1 0 0,-6 4 0 0,-1 2 0 16,-4 3 0-16,0-2 0 0,-2 7 0 0,-2 3 0 0,-3 7 0 15,-3 7 0-15,1 3 0 0,0 4 0 16,2 2 0-16,3 4 0 0,2 2 0 0,3 5 0 0,3 2 0 15,0 14 0-15,10-8 0 0,3 13 0 0,6-1 0 16,4-2 0-16,9 4 0 0,4-4 0 0,6 0 0 16,4-1 0-16,5 1 0 0,2-2 0 0,5 5 0 15,1-5 0-15,4 0 0 0,-2-1 0 0,2-6 0 16,-2 1 0-16,-2-3 0 0,-7-10 0 0,-1-2 0 16,2 0 0-16,-3 1 0 0,1-6 0 0,-5 0 0 15,-7-5 0-15,0-1 0 0,-5-3 0 0,-2-2 0 16,0 0 0-16,-3-1 0 0,2-3 0 0,-4 1 0 0,1 1 0 15,-1-3 0-15,-2 2 0 0,-2-3 0 16,4 3 0-16,-4-3 0 0,4 2 0 0,-4-2 0 16,4 2 0-16,-4-2 0 0,0 0 0 0,1 3 0 0,-1-3 0 15,0 0 0-15,0 0 0 0,0 0 0 0,0 0 0 16,0 0 0-16,0 0 0 0,0 0 0 0,0 0 0 16,-10-14 0-16,1 10 0 0,0-3-1366 0,0-4-1478 15,-1-3 654-15</inkml:trace>
  <inkml:trace contextRef="#ctx0" brushRef="#br0" timeOffset="54407.03">2315 7532 150 0,'1'-11'622'0,"-1"1"24"16,-1 6 8-16,-2-7-1 0,3 4-14 0,-5 1-23 16,0 0-40-16,0 2-55 0,-5 2-50 0,-7 8-42 15,-11 7-26-15,-3 7-46 0,-11 17-40 0,-21 23-23 16,20-13-29-16,-7 26-25 0,4 1 7 0,6 2-156 15,9 0-91-15,13-19 0 0,0 25 0 0,10-28 0 16,3 7 0-16,10 20 0 0,4-21 0 0,5 22 0 16,5-26 0-16,5-2 0 0,5-1 0 0,3 0 0 15,2-5 0-15,-1-6 0 0,6-2 0 0,-5-4 0 0,-6-12 0 16,0-2 0-16,3-2 0 0,-3-2 0 0,-2-5 0 16,2-1 0-16,-9-5 0 0,-1 1 0 0,-3-2 0 15,-2-1 0-15,-5-2 0 0,-1-1 0 0,1 2 0 16,-3-3 0-16,0 3 0 0,0-3 0 0,-1 0 0 15,-4-1 0-15,5 1 0 0,-5-1 0 0,7 1 0 16,-7-1 0-16,0 0 0 0,0 0 0 0,6-3 0 16,-5-2 0-16,2 1 0 0,-2-1 0 0,1-1 0 15,0-2 0-15,-1-1-1366 0,3-2-1478 0,0-5 654 16</inkml:trace>
  <inkml:trace contextRef="#ctx0" brushRef="#br0" timeOffset="54916.83">2395 8308 5584 0,'-10'-26'509'0,"4"7"-78"0,-2-4 19 0,4 5 6 15,2 2-50-15,3 0-56 0,1 1-345 0,2-2-5 16,5 5 0-16,0 2 0 0,4-4 0 0,4 5 0 16,3 0 0-16,-2 3 0 0,5 3 0 0,-3 2 0 15,0 2 0-15,0 5 0 0,0 3 0 0,-3 0 0 16,0 5 0-16,-3 3 0 0,-3-3 0 0,-2 4 0 15,-3 2 0-15,1-2 0 0,-7 1 0 0,0 0 0 16,-4-2 0-16,0 3 0 0,0-5 0 0,0-2 0 0,1-4 0 16,-4 2 0-16,2-3 0 0,1-1 0 0,2 0 0 15,-1-1 0-15,2-2 0 0,-2 1 0 0,3-5 0 16,-1 2 0-16,1-2 0 0,0 0 0 0,0 0 0 16,0 0 0-16,8-18 0 0,0 2 0 15,0 1 0-15,5-10 0 0,1-1 0 0,4-5 0 0,5-12 0 16,-7 13 0-16,4-13 0 0,-5 11 0 0,2 3 0 15,-2 1 0-15,-2 4 0 0,-5 6 0 0,-2 3 0 16,-2 4 0-16,1 2 0 0,-4 2 0 0,0 0 0 16,-2 5 0-16,1 2 0 0,-12 7 0 0,0 5 0 15,-6 12 0-15,1 0 0 0,0 3 0 0,0 2 0 0,2 1 0 16,3 2 0-16,3 1 0 0,4-2 0 0,0-2 0 16,5-2 0-16,4 0 0 0,1-1 0 15,5-3 0-15,-1-3 0 0,4 2 0 0,1-8 0 0,1 2 0 16,2-4 0-16,1 2 0 0,1 0 0 0,-1-4 0 15,1-2 0-15,-4 2 0 0,2-4 0 0,-6 0 0 16,1 0 0-16,-2-1 0 0,-1-1 0 0,-4-1 0 16,3-1 0-16,-3 0 0 0,0-2 0 0,0 2 0 15,-5-2 0-15,8 0 0 0,-8 0 0 0,8-2-555 16,-8 2-718-16,6-7-1379 0,-1 2 610 0</inkml:trace>
  <inkml:trace contextRef="#ctx0" brushRef="#br0" timeOffset="55264.1">2974 7810 6679 0,'-6'-33'398'0,"2"2"140"0,3 6-92 0,1 7-316 15,1 2-130-15,0 4 0 0,6 4 0 0,-1 0 0 16,7 6 0-16,7 4 0 0,8 10 0 0,8 5 0 16,10 13 0-16,3 6 0 0,18 22 0 0,-9 4 0 15,-2 3 0-15,-19-16 0 0,-2 1 0 0,-3 1 0 16,-2 0 0-16,-7-1 0 0,-3-2 0 0,-8-1 0 15,0-2 0-15,-11 3 0 0,-1-13 0 0,-5 2 0 16,-5-4 0-16,-6 12 0 0,2-15 0 0,-2-1 0 0,-2-2 0 16,-1 0 0-16,0-4 0 0,-2-3 0 0,1 1 0 15,3-8 0-15,3 1 0 0,-1-4 0 16,-1 1 0-16,5-4 0 0,-2 1 0 0,5-3 0 0,2 0 0 16,-3-1 0-16,3 0 0 0,-1 0 0 0,1 0 0 15,0-2 0-15,2-1 0 0,0 0 0 0,4-1 0 16,-7 2 0-16,7-2 0 0,0 0 0 0,-5 1 0 15,5-1 0-15,0 0 0 0,0 0 0 0,0 0 0 16,-10-6 0-16,6 1 0 0,0 1 0 0,4-3 0 16,0-1-1366-16,3-4-1478 0,3-4 654 0</inkml:trace>
  <inkml:trace contextRef="#ctx0" brushRef="#br0" timeOffset="55965.1">4166 8107 340 0,'-20'3'809'0,"3"1"24"0,3-2-22 0,4 0-76 16,1-1-71-16,2 0-67 0,0 0-58 0,2 0-54 15,5-1-49-15,-6 1-48 0,6-1-37 0,0 0-41 0,0 0-26 16,0 0-26-16,47-3-26 0,-12-1-113 0,18-2-119 16,5-2 0-16,7 0 0 0,24-1 0 0,-27 4 0 15,0-1 0-15,1 2 0 0,-7-1 0 0,-1 0 0 16,-17 2 0-16,2-1 0 0,-3 2 0 0,-2-1 0 15,-1 0 0-15,-7 1 0 0,-8 1 0 0,-1 0 0 16,-5 1 0-16,-3-1 0 0,0 1 0 0,-1-1 0 16,-4 0 0-16,-5 1 0 0,12-2 0 0,-12 2 0 0,6 0 0 15,-2 3 0-15,-4-3 0 0,0 0 0 0,0 0 0 16,9 0 0-16,-9 0 0 0,0 0 0 16,0 0 0-16,0 0 0 0,0 0 0 0,0 0 0 0,0 0 0 15,-19-4 0-15,6 5-176 0,0-1-579 0,-7 0-455 16,-1-1-1312-16,0 1 581 0</inkml:trace>
  <inkml:trace contextRef="#ctx0" brushRef="#br0" timeOffset="56472.42">4445 7890 193 0,'3'-5'716'0,"-3"5"21"16,0-4 18-16,0 4-9 0,0 0-53 0,0 0-66 16,0 0-62-16,0 0-56 0,0 0-51 0,-22 10-46 15,8-3-40-15,-4 3-37 0,-7 6-36 0,1 0-27 16,-1-1-27-16,1 1-23 0,-3 1-187 0,0-1-35 16,0-4 0-16,5 3 0 0,-1 1 0 0,-1-5 0 15,5 1 0-15,1-4 0 0,0 0 0 0,4 1 0 16,0-3 0-16,4-1 0 0,1-1 0 0,0 0 0 0,4 0 0 15,0-1 0-15,1-1 0 0,0 0 0 16,0 1 0-16,0 1 0 0,4-4 0 0,-6 1 0 16,6-1 0-16,0 0 0 0,0 0 0 0,9 5 0 0,1-3 0 15,3-1 0-15,9 3 0 0,7 1 0 0,4-2 0 16,3 2 0-16,-3-1 0 0,7 2 0 0,-3-1 0 16,0-2 0-16,-1 4 0 0,-2-1 0 0,2 0 0 15,-3-4 0-15,-3 5 0 0,-6 1 0 0,-5-5 0 16,-1 2 0-16,-5-4 0 0,-4 0 0 0,0 1 0 15,-2-1 0-15,-1-1 0 0,-1 1 0 0,1-1 0 16,-1 2 0-16,-5-2 0 0,5 2 0 0,-5-2 0 0,0 0 0 16,9 0 0-16,-9 0 0 0,0 0 0 0,4 1 0 15,-4-1 0-15,0 0 0 0,0 0 0 0,0 0 0 16,5 2 0-16,-5-2 0 0,0 0 0 0,0 0 0 16,0 0 0-16,0 0 0 0,0 0 0 0,0 0 0 15,0 0 0-15,0 0 0 0,-13-9 0 0,8 6 0 16,0 2-460-16,0-3-280 0,0 2-426 0,-1 0-1262 15,2-3 559-15</inkml:trace>
  <inkml:trace contextRef="#ctx0" brushRef="#br0" timeOffset="56693.55">4476 7982 603 0,'-2'-5'692'16,"1"-1"34"-16,0 3 0 0,1 3-14 0,-1-6-59 0,1 6-60 15,-3-2-62-15,3 2-54 0,0 0-41 0,0 0-41 16,0 12-38-16,0-2-36 0,0 1-31 0,3 3-30 16,-2 2-25-16,0-1-51 0,-1 1-184 0,1 0 0 15,1 0 0-15,-1 0 0 0,4 0 0 0,-1-1 0 16,0 0 0-16,1-2 0 0,0-1 0 0,-1 0 0 16,2-1-38-16,-2-3-545 0,3 3-148 0,-1-2-410 15,2-2-1234-15,1 0 546 0</inkml:trace>
  <inkml:trace contextRef="#ctx0" brushRef="#br0" timeOffset="57232.52">6271 7857 78 0,'0'0'651'0,"0"0"7"0,0 0 6 0,0 0-1 15,0 0-14-15,0 0-24 0,0 0-33 0,0 0-48 16,0 0-51-16,0 0-49 0,0 0-45 0,0 0-41 15,0 0-33-15,0 0-32 0,0 0-31 0,8 0-24 0,-8 0-23 16,0 0-175-16,14-2-40 0,-7 1 0 0,-1-1 0 16,2-2 0-16,0 1 0 0,1-1 0 0,1 2 0 15,-3-2 0-15,-2 1 0 0,3-2 0 0,-3 1 0 16,0 2 0-16,-2-2 0 0,-2-1 0 0,0 0 0 16,3-1 0-16,-8-1 0 0,3 0 0 0,-8 1 0 15,0-3 0-15,-5 3 0 0,-8 2 0 0,-7-1 0 16,-3 5 0-16,-4 1 0 0,2 7 0 0,-2 3 0 15,0 2 0-15,-1 4 0 0,4 1 0 0,3 2 0 16,5 3 0-16,3-2 0 0,4 3 0 0,4-3 0 0,5-3 0 16,4 8 0-16,2-8 0 0,3 0 0 15,4-2 0-15,4 2 0 0,1-2 0 0,5-2 0 16,-2 1 0-16,4-1 0 0,1-2 0 0,7 1 0 0,0-2 0 16,4-1 0-16,3-2 0 0,-3-1 0 0,3-1 0 15,-2-2 0-15,2-4 0 0,-2 1 0 0,1-2 0 16,-1 1 0-16,-2 0-363 0,1-5-330 0,-5 3-497 15,4-5-1288-15,-4 3 570 0</inkml:trace>
  <inkml:trace contextRef="#ctx0" brushRef="#br0" timeOffset="57624.6">6664 7821 519 0,'-8'-25'609'0,"-2"3"73"0,3 5 61 15,1 0 9-15,2 5-69 0,-1 4-64 16,3-4-61-16,-1 9-58 0,2-4-50 0,-3 2-46 0,4 2-42 15,0 3-39-15,-4-2-35 0,4 2-27 0,3 14-24 16,1-5-36-16,-2 8-201 0,3 8 0 0,-2 3 0 16,-1-2 0-16,2 2 0 0,0-1 0 0,-3 3 0 15,2-4 0-15,-2-1 0 0,-1-6 0 0,0 1 0 16,3-4 0-16,-2 0 0 0,0-2 0 0,1-3 0 16,-1-4 0-16,-1-1 0 0,0 0 0 0,1 0 0 15,-1-3 0-15,-1 1 0 0,1-4 0 0,1 5 0 0,-1-5 0 16,4 2 0-16,-4-2 0 0,0 0 0 15,7-12 0-15,-1 4 0 0,-3-4 0 0,4-4 0 16,2 0 0-16,2-8 0 0,0 0 0 0,1 2 0 0,1 0 0 16,0 7 0-16,-3-1 0 0,4 3 0 0,-4 0 0 15,-2 5 0-15,1 3 0 0,0-2 0 0,-3 5 0 16,2 0 0-16,1 2 0 0,1 4 0 0,2 5 0 16,-1 2 0-16,1 1 0 0,-2 2 0 0,-1 2 0 15,-2 1 0-15,1-2 0 0,-1 0 0 0,-2 2 0 16,1-2 0-16,-1-1 0 0,-1-3 0 0,1 1 0 15,0 0 0-15,-1-2 0 0,1-1 0 0,-1-3 0 0,2 4-20 16,-1-5-632-16,1 0-602 0,0-2-1357 0,3 0 600 16</inkml:trace>
  <inkml:trace contextRef="#ctx0" brushRef="#br0" timeOffset="57972.42">7391 7858 447 0,'6'-13'614'0,"-4"3"53"16,0 0 42-16,-2 3 0 0,0 3-29 0,-4 0-54 15,-1 2-62-15,-2 2-56 0,-4 0-52 0,0 4-41 16,-6 3-43-16,1 1-35 0,0 3-35 0,1-4-33 16,5 2-27-16,1-3-24 0,1 4-162 0,-1-3-56 15,4 1 0-15,1-2 0 0,3 1 0 0,1 1 0 0,0-2 0 16,1 0 0-16,3 0 0 0,1-2 0 0,-1 1 0 16,4-2 0-16,-2 0 0 0,3-2 0 15,0 1 0-15,4-5 0 0,-2-1 0 0,1-1 0 0,4-5 0 16,0-2 0-16,-2 0 0 0,2-5 0 0,-3 1 0 15,-3 3 0-15,3-4 0 0,-4 5 0 0,0 1 0 16,-3 2 0-16,-2 2 0 0,0 2 0 0,1 1 0 16,-5-1 0-16,4 1 0 0,-1 0 0 0,-3 4 0 15,1-4 0-15,-1 4 0 0,0 0 0 0,0 0 0 16,1 14 0-16,-1-7 0 0,3 3 0 0,-2 1 0 16,4 0 0-16,0 5 0 0,-1 0 0 0,2-1 0 0,0-4 0 15,0 1 0-15,1-1 0 0,1 2 0 0,1-3 0 16,1 0-200-16,3 0-499 0,-4-3-517 0,1-2-1316 15,1 2 582-15</inkml:trace>
  <inkml:trace contextRef="#ctx0" brushRef="#br0" timeOffset="58331.4">7703 7786 324 0,'-5'-11'574'0,"1"-1"45"0,0 1 66 0,4 1 5 15,0 4-12-15,0 1-46 0,-1 1-65 0,-2 0-50 16,3 1-55-16,0 3-39 0,9-2-41 0,1 4-38 15,2 2-35-15,7 2-30 0,7 3-30 0,0 1-23 0,1 3-22 16,0 1-177-16,-3-1-27 0,2 1 0 0,-7 2 0 16,-1-2 0-16,-5-2 0 0,-2 1 0 0,-3-1 0 15,-2-4 0-15,-2 3 0 0,0-3 0 0,-3-1 0 16,-1 1 0-16,-1-4 0 0,0 2 0 0,-3-1 0 16,1 0 0-16,-2-3 0 0,0-1 0 0,0 0 0 15,-3 0 0-15,8-1 0 0,-11-1 0 0,3 0 0 16,3-1 0-16,-1-1 0 0,2-2 0 0,-1 0 0 15,1-1 0-15,0-2 0 0,0-2 0 0,3-1 0 16,1-1 0-16,1-6 0 0,2 0 0 0,3 0 0 16,2 1 0-16,3-1 0 0,1 4 0 0,3 0 0 0,0 0 0 15,5 5 0-15,3-2 0 0,-4 1 0 0,2 4 0 16,6 0 0-16,-6 2 0 0,7 4 0 0,0 2 0 16,0-2 0-16,0 6 0 0,0-2 0 0,-1 0 0 15,-5 2-374-15,5 1-930 0,1-1-1410 0,0 2 623 16</inkml:trace>
  <inkml:trace contextRef="#ctx0" brushRef="#br0" timeOffset="58816.77">8792 7743 257 0,'-8'-7'500'0,"-2"-1"52"0,1 0 36 0,-3 0 25 16,1 3 30-16,-1 0-2 0,2-2-15 0,-3 2-51 0,2 3-67 15,-3 0-53-15,1 2-45 0,-4 1-40 0,-2 2-37 16,0 2-31-16,1 4-32 0,1-2-29 15,2 4-24-15,1-2-127 0,5 0-90 0,4-1 0 0,-4 2 0 16,8 0 0-16,1 3 0 0,1-4 0 0,0 2 0 16,7-2 0-16,-3 0 0 0,4 0 0 0,0 0 0 15,5-5 0-15,-1 1 0 0,1 1 0 0,-1-4 0 16,1-1 0-16,4-2 0 0,-2-3 0 0,0-3 0 16,0 2 0-16,-3-1 0 0,2-5 0 0,-2 2 0 15,0-2 0-15,-3 3 0 0,-2-1 0 0,-2 2 0 16,1 1 0-16,-2 1 0 0,-3 1 0 0,2 0 0 0,0 0 0 15,-3 2 0-15,-1 2 0 0,3-3 0 0,-3 3 0 16,1 11 0-16,-1 0 0 0,0 4 0 0,0 6 0 16,4 9 0-16,-1 4 0 0,-1 1 0 0,6 1 0 15,-5 10 0-15,5 0 0 0,-1-14 0 0,-2 2 0 16,2-1 0-16,-2 0 0 0,-1-2 0 0,-1 0 0 16,-1-3 0-16,0-2 0 0,-1-7 0 0,-2 0 0 15,-1-1 0-15,0-6 0 0,-1 1 0 0,-1-2 0 0,0-2 0 16,-1 2 0-16,-2-4 0 0,2-2 0 15,-3 0 0-15,-2 0 0 0,-3-3 0 0,3 0 0 16,-3 0 0-16,-1-4 0 0,-4 2 0 0,0-3 0 0,-1 0 0 16,-4-1 0-16,-1-4 0 0,2 2 0 0,2 0 0 15,-7-1 0-15,6 0 0 0,2 1 0 0,-3-4 0 16,7 3 0-16,-3-3 0 0,3 0 0 0,8 2 0 16,-1-3 0-16,2 2 0 0,6-1-18 0,3-2-1345 15,8-3-1475-15,6 2 653 0</inkml:trace>
  <inkml:trace contextRef="#ctx0" brushRef="#br0" timeOffset="59241.21">9069 8012 428 0,'-3'-5'651'0,"2"0"12"0,0-1 1 0,1 0-32 0,4-1-25 16,3-1-32-16,4-1-33 0,5-2-48 0,11-1-46 15,5 2-49-15,0-2-19 0,4-1-30 0,0 1-33 16,-2-2-30-16,4 2-28 0,-6-2-25 0,0-2-21 15,-4-1-165-15,2 2-48 0,-11 1 0 0,0 4 0 16,-5-3 0-16,-4 0 0 0,-3 3 0 0,-2 1 0 0,-3-2 0 16,-2 1 0-16,-2-1 0 0,-5-1 0 15,0 4 0-15,-10-2 0 0,-4 4 0 0,-10 5 0 0,-1 2 0 16,-4 3 0-16,0 3 0 0,2 6 0 0,4-1 0 16,2 5 0-16,4 1 0 0,6 0 0 15,4-1 0-15,5 1 0 0,5 8 0 0,4-1 0 0,12 2 0 16,7-1 0-16,4 0 0 0,19 2 0 0,-10-8 0 15,18 3 0-15,0-5 0 0,-2-2 0 0,-12-6 0 16,0-1 0-16,0-1 0 0,-2-5 0 0,-3 1 0 16,-3-3 0-16,-9-1 0 0,-1 0 0 0,-4 0 0 15,-2 0 0-15,-2 1 0 0,-4-1 0 0,1 1 0 16,-1-2 0-16,-6 1 0 0,8 0 0 0,-8 0 0 16,7 0 0-16,-7 0 0 0,0 0 0 0,9-1 0 15,-9 1 0-15,0 0 0 0,0 0 0 0,0 0 0 0,5 1 0 16,-5-1 0-16,0 0 0 0,0 0 0 0,0-6 0 15,0 3 0-15,0 3 0 0,-1-9-430 0,2 4-864 16,1 0-1402-16,4-5 621 0</inkml:trace>
  <inkml:trace contextRef="#ctx0" brushRef="#br0" timeOffset="60108.74">11507 7522 470 0,'11'-1'644'0,"-3"-1"29"0,0-2 33 15,-4 3 16-15,1-3-31 0,-1 2-66 0,2-1-58 16,-6 0-58-16,4-3-49 0,-6 2-46 0,0-2-36 0,-6 0-42 15,-3 1-29-15,-7-2-37 0,-1 4-26 16,-12 1-69-16,-2 2-175 0,-1 3 0 0,-3 4 0 0,-3 3 0 16,-7 6 0-16,10-4 0 0,4 5 0 0,1 0 0 15,5-1 0-15,2 2 0 0,6 0 0 0,3-3 0 16,7 0 0-16,0 1 0 0,5-1 0 0,3 0 0 16,2 1 0-16,3-3 0 0,5 0 0 0,2 0 0 15,7-2 0-15,1-3 0 0,8 2 0 0,4-5 0 16,-3-2 0-16,5-2 0 0,0-1 0 0,-3-3 0 15,-1-2 0-15,-1-1 0 0,-1-4 0 0,-1-2 0 16,-2-3 0-16,-1-5 0 0,-1 2 0 0,-1-5 0 0,1 0 0 16,-4-5 0-16,1 2 0 0,-1-6 0 0,-4 1 0 15,4-15 0-15,-8 13 0 0,1-14 0 0,-4-1 0 16,-4 3 0-16,-3 13 0 0,-3 1 0 0,-1 2 0 16,1 1 0-16,-4 10 0 0,1 0 0 0,-1 3 0 15,1 5 0-15,1-1 0 0,1 3 0 0,0 2 0 16,0 3 0-16,2 0 0 0,2 3 0 0,-7 12 0 15,2 4 0-15,4 8 0 0,1 5 0 0,0 3 0 16,6 0 0-16,1 2 0 0,-1-1 0 0,3-1 0 16,1-2 0-16,1 1 0 0,1-4 0 0,2 0 0 15,2-2 0-15,-2-1 0 0,1-4 0 0,0 4 0 0,-4-9 0 16,1-2 0-16,-1-1 0 0,-4-2 0 0,1-3 0 16,2 3 0-16,-2-4 0 0,-3 1 0 0,3-2 0 15,-2 0 0-15,-1 0 0 0,-1-2 0 0,0 0 0 16,0 1 0-16,0-1 0 0,-2-1 0 0,6 1 0 15,-6-2-441-15,-2-1-851 0,12-1-1400 0,-6-2 620 16</inkml:trace>
  <inkml:trace contextRef="#ctx0" brushRef="#br0" timeOffset="60439.37">11855 7482 213 0,'-11'-4'570'0,"0"1"49"0,1-1 50 15,4 3-8-15,-1-1-3 0,2 0-31 0,1 1-44 0,4 1-45 16,0 0-51-16,0 0-50 0,21-5-43 0,-1 3-36 15,11-3-37-15,3 1-31 0,4 1-30 0,11-3-30 16,-10 1-17-16,-2-1-150 0,0 1-63 0,-3-2 0 16,-2 1 0-16,-5 0 0 0,-9 1 0 0,0-1 0 15,-5 2 0-15,-2 0 0 0,-2-4 0 0,0 1 0 16,-2 3 0-16,-4-4 0 0,1 2 0 0,-4 1 0 16,-1-3 0-16,-5 1 0 0,-1-1 0 0,-2 2 0 15,0 1 0-15,-5 1 0 0,-3 1 0 0,-2 4 0 16,-2 4 0-16,1-1 0 0,-7 7 0 0,10-2 0 15,0 3 0-15,-1-1 0 0,4 2 0 0,3 3 0 0,3-1 0 16,0-2 0-16,3 3 0 0,0-3 0 0,5-1 0 16,0 0 0-16,3 1 0 0,3 2 0 0,-1-2 0 15,4 3 0-15,4-4 0 0,0-1 0 0,3 0 0 16,2 0 0-16,8-2 0 0,-1 0 0 0,3-1 0 16,0 0-138-16,1-4-633 0,-2 0-443 0,-1-1-1315 15,1-2 581-15</inkml:trace>
  <inkml:trace contextRef="#ctx0" brushRef="#br0" timeOffset="60889.35">12526 7371 16 0,'-9'-19'550'15,"0"3"62"-15,0 1 58 0,4 6 48 0,2 2-9 16,1 0-40-16,-2 1-63 0,4 1-63 0,-1 1-56 16,1 4-47-16,6-2-42 0,4 4-42 0,3 4-35 15,3 4-31-15,5 6-26 0,-5-1-29 0,3 3-22 16,-1 3-119-16,-6 0-94 0,0-4 0 0,-2 1 0 15,-5 1 0-15,0-5 0 0,-1 5 0 0,-4-6 0 16,0-1 0-16,0 0 0 0,-4-1 0 0,3 0 0 16,-3-7 0-16,-1 5 0 0,1-4 0 0,-1-1 0 0,1-1 0 15,-2 0 0-15,2-2 0 0,4-1 0 0,-9 2 0 16,9-2 0-16,-10-3 0 0,6 0 0 16,4 3 0-16,-4-6 0 0,3 0 0 0,1-4 0 0,0-1 0 15,3 2 0-15,2-8 0 0,4 0 0 0,3-5 0 16,5-1 0-16,2 2 0 0,4 2 0 0,0-3 0 15,8 5 0-15,-2 2 0 0,3 3 0 0,0 3 0 16,0 2 0-16,1 4 0 0,2 3 0 0,-4 3 0 16,-3 4 0-16,-2 2 0 0,-6 0 0 0,-2 2 0 15,-3 5 0-15,-4-1 0 0,-2 2 0 0,-1-4 0 16,-2 4 0-16,-2-2 0 0,-1 1 0 0,-3-4 0 0,0-1 0 16,0 2 0-16,0-4 0 0,-3 2 0 0,2-3 0 15,-2 1 0-15,3-5 0 0,-1 3 0 16,-4 0 0-16,4-3 0 0,-2 1 0 0,2-1 0 0,-2 0 0 15,2-1 0-15,-1 0 0 0,0-1 0 0,2-2 0 16,-5 3 0-16,5-3 0 0,-6 1 0 0,6-1-428 16,0 0-331-16,0 0-409 0,0 0-1264 0,15-13 559 15</inkml:trace>
  <inkml:trace contextRef="#ctx0" brushRef="#br0" timeOffset="61208.94">13568 7339 420 0,'5'-11'602'0,"-1"1"40"0,-2 0 46 15,-2 2 17-15,-1 2-12 0,-2-1-62 16,1 1-61-16,-6-1-57 0,0 4-48 0,-2-1-49 16,-3 1-41-16,-2 1-37 0,-3 3-33 0,-2 1-29 0,-2 2-29 15,3 1-29-15,0 1-131 0,3-1-87 0,5 4 0 16,2-3 0-16,1 4 0 0,4 1 0 0,-2 3 0 16,12 3 0-16,-2-1 0 0,9 1 0 0,0 0 0 15,5 2 0-15,3-1 0 0,0-2 0 0,-6-1 0 16,2-4 0-16,-1 0 0 0,2 1 0 0,-5-1 0 15,-4-3 0-15,4-2 0 0,-7 3 0 0,1-5 0 16,-2-1 0-16,0 2 0 0,-2 0 0 0,-1-2 0 16,-1 2 0-16,-1-5 0 0,-6 7 0 0,-2-5 0 0,-2 1 0 15,-2-1 0-15,-3-1 0 0,2 1 0 0,-5-1 0 16,0 1 0-16,4 0 0 0,-2-2 0 0,-1 0 0 16,4 0 0-16,-1 0 0 0,5-3 0 0,-1 1 0 15,3 0 0-15,1-1 0 0,4 0-536 0,1-4-741 16,4 2-1381-16,4 0 612 0</inkml:trace>
  <inkml:trace contextRef="#ctx0" brushRef="#br0" timeOffset="61398.85">13722 7400 337 0,'9'-10'469'0,"1"6"56"0,-6-1 37 0,1 1 38 16,-1-1 30-16,0 3-6 0,-3 0-26 0,-1 2-47 0,0 0-50 16,0 0-43-16,7 9-45 0,-6-3-38 15,-1 4-36-15,0 2-33 0,-1-2-30 0,-2 3-30 0,3-1-25 16,-1 3-61-16,1-3-160 0,-3 1 0 0,3-2 0 15,0 0 0-15,3-3 0 0,-3 3 0 0,0 3 0 16,1-9 0-16,2 0 0 0,-2 4 0 0,3-5 0 16,-2 3 0-16,-2-1 0 0,4-2-234 0,-4 0-404 15,0-4-583-15,8 0-1321 0,-8 0 586 0</inkml:trace>
  <inkml:trace contextRef="#ctx0" brushRef="#br0" timeOffset="61588.75">13939 7277 325 0,'-10'-17'667'0,"-4"1"53"0,5 4 67 0,0 1-32 16,0 1-64-16,2 2-72 0,-1 4-64 0,0-4-53 16,2 3-48-16,1 3-46 0,1-2-41 0,0 1-32 15,2 1-33-15,2 2-40 0,-4-6-24 0,4 6-34 16,-3-2-204-16,3 2 0 0,0 0 0 0,0 0 0 16,0 0 0-16,0 0 0 0,0 0 0 0,7 17 0 15,0-10 0-15,3 1-238 0,1-3-301 0,4 2-109 16,-2 1-480-16,-2-5-1222 0,3 2 541 0</inkml:trace>
  <inkml:trace contextRef="#ctx0" brushRef="#br0" timeOffset="61780.7">14054 7205 489 0,'3'-6'378'0,"-2"-6"61"0,-1 3 61 15,-1-1 68-15,0 1 84 0,-1 0 29 16,0-1-42-16,1 5-69 0,-1 2-58 0,2-1-47 0,-1 0-48 16,1 4-45-16,-1-5-39 0,1 5-33 0,0 0-28 15,-3 16-29-15,6-3-22 0,-2 5-81 0,-1 7-140 16,4 2 0-16,-2-1 0 0,2 1 0 0,0-1 0 15,1 0 0-15,2 0 0 0,-1-2 0 0,-1 5 0 16,-1-10 0-16,0-1 0 0,0 1 0 0,1-4 0 16,-3 3 0-16,0-6 0 0,1 0-51 0,1 0-539 15,0 0-102-15,-1-2-451 0,0-3-1239 0,1 0 548 0</inkml:trace>
  <inkml:trace contextRef="#ctx0" brushRef="#br0" timeOffset="62348.52">14136 7507 386 0,'-11'-11'500'0,"-3"0"34"0,2 4 59 15,2-1 56-15,1 1 10 0,1 2-15 0,2 0-51 16,3 2-55-16,2 0-57 0,5-2-47 0,2 3-45 16,8-1-40-16,9-1-34 0,9 1-32 0,4 2-28 15,0-1-24-15,16-2-26 0,-13 3-52 0,-1 0-153 0,-1-3 0 16,-2 0 0-16,-6 2 0 0,0-1 0 16,-8 0 0-16,-3 1 0 0,-7-1 0 0,1-1 0 15,-2-2 0-15,-2 3 0 0,-2-2 0 0,-1 0 0 0,-1-1 0 16,0-2 0-16,-2 2 0 0,0 0 0 0,-2-3 0 15,-2 2 0-15,2 2 0 0,-2-2 0 16,-2 3 0-16,4 1 0 0,0 3 0 0,0 0 0 0,-19 7 0 16,7 1 0-16,5 0 0 0,-2 5 0 0,0 5 0 15,1 0 0-15,3 1 0 0,4 7 0 0,5-1 0 16,4 1 0-16,4-1 0 0,3-1 0 0,3-2 0 16,5-3 0-16,1-3 0 0,1 1 0 0,-1-6 0 0,3 1 0 15,-2-5 0-15,-3-1 0 0,-3-1 0 16,2-3 0-16,-2 0 0 0,-2-3 0 0,0-1 0 15,0-3 0-15,-3 0 0 0,0-2 0 0,-1-4 0 0,0 6 0 16,-4-3 0-16,-3 3 0 0,2-1 0 0,-3 1 0 16,-1 1 0-16,-2-1 0 0,1 4 0 0,-1-1 0 15,-2 2 0-15,0 0 0 0,0 0 0 0,0 0 0 16,-6 18 0-16,-1 1 0 0,-4 7 0 0,2 4 0 16,0 5 0-16,-5 10 0 0,5 2 0 0,3 1 0 15,-2 0 0-15,2-12 0 0,-2 10 0 0,4-12 0 16,-4 0 0-16,3-4 0 0,-5 0 0 0,-3-3 0 0,-2-2 0 15,-2-4 0-15,-3 1 0 0,-4-3 0 16,-3-5 0-16,-5-2 0 0,-1-2 0 0,-2-3 0 16,-4-1 0-16,-15-1 0 0,4-4 0 0,-1-1 0 0,-3-5 0 15,15 2 0-15,-12-4 0 0,-1 0 0 0,15 0 0 16,-1 0 0-16,4 2 0 0,0-3 0 16,5 2 0-16,2-4 0 0,8 3 0 0,2 1 0 0,8-1 0 15,-2-1 0-15,4 1 0 0,6-4 0 0,5 0 0 16,5-7 0-16,13 1 0 0,6-7-1366 0,15-5-1478 15,7 0 654-15</inkml:trace>
  <inkml:trace contextRef="#ctx0" brushRef="#br0" timeOffset="62602.67">15393 7833 8191 0,'0'0'0'0,"0"0"0"0,0 0 0 0,0 0 0 16,3 2 0-16,-3-2 0 0,0 0 0 0,0 0 0 15,0 0 0-15,0 0 0 0,0 0 0 0,0 0 0 16,0 0 0-16,0 0 0 0,-10 4 0 0,10-4 0 0,0 0 0 16,0 0 0-16,0 0 0 0,0 0 0 15,0 0 0-15,-8 0 0 0,8 0 0 0,0 0 0 16,0 0 0-16,0 0 0 0,0 0 0 0,0 0 0 0,0 0 0 16,0 0 0-16,0 0 0 0,0 0 0 0,0 0 0 15,-6 0 0-15,6 0 0 0,0 0 0 0,0 0 0 16,0 0 0-16,0 0 0 0,0 0 0 0,12 6-133 15,-5-5-1210-15,3 3-1456 0,5-4 645 0</inkml:trace>
  <inkml:trace contextRef="#ctx0" brushRef="#br0" timeOffset="64491.25">2298 11335 441 0,'-9'1'623'15,"4"-1"13"-15,-1 2 14 0,-2-2 3 0,8 0-6 16,-10 1-9-16,2-1-60 0,8 0-55 0,-10 1-50 0,10-1-48 15,-8 1-42-15,8-1-37 0,-8 1-33 16,8-1-34-16,-2 2-29 0,2-2-26 0,0 0-115 0,-9 3-109 16,9-3 0-16,0 0 0 0,0 1 0 0,0-1 0 15,9 6 0-15,-4-1 0 0,5-1 0 0,8 0 0 16,0 1 0-16,6-1 0 0,7-1 0 0,0 0 0 16,2-2 0-16,0 1 0 0,2-4 0 0,-2 1 0 15,0-2 0-15,-1 0 0 0,-4-4 0 0,0 3 0 16,-1-4 0-16,-5 1 0 0,-3 2 0 0,-1-1 0 15,1-3 0-15,-2 0 0 0,-3-1 0 0,0-3 0 16,0 2 0-16,-4-4 0 0,2 0 0 0,-4 2 0 0,0-5 0 16,-3 0 0-16,1-2 0 0,-4 0 0 0,1-6 0 15,-3 1 0-15,-3-1 0 0,-2 2 0 0,-4-1 0 16,-3 1 0-16,0 1 0 0,-4 0 0 0,-4 3 0 16,-3 1 0-16,-1 3 0 0,-2-1 0 0,-3 7 0 15,-1-1 0-15,-3 7 0 0,0-2 0 0,-3 5 0 16,-1 2 0-16,1 5 0 0,2 2 0 0,-1 3 0 15,6 4 0-15,2 5 0 0,3 4 0 0,1 2 0 16,2 3 0-16,1 12 0 0,8-5 0 0,2 9 0 16,8 2 0-16,4-1 0 0,4 0 0 0,2-10 0 15,9 7 0-15,-1 4 0 0,6-3 0 0,4 0 0 0,3-4 0 16,4 1 0-16,4-3 0 0,-1-1 0 16,4-1 0-16,1 1 0 0,1-3 0 0,-1-4 0 0,-2 2 0 15,-8-12 0-15,1 2 0 0,-3-3 0 0,-1-2 0 16,-3-5 0-16,-2 4 0 0,-8-7 0 0,-1-2 0 15,-4-1 0-15,-2-1 0 0,2 0 0 0,-5-1 0 16,-1-2 0-16,0 0 0 0,1 1 0 0,-2-1 0 16,-3-2 0-16,6 3 0 0,-6-3 0 0,5 3 0 15,-5-3 0-15,4 1 0 0,-4-1 0 0,0 0 0 16,0 0 0-16,0 0 0 0,0 0 0 0,0 0 0 16,0 0 0-16,0 0 0 0,5 0 0 0,-5 0 0 15,0 0 0-15,0 0 0 0,0 0 0 0,0 0 0 0,0 0 0 16,0 0 0-16,0-6 0 0,0 6 0 0,0 0 0 15,-5-8 0-15,4 0 0 0,-3 4 0 0,0-6-1366 16,4-2-1478-16,-4 0 654 0</inkml:trace>
  <inkml:trace contextRef="#ctx0" brushRef="#br0" timeOffset="64941.06">3365 10838 439 0,'4'-13'617'0,"-4"3"27"0,4 2 40 0,-4 1 6 16,1 0 2-16,-1 1-60 0,0 2-58 0,0 0-60 15,0 0-50-15,0 4-48 0,0 0-41 0,0 0-38 16,0 0-37-16,-28 21-31 0,11 3-27 0,-3 6-22 15,-6 19-138-15,1 1-82 0,8 3 0 0,2 3 0 16,2 1 0-16,3 2 0 0,6-1 0 0,4-2 0 16,8 1 0-16,1-1 0 0,6-1 0 0,4-3 0 0,0 0 0 15,7-5 0-15,2 0 0 0,7 0 0 0,2-5 0 16,4-2 0-16,3-5 0 0,2-3 0 0,-1-2 0 16,1-5 0-16,-10-8 0 0,0-1 0 0,-2-4 0 15,3-1 0-15,-5 0 0 0,-5-2 0 0,-5-4 0 16,-5-1 0-16,-4-1 0 0,-1-1 0 0,-3 1 0 15,-3 0 0-15,-1 0 0 0,2-3 0 0,-2 0 0 16,-5 0 0-16,6 0 0 0,-6 0 0 0,7 2 0 16,-7-2 0-16,3 2 0 0,-3-2 0 0,0 0 0 0,0 0 0 15,0 0 0-15,0 0 0 0,4-4 0 16,-4 4 0-16,0-9 0 0,0 4 0 0,0 5 0 0,-2-11 0 16,0 4 0-16,1-2-274 0,-5 0-1046 0,3-1-1429 15,1-1 632-15</inkml:trace>
  <inkml:trace contextRef="#ctx0" brushRef="#br0" timeOffset="65609.69">3806 11185 627 0,'-2'-3'710'0,"-1"0"30"0,3-2-17 16,0 5-23-16,0-7-49 0,0 3-64 0,4-1-57 15,1 2-53-15,4 0-47 0,5-1-41 0,3 3-40 16,3 2-34-16,-1 3-34 0,0 1-28 0,3 3-26 16,1 4-25-16,-5-1-202 0,-3 0 0 0,1 5 0 15,-5-2 0-15,-2 2 0 0,-1 1 0 0,-7 0 0 16,0-1 0-16,-4 2 0 0,-4-1 0 0,-2 0 0 16,-1 1 0-16,1-4 0 0,-4 1 0 0,-1-1 0 15,1-2 0-15,2-3 0 0,2-1 0 0,0 1 0 16,1-5 0-16,2 1 0 0,2-3 0 0,0 1 0 0,0-2 0 15,4-1 0-15,-3 3 0 0,3-3 0 0,0 0 0 16,5-12 0-16,1 2 0 0,4-3 0 0,3-3 0 16,4-7 0-16,-1 0 0 0,5-3 0 0,-2-2 0 15,0 1 0-15,5-2 0 0,-2 0 0 0,-3-1 0 16,-1 2 0-16,-4 1 0 0,0 6 0 0,-7 6 0 16,-1 4 0-16,-2 0 0 0,1 3 0 0,-4 2 0 15,3 2 0-15,-3-1 0 0,3 3 0 0,-4 2 0 16,0 0 0-16,-10 11 0 0,4 0 0 0,-1 4 0 0,2 3 0 15,1 6 0-15,-2 2 0 0,5 2 0 16,2-3 0-16,3 3 0 0,-2-9 0 0,3 5 0 0,3-5 0 16,-4-2 0-16,6 0 0 0,-1 1 0 0,1-2 0 15,3-2 0-15,1-2 0 0,-1-1 0 0,1-1 0 16,3-1 0-16,1 1 0 0,-2-2 0 0,-4-2 0 16,-1-1 0-16,1 1 0 0,-3-1 0 0,-2-2 0 15,-2-1 0-15,2 0 0 0,-1 0 0 0,-2 0 0 16,-4-2 0-16,8 0 0 0,-8 0 0 0,11-6 0 15,-8 2-111-15,3 1-670 0,-1-6-436 0,0 4-1318 16,3-3 583-16</inkml:trace>
  <inkml:trace contextRef="#ctx0" brushRef="#br0" timeOffset="66062.7">4315 10932 222 0,'-12'-15'688'0,"5"-1"21"0,1 8 8 0,3 1-21 0,-1 1-27 15,4 2-41-15,2 0-62 0,-2 4-52 0,25 5-50 16,3 8-44-16,19 9-42 0,2 7-40 0,2 4-33 16,2 2-27-16,16 19-31 0,-25-16-29 0,-2 0-84 15,-5 2-134-15,-5-2 0 0,-4 2 0 0,-10-10 0 16,-4 3 0-16,-1-4 0 0,-3 4 0 0,-2-1 0 0,-4 1 0 16,-3-1 0-16,-5 1 0 0,-1-3 0 15,1-3 0-15,-5 0 0 0,-1-2 0 0,1-1 0 0,0-6 0 16,-2 0 0-16,0-2 0 0,1 1 0 0,0-2 0 15,-2 0 0-15,0-2 0 0,1 1 0 0,2-6 0 16,2 2 0-16,-3-2 0 0,3 1 0 0,-1 0 0 16,2-4 0-16,0 1 0 0,1-1 0 0,0 0 0 15,-2-1 0-15,3 1 0 0,2 0 0 0,-3-1 0 16,2-4 0-16,-2 4 0 0,4 0 0 0,-3-2 0 16,0 0 0-16,4-2 0 0,-4 4 0 0,4-4 0 15,-5 3 0-15,5-3 0 0,-5 2 0 0,5-2 0 0,-3 3 0 16,3-3 0-16,0 0 0 0,-2 2 0 0,2-2 0 15,0 0 0-15,0 0 0 0,0 0 0 0,0 0 0 16,-7 1 0-16,7-1 0 0,0 0 0 0,0 0 0 16,0 0 0-16,0 0 0 0,0 0 0 0,0 0 0 15,0 0 0-15,0 0 0 0,0 0 0 0,0 0 0 16,0 0 0-16,-2 2 0 0,2-2 0 0,-4 4 0 16,4-4 0-16,-3 2 0 0,3-2-1366 0,0 0-1478 15,0 0 654-15</inkml:trace>
  <inkml:trace contextRef="#ctx0" brushRef="#br0" timeOffset="71738.36">17579 3845 228 0,'4'-3'638'16,"-4"3"8"-16,0 0 15 0,0 0 4 0,6-2-15 0,-6 2-32 15,0 0-45-15,0 0-57 0,0 0-50 0,0 0-45 16,0 0-44-16,0 0-34 0,0 0-42 16,0 0-28-16,0 0-27 0,-16 6-24 0,12-3-21 0,-1 3-55 15,1-1-146-15,1-2 0 0,-3-1 0 0,2 1 0 16,-1 2 0-16,3-3 0 0,0 4 0 0,1-4 0 15,0 3 0-15,1-5 0 0,4 3 0 0,-1-1 0 16,1 0 0-16,-4-2 0 0,12 1 0 0,-12-1 0 16,11-5 0-16,-6 3 0 0,2-2 0 0,-3 2 0 15,3-1 0-15,-2-2 0 0,-3 0 0 0,1 1 0 16,0 1 0-16,-2-3 0 0,-1-1 0 0,0 3 0 16,-1 1 0-16,-3 0 0 0,-2 0 0 0,6 3 0 15,-14 0 0-15,4 0 0 0,-1 3 0 0,0 2 0 16,2-2 0-16,0 1 0 0,1-1 0 0,2 2 0 15,1-1 0-15,2-2 0 0,1 0 0 0,0 3 0 16,2-5 0-16,2 5 0 0,-1-1 0 0,1-3 0 0,-2-1 0 16,7 1 0-16,-7-1 0 0,9 1 0 0,-9-1 0 15,7 0 0-15,-7 0 0 0,7 0 0 0,-7 0 0 16,0 0 0-16,5 3 0 0,-5-3 0 0,0 0 0 16,0 0 0-16,0 0 0 0,0 0 0 0,0 0 0 15,0 0 0-15,0 0 0 0,0 0 0 0,-8-10 0 16,8 10 0-16,-2-5 0 0,2 5 0 0,-3-6 0 15,3 6-273-15,-1-3-488 0,1 3-433 0,2-4-1292 16,1-1 573-16</inkml:trace>
  <inkml:trace contextRef="#ctx0" brushRef="#br0" timeOffset="84981.88">17809 3422 170 0,'0'0'253'0,"0"0"-12"16,0 0-15-16,0 0-13 0,0 0-10 0,0 0-10 16,0 0-5-16,0 0-6 0,0 0-3 0,0 0-11 0,0 0-1 15,0 0-4-15,0 0 5 0,0 0 2 0,0 0 0 16,0 0 5-16,0 0 8 0,0 0-5 16,0 0 6-16,0 0-4 0,0 0-4 0,0 0-4 15,0 0-6-15,0 0-8 0,0 0-6 0,0 0-10 16,0 0-6-16,0 0-5 0,0 0-9 0,0 0 0 0,0 0-8 15,0 0 0-15,0 0-7 0,0 0-3 16,0 0-2-16,0 0-1 0,0 0-5 0,0 0-6 0,0 0-9 16,0 0-10-16,0 0-1 0,0-7-8 0,0 7-4 15,-6-1 0-15,6 1-8 0,-8-3 7 0,4 2-7 16,4 1 0-16,-7-3-1 0,1 2 3 0,6 1 0 16,-7-2-4-16,2 1 0 0,5 1-3 0,-8-5 4 15,8 5-1-15,-6-1 0 0,1 0 4 0,5 1-2 16,-12-1-5-16,8-2-1 0,4 3-2 0,-10-1 2 15,4-2 4-15,6 3-6 0,-9-1-5 0,4-1 2 16,5 2-5-16,-8-2 1 0,3 1-5 0,5 1-5 16,-10-2-8-16,3 2 10 0,7 0-5 0,-9-2 0 0,9 2 3 15,-9-1 3-15,3 1 6 0,6 0-5 16,-12 0 4-16,12 0 7 0,-10 0-1 0,5-2-36 16,5 2-3-16,-13 0 0 0,13 0 0 0,-9 0 0 0,2 0 0 15,7 0 0-15,-12 0 0 0,12 0 0 0,-10 0 0 16,2 0 0-16,4 2 0 0,4-2 0 0,-14 0 0 15,9 0 0-15,-1 0 0 0,1 0 0 0,-3 1 0 16,8-1 0-16,-11 1 0 0,5-1 0 0,0 1 0 16,0 0 0-16,-2 0 0 0,8-1 0 0,-13 1 0 15,7 1 0-15,-2 0 0 0,3-1 0 0,-3 2 0 16,3-2 0-16,-4 0 0 0,4 1 0 0,-1-2 0 16,-2 2 0-16,3-1 0 0,-4 0 0 0,4 0 0 15,-3 2 0-15,1-1 0 0,-1-1 0 0,2 0 0 16,-1 2 0-16,-1-1 0 0,1 0 0 0,1-1 0 15,-3 3 0-15,2-1 0 0,1-1 0 0,-2 1 0 16,2-1 0-16,1 0 0 0,-2 1 0 0,2 0 0 0,-2-1 0 16,0 0 0-16,3 0 0 0,-1 0 0 0,0 0 0 15,-1 0 0-15,-1 1 0 0,2 1 0 16,1-2 0-16,-2 2 0 0,2-1 0 0,-2-1 0 0,-2 3 0 16,4-2 0-16,-4 3 0 0,3-2 0 0,-1-1 0 15,0 2 0-15,-1-2 0 0,1 3 0 0,1-2 0 16,-3 1 0-16,2-1 0 0,1 1 0 0,-2 0 0 15,2-2 0-15,-3 1 0 0,3 3 0 0,0-1 0 16,-3-3 0-16,2 3 0 0,-1 0 0 0,-1 1 0 16,3-1 0-16,-3-2 0 0,0 2 0 0,3-1 0 15,-2 2 0-15,0-2 0 0,1 2 0 0,-2-1 0 16,3-1 0-16,-3 4 0 0,3-5 0 0,0 2 0 16,-1 0 0-16,-1 0 0 0,2-3 0 0,1 3 0 0,-1-3 0 15,1 3 0-15,-2-2 0 0,2 2 0 16,0-1 0-16,1 1 0 0,1 1 0 0,-2 1 0 15,3-1 0-15,-3-2 0 0,2 2 0 0,0-2 0 16,-1 2 0-16,1 0 0 0,1 1 0 0,-1-2 0 0,0 1 0 16,2-1 0-16,0 2 0 0,-2-1 0 15,4 1 0-15,-2-2 0 0,0 1 0 0,0-1 0 16,0-1 0-16,0 4 0 0,0-5 0 0,0 1 0 0,2 2 0 16,-2-2 0-16,2 0 0 0,-2 0 0 0,0 2 0 15,1-4 0-15,1 2 0 0,1 0 0 0,-1 1 0 16,0-2 0-16,-1 2 0 0,2 1 0 0,0-5 0 15,-1 5 0-15,2-2 0 0,1 1 0 0,-1-1 0 16,-3-1 0-16,6 1 0 0,-4 0 0 0,1 1 0 16,1-2 0-16,-1 3 0 0,0-2 0 0,0 0 0 15,2-1 0-15,-2 2 0 0,0 0 0 0,0 1 0 16,0-2 0-16,-2 0 0 0,2-1 0 0,0 3 0 16,2-1 0-16,-2-2 0 0,1 4 0 0,-1-1 0 0,3-2 0 15,-4 2 0-15,4-2 0 0,-2 1 0 16,-1-2 0-16,1 4 0 0,1-3 0 0,-1 0 0 15,2 1 0-15,-2 0 0 0,2-1 0 0,-1 0 0 0,0 0 0 16,0 0 0-16,-1-1 0 0,3 2 0 0,-3 1 0 16,5-3 0-16,-3 3 0 0,-1-3 0 15,-1 1 0-15,3-1 0 0,0 1 0 0,2 3 0 0,-4-4 0 16,2 2 0-16,2 1-3 0,-1-4-23 0,0 2 0 16,4 2 4-16,-3-2-12 0,2 1-2 0,-2-1-5 15,0-1 5-15,-2 0 0 0,2 1 6 16,-4 0-1-16,3-1 3 0,-2-2 2 0,1 0 3 0,0 2 2 15,-3-1 1-15,-1 0 8 0,3 1 3 0,0-2 1 16,0 0-6-16,-1 1 0 0,-1 0 3 0,0-1 2 16,4 2 2-16,-4-2 3 0,4 2-2 0,-4-2 16 15,4 0-17-15,-1 0 4 0,-3 0 0 0,4 1-1 16,-1-2-3-16,-2 1 1 0,1 0-1 0,0 0 5 16,-3-2-3-16,5 3 0 0,-3-2 6 0,1 1-2 0,-1-1 0 15,2 0-1-15,-2 2 11 0,-1-1-12 16,0-1 0-16,2-1 2 0,0 2 5 0,-2 0-7 15,2-2 0-15,-2 1-3 0,2 2 6 0,1-2 0 0,-3-1-1 16,3 1-3-16,-3-1 5 0,3 2-5 0,0 0 5 16,-1-1-2-16,1-1 1 0,-2 1-1 0,3 1 5 15,0-2-1-15,-1 0-4 0,0 0-1 0,-1 2 1 16,1-2-1-16,-3 2 2 0,3-2 2 0,-2 2-8 16,0-2 10-16,-6 0-4 0,11-2 3 0,-6 2-3 15,-5 0 9-15,11 0-2 0,-6 2 2 0,-5-2 4 16,9-2 0-16,-9 2-2 0,12 0 3 0,-3-2 0 15,-3 2-4-15,3-2 5 0,-1 4 3 0,3-4 0 16,-2 2 0-16,-5 0 14 0,4 0-6 0,-1-3-2 16,1 3 4-16,-8 0 1 0,10-1 3 0,-2 1 1 15,-3-2 5-15,-5 2-1 0,9-2-1 0,-4 1 1 16,2 0-5-16,0-2 1 0,-3 2-33 0,1 1 0 16,-1-4 0-16,3 4 0 0,-1-3 0 0,0-1 0 15,1 2 0-15,-2-2 0 0,0 1 0 0,2 1 0 16,-2-1 0-16,1 0 0 0,-1-1 0 0,0 2 0 15,-1-2 0-15,2 0 0 0,-2-1 0 0,0 2 0 0,0-1 0 16,-2 1 0-16,2-1 0 0,-1 0 0 0,1 0 0 16,-2-1 0-16,2 3 0 0,-2-4 0 0,2 3 0 15,-1-2 0-15,-1-1 0 0,2 3 0 0,-1-3 0 16,1 2 0-16,-2-1 0 0,2-2 0 0,0 2 0 16,0 2 0-16,-2-4 0 0,3 1 0 0,-5 2 0 15,4-4 0-15,-3 1 0 0,2 1 0 0,-2 1 0 16,2-3 0-16,-2-2 0 0,3 3 0 0,-2-1 0 15,2-2 0-15,-4 3 0 0,4-1 0 0,-3 1 0 16,3-3 0-16,0-1 0 0,-4 3 0 0,1-1 0 16,3 2 0-16,0-1 0 0,0 1 0 0,-3 0 0 15,0 0 0-15,3 3 0 0,-1-4 0 0,-1 1 0 16,1 1 0-16,-2-1 0 0,2 1 0 0,-1 0 0 16,1-2 0-16,-1 3 0 0,1-2 0 0,-3 0 0 0,5 1 0 15,-2-3 0-15,-1 1 0 0,1 1 0 16,-2-1 0-16,0 1 0 0,2-2 0 0,-2 2 0 0,0 0 0 15,3-1 0-15,-1 1 0 0,-2 0 0 0,0 0 0 16,2 0 0-16,-1 0 0 0,0-1 0 0,-1-2 0 16,0 4 0-16,0-1 0 0,1-1 0 0,-1-2 0 15,-1 5 0-15,3-3 0 0,-2 2 0 0,0-3 0 16,1 2 0-16,0 1 0 0,-1 1 0 0,-1-2 0 16,2 4 0-16,-2-4 0 0,1-1 0 0,0 4 0 15,-1-4 0-15,0 2 0 0,2 1 0 0,-4-2 0 16,2 1 0-16,0-2 0 0,-1 2 0 0,-2 1 0 15,3-2 0-15,0-1 0 0,-2 1 0 0,1-3 0 16,1 5 0-16,-3-3 0 0,3 0 0 0,-3 1 0 16,2 2 0-16,-2-2 0 0,1 0 0 0,1 0 0 15,-3-1 0-15,0 1 0 0,3-1 0 0,-2 2 0 16,1-2 0-16,-3 0 0 0,2 0 0 0,0 0 0 16,0 0 0-16,-1-1 0 0,-1 3 0 0,0-3 0 15,-2 1 0-15,3-2 0 0,-1 3 0 0,-1-2 0 16,-2 1 0-16,2 1 0 0,-1-1 0 0,2 1 0 0,-1 1 0 15,-2-4 0-15,-1 4 0 0,0-2 0 0,0 1 0 16,0 0 0-16,0-1 0 0,-3 2 0 0,1 0 0 16,1-1 0-16,-1 2 0 0,1-1 0 0,-2 1 0 15,1 0 0-15,0 0 0 0,1 0 0 0,-1 2 0 16,0-1 0-16,-1 1 0 0,0-1 0 0,2 2 0 16,-3-2 0-16,4 4 0 0,-2-3 0 0,3 3 0 15,0-2 0-15,3 2 0 0,5 0 0 0,-11 3 0 16,7 1 0-16,-4 5-515 0,2-2-193 0,-1 3-454 15,2-2-1258-15,1-1 557 0</inkml:trace>
  <inkml:trace contextRef="#ctx0" brushRef="#br0" timeOffset="110631.49">8192 9859 19 0,'0'0'456'0,"-1"-9"18"0,0 5 7 16,1 0 14-16,-1-1 0 0,-2 1-4 0,2-1 1 16,-1 1-1-16,0-1-27 0,0 0-1 0,0-1-23 0,-1 1-11 15,-2 1-23-15,0-4-26 0,0 4-31 0,-1 1-31 16,-3-4-31-16,-4 2-29 0,4 4-24 0,-4-3-22 15,-5 2-155-15,2 2-57 0,-3 1 0 0,-2 4 0 16,1-2 0-16,-9 8 0 0,3 1 0 0,-2 1 0 16,-2 6 0-16,2 2 0 0,-1 4 0 0,-2 14 0 15,3 4 0-15,6 1 0 0,4 9 0 0,3 1 0 16,6 4 0-16,5 25 0 0,4-25 0 0,7 2 0 0,9 24 0 16,2-3 0-16,6 1 0 0,2-3 0 0,1 1 0 15,7 1 0-15,1 2 0 0,1 1 0 16,-3-2 0-16,1-3 0 0,1 3 0 0,-1-2 0 0,-3-1 0 15,-3 6 0-15,-2-4 0 0,-5-2 0 0,2 0 0 16,-12-20 0-16,4 24 0 0,-6-24 0 16,0 24 0-16,-5-26 0 0,1 1 0 0,-3 2 0 0,-4 0 0 15,-3-2 0-15,-3 25 0 0,0-29 0 0,-3 1 0 16,-5 1 0-16,1 0 0 0,-4-2 0 0,-1-4 0 16,-1-1 0-16,-6-2 0 0,-1-1 0 0,-1 1 0 15,-3-4 0-15,-2 0 0 0,-1-3 0 0,-6-1 0 0,1-3 0 16,-1-3 0-16,-2-2 0 0,-2-1 0 0,-1-1 0 15,0-1 0-15,-2-3 0 0,1-2 0 16,13-5 0-16,-3-6 0 0,4 4 0 0,-2-6 0 0,7 3 0 16,-1-3 0-16,9-5 0 0,3 1 0 0,1 0 0 15,4-3 0-15,5-1 0 0,1 2 0 0,-2-3 0 16,3 1 0-16,1 0 0 0,4-2 0 0,-5 2 0 16,5-2 0-16,0 0 0 0,-8 0 0 0,8 0 0 15,0 0 0-15,0 0 0 0,0 0 0 0,0 0 0 16,0 0 0-16,0 0 0 0,-5 1 0 0,5-1 0 15,0 0 0-15,0 0 0 0,0 0 0 0,0 0 0 16,0 0 0-16,-9-5 0 0,8 2 0 0,1-4 0 0,-5 1 0 16</inkml:trace>
  <inkml:trace contextRef="#ctx0" brushRef="#br0" timeOffset="112756.48">8234 13852 3785 0,'2'-5'670'0,"0"1"-124"0,-2-3-40 0,0 0-13 15,0-1 7-15,0-4-40 0,0 1-90 0,0 2-78 16,-2-3-56-16,0 4-22 0,1 3-95 0,0-1-119 16,-1 0 0-16,2 3 0 0,0 3 0 0,-1-10 0 15,1 8 0-15,0 2 0 0,0 0 0 0,-1 12 0 16,1 4 0-16,1 10 0 0,0 1 0 0,1 6 0 16,-1-1 0-16,4 4 0 0,-5 12 0 0,0-13 0 15,3 12 0-15,-2-13 0 0,2 2 0 0,-1-1 0 16,3-6 0-16,-1 5 0 0,1-5 0 0,-2-2 0 15,-1-6 0-15,2-2 0 0,-4-7 0 0,4 5 0 0,-1-7 0 16,-1 0 0-16,-2-3 0 0,0 1 0 0,2-2 0 16,-2-2 0-16,2 1 0 0,-4 1 0 0,2-6 0 15,2 6 0-15,-2-5 0 0,0-1 0 0,0 6 0 16,0-6 0-16,0 0 0 0,0 4 0 0,0-4 0 16,0 0 0-16,5 2 0 0,-5-2 0 0,0 0 0 15,0 0 0-15,0 0 0 0,0 0 0 0,0 0 0 16,0 0 0-16,0 0 0 0,0 0 0 0,0 0 0 15,0 0 0-15,0 0 0 0,0 0 0 0,-7-16 0 16,7 7 0-16,-4 0-389 0,1-4-912 0,0-2-1408 16,2-1 623-16</inkml:trace>
  <inkml:trace contextRef="#ctx0" brushRef="#br0" timeOffset="113248.15">7906 13891 551 0,'-8'-5'676'0,"3"0"34"16,1-5-10-16,-2 1-6 0,2-2-19 0,0 0-64 16,4 0-55-16,0-1-55 0,4 0-48 0,0 1-44 15,2-3-40-15,2 1-35 0,5-2-34 0,2 3-29 16,8 1-28-16,2 0-105 0,4 1-138 0,4 6 0 15,4 2 0-15,0 3 0 0,18 4 0 0,-4 1 0 16,4 9 0-16,0 5 0 0,-1 2 0 0,-2 6 0 16,-1 4 0-16,-2 0 0 0,-4 4 0 0,-6-4 0 15,-4 1 0-15,-1 2 0 0,-9-10 0 0,-4 5 0 16,-4-1 0-16,-2-1 0 0,-6 2 0 0,0-1 0 0,-6 2 0 16,-6-2 0-16,-6-4 0 0,0 9 0 0,-6-8 0 15,-3 2 0-15,-2-2 0 0,-5 1 0 16,1-3 0-16,-3 0 0 0,-1-3 0 0,-1 1 0 0,-1-4 0 15,-2-1 0-15,2-2 0 0,-1 3 0 0,-1-2 0 16,4-5 0-16,1 1 0 0,8-6 0 0,-2 1 0 16,2-2 0-16,3 0 0 0,2 0 0 0,2-3 0 15,1-1 0-15,3 1 0 0,2 1 0 0,0-2 0 16,6-1 0-16,-11 2 0 0,8 0 0 0,3-2 0 16,-6 1 0-16,6-1 0 0,-6 1 0 0,6-1 0 15,-4 3 0-15,4-3 0 0,0 0 0 0,0 0 0 16,-4 1 0-16,4-1 0 0,0 0 0 0,0 0 0 0,0 0 0 15,0 0 0-15,0 0 0 0,0-14 0 16,1 5 0-16,6-8-1366 0,7-7-1478 0,6-1 654 16</inkml:trace>
  <inkml:trace contextRef="#ctx0" brushRef="#br0" timeOffset="114840.3">17957 3432 383 0,'-2'5'411'0,"2"-1"25"0,0 0 20 0,-1 3 14 16,-2-1 8-16,-1-1 17 0,4 0 17 0,-1 1 14 0,0-2-3 16,-1-1-21-16,1 1-46 0,0 1-45 0,1-5-37 15,-3 4-36-15,3-4-31 0,0 3-30 16,0-3-25-16,0 0-21 0,-1 5-25 0,1-5-59 0,0 0-147 15,0 0 0-15,0 0 0 0,0 0 0 0,0 0 0 16,9-19 0-16,-1 1 0 0,7-5 0 0,-1-5 0 16,6-5 0-16,7-13 0 0,1 0 0 0,3-6 0 15,13-22 0-15,-12 21 0 0,15-19 0 0,1 4 0 16,-11 17 0-16,16-18 0 0,-20 24 0 0,7-3 0 16,-5 8 0-16,1 4 0 0,-9 10 0 0,-3 2 0 15,2 0 0-15,0 5 0 0,-4 1 0 0,-4 5 0 16,-2 5 0-16,-7-1 0 0,1 5 0 0,0-3 0 15,-3 4 0-15,-1-2 0 0,0 3 0 0,1 0 0 16,-4 2 0-16,-3 0 0 0,8-4 0 0,-8 4 0 16,4 0 0-16,-4 0 0 0,9 4 0 0,-9-4 0 15,5 3 0-15,-4-2 0 0,-1-1 0 0,4 6 0 16,-4-6 0-16,4 4 0 0,-4-4 0 0,-1 7 0 0,-2 0 0 16,-1-1 0-16,-2 3 0 0,-3 1 0 0,-12 8 0 15,2 1 0-15,-2 0 0 0,-5 3-414 16,-2 0-322-16,-3 2-438 0,-16-1-1272 0,0 2 564 15</inkml:trace>
  <inkml:trace contextRef="#ctx0" brushRef="#br0" timeOffset="115856.43">17896 3467 233 0,'0'0'245'0,"-5"-4"-17"0,5 4-17 0,0-3-14 16,0 3 1-16,0 0-5 0,6-4 7 0,-6 4-5 15,4-4 8-15,-4 1 11 0,4-1 19 0,-4 4 29 16,4-5 24-16,-3 3 30 0,-1 2 20 0,0-6 27 16,0 6 18-16,0-7 28 0,4 5 13 0,-4 2 6 15,0-9-24-15,0 6-40 0,0-2-34 0,0 2-31 16,3-2-27-16,-3 2-25 0,0 3-25 0,0-6-19 15,0 6-106-15,1-4-97 0,-1 4 0 0,0 0 0 16,1-4 0-16,-1 4 0 0,0 0 0 0,-1 14 0 0,0-4 0 16,1 2 0-16,-3 3 0 0,3 2 0 0,-1-3 0 15,-2 4 0-15,3-2 0 0,-2 1 0 16,2-3 0-16,0-1 0 0,0-4 0 0,1 3 0 0,-1-7 0 16,1 2 0-16,-1 0 0 0,0-3 0 0,0 1 0 15,0-5 0-15,0 5 0 0,0-5 0 0,0 5 0 16,0-5 0-16,0 5 0 0,0-5 0 0,0 0 0 15,9-1 0-15,-9 1 0 0,14-9 0 0,-6 3 0 16,2-1 0-16,0 0 0 0,2 2 0 0,-2-2 0 16,1 0 0-16,-2 0 0 0,-1 4 0 0,-3-1 0 15,2-1 0-15,0 3 0 0,-3-2 0 0,-1 2 0 16,1 0 0-16,-2 0 0 0,-2 2 0 0,5-5 0 16,-5 5 0-16,5-2 0 0,-5 2 0 0,2-4 0 0,-2 4 0 15,2-2 0-15,-2 2 0 0,5-2 0 16,-5 2 0-16,4-5 0 0,-4 1 0 0,4-1 0 15,-3 2 0-15,-1-5-1366 0,4 1-1478 0,2 1 654 16</inkml:trace>
  <inkml:trace contextRef="#ctx0" brushRef="#br0" timeOffset="116548.12">19218 2175 96 0,'0'-5'610'0,"2"0"34"16,-1 1 24-16,1-4 14 0,-1 2-8 0,-1-2-31 0,2 3-60 15,-2-1-56-15,0-1-51 0,0 5-48 0,2-2-42 16,-2-1-40-16,0 5-32 0,0-5-35 0,0 5-28 15,0 0-28-15,0 0-19 0,1 19-47 0,2 8-157 16,-3 1 0-16,2 2 0 0,-1 5 0 0,3-3 0 16,-1 3 0-16,1-4 0 0,1-3 0 0,0 3 0 15,-1-5 0-15,0-1 0 0,-1-6 0 0,0-2 0 16,1 0 0-16,-2-5 0 0,1-2 0 0,1 3 0 16,-2 0 0-16,0-3 0 0,-1-1 0 0,0 3 0 15,0-5 0-15,1 4 0 0,-2-6 0 0,0 3 0 0,1-2 0 16,-1-1 0-16,0 0 0 0,0-3 0 0,1 2 0 15,-1 1 0-15,0-5 0 0,3 2 0 16,-3-2 0-16,0 0 0 0,-1 5 0 0,1-5 0 16,0 0 0-16,0 0 0 0,0 0 0 0,0 0 0 0,0 0 0 15,0 0 0-15,-11-10 0 0,5 6-102 0,0-5-553 16,-2 0-584-16,-2-3-1343 0,-2-3 594 0</inkml:trace>
  <inkml:trace contextRef="#ctx0" brushRef="#br0" timeOffset="116990.8">19005 2106 399 0,'-12'-13'586'0,"4"7"29"0,0 0 14 0,6 1-18 15,-2 0 12-15,3 1-29 0,1-2-33 0,5 1-49 16,5 0-50-16,12-1-43 0,11 2-47 0,5 1-31 16,17 0-34-16,-1 6-28 0,1 2-28 0,-3 4-24 15,3 2-24-15,-5 5-23 0,1 4-160 0,-2 2-20 16,-5 2 0-16,-13-4 0 0,9 14 0 0,-20-9 0 15,2 2 0-15,-4-2 0 0,-2 4 0 0,-8-3 0 16,-3 0 0-16,-6 1 0 0,-3-4 0 0,-4 4 0 16,-4-4 0-16,-2-1 0 0,-5-2 0 0,2 0 0 15,-6-2 0-15,0-1 0 0,2 0 0 0,-4-1 0 16,7-4 0-16,0-4 0 0,-8 4 0 0,2 0 0 0,4-2 0 16,2-3 0-16,-4 0 0 0,3-1 0 0,2 0 0 15,0-1 0-15,4-2 0 0,-4 1 0 16,6-2 0-16,0-1 0 0,1 1 0 0,0-1 0 15,3-1 0-15,2 0 0 0,-1 1 0 0,1 0 0 0,5-1 0 16,0 0 0-16,-10-1 0 0,10 1 0 0,0 0 0 16,-7 1 0-16,7-1 0 0,0 0 0 15,-4 1 0-15,4-1 0 0,0 0 0 0,0 0 0 16,0 0 0-16,0 0 0 0,0 0 0 0,0 0 0 0,0 0 0 16,-7 2 0-16,7-2 0 0,0 0 0 0,0 0 0 15,0 0 0-15,0 0 0 0,0 0 0 0,0 0 0 16,0 0 0-16,0 0 0 0,0 0 0 0,0 0 0 15,0 0 0-15,-3 4 0 0,3-4-394 0,0 0-906 16,0 0-1408-16,0 0 623 0</inkml:trace>
  <inkml:trace contextRef="#ctx0" brushRef="#br0" timeOffset="128639.72">8942 10859 523 0,'-3'-3'579'0,"3"3"11"16,-4-2 8-16,4 2 9 0,-4-4 4 0,4 4 0 15,-4-3-15-15,4 3-56 0,0 0-52 0,0 0-47 16,0 0-43-16,-5 0-40 0,5 0-33 0,0 0-32 15,-3-4-29-15,3 4-28 0,0 0-103 0,0 0-133 16,0 0 0-16,0 0 0 0,0 0 0 0,0 0 0 16,0 0 0-16,0 0 0 0,0 0 0 0,0 0 0 0,0 0 0 15,3 13 0-15,2-10 0 0,0 5 0 16,5 1 0-16,-1-2 0 0,8 4 0 0,-3-4 0 16,0 4 0-16,3-1 0 0,2-3 0 0,-1 0 0 0,0-1 0 15,2 2 0-15,-1-4 0 0,0 1 0 0,2-3 0 16,-1 1 0-16,2-3 0 0,0 1 0 0,-7-1 0 15,7-2 0-15,-8 0 0 0,1-2 0 0,-2 2 0 16,0-1 0-16,-2-3 0 0,0 1 0 0,1-2 0 16,-3 0 0-16,0-2 0 0,-1 1 0 0,2-8 0 15,-3 5 0-15,0 0 0 0,2-2 0 0,-3-3 0 16,1 0 0-16,-3 0 0 0,-2-2 0 0,1 0 0 16,-2 2 0-16,-2-1 0 0,-2-3 0 0,-2 0 0 0,-3-5 0 15,-3 3 0-15,0 4 0 0,-4-2 0 16,-4 0 0-16,0 2 0 0,-3-2 0 0,-2 4 0 0,-3 2 0 15,-1 1 0-15,0 4 0 0,0 0 0 0,1 2 0 16,-2 2 0-16,8 4 0 0,0 1 0 0,-2 4 0 16,3-1 0-16,1 5 0 0,-1 1 0 0,3 3 0 15,-2 7 0-15,4 2 0 0,1 4 0 0,5 3 0 16,3 0 0-16,3 5 0 0,5 1 0 0,1 1 0 16,7 10 0-16,-1-12 0 0,10 10 0 0,0 1 0 15,-1-13 0-15,8 9 0 0,2 0 0 0,-5-12 0 0,10 10 0 16,-7-10 0-16,2-5 0 0,1 1 0 0,-2 0 0 15,-1-1 0-15,0-3 0 0,-3-3 0 16,-1 0 0-16,-8-6 0 0,0 2 0 0,-2-6 0 0,-2 2 0 16,-1-3 0-16,1 1 0 0,-5-2 0 0,0-2 0 15,-1 0 0-15,1 1 0 0,-1 0 0 0,1-2 0 16,-5 1 0-16,4-1 0 0,-4-2 0 0,4 3 0 16,-4-3 0-16,1 3 0 0,-1-3 0 0,0 0 0 15,0 0 0-15,5 1 0 0,-5-1 0 0,0 0 0 16,3 2 0-16,-3-2 0 0,0 0 0 0,0 0 0 15,0 0 0-15,0 0 0 0,0 0 0 0,0 0 0 0,0 0 0 16,0 0 0-16,1 4 0 0,-1-4 0 0,0 0 0 16,0 0 0-16,0 0 0 0,0 0 0 0,0 0 0 15,0 0 0-15,0 0 0 0,0 0 0 0,0 0 0 16,0 0 0-16,0 0 0 0,0 0 0 0,0 0 0 16,0 0 0-16,0 0 0 0,0 0 0 0,0 0 0 15,0 0 0-15,0 0 0 0,0 0 0 0,0 0 0 16,0 0 0-16,0 0 0 0,0 0 0 0,0 0 0 15,0 0 0-15,0 0 0 0,0 0 0 0,0 0 0 16,0 0 0-16,0 0 0 0,0 0 0 0,0 0 0 16,0 0 0-16,0 0 0 0,0 0 0 0,0 0 0 0,0 0 0 15,0 0 0-15,0 0 0 0,0 0 0 0,0 0 0 16,0 0 0-16,0 0 0 0,0 0 0 0,0 0 0 16,0 0 0-16,0 0 0 0,0 0 0 0,0 0 0 15,0 0 0-15,0 0 0 0,0 0 0 0,0 0 0 16,0 0 0-16,0 0 0 0,0 0 0 0,0 0 0 15,0 0 0-15,0 0 0 0,0 0 0 0,0 0 0 16,0 0 0-16,0 0 0 0,0 0 0 0,0 0 0 16,0 0 0-16,0 0-1366 0,0 0-1478 0,-17-5 654 15</inkml:trace>
  <inkml:trace contextRef="#ctx0" brushRef="#br0" timeOffset="129598.05">9934 10103 530 0,'-2'-4'778'15,"-1"-4"17"-15,0 6-8 0,1-3-68 0,-1 0-73 16,-2 5-67-16,-1-2-59 0,-2 7-49 0,-3 7-52 0,-10 14-46 16,-3 16-38-16,-3 7-30 0,0 7-27 0,-3 24-29 15,5-1-23-15,9-21-45 0,-3 22-181 0,8 3 0 16,5-23 0-16,5 22 0 0,2-24 0 0,9 25 0 16,2-26 0-16,3 0 0 0,7-3 0 0,6 1 0 15,1-5 0-15,4-1 0 0,3-4 0 0,1-1 0 16,2-7 0-16,1 0 0 0,4-4 0 0,-7-5 0 15,-5-6 0-15,0-3 0 0,-3-1 0 0,0-5 0 16,-3 1 0-16,-1-4 0 0,-9-2 0 0,-2-2 0 16,-2 1 0-16,-2-3 0 0,-2-3 0 0,-3 3 0 15,1-3 0-15,-2 1 0 0,1 0 0 0,-5-2 0 0,5 4 0 16,-2-3 0-16,-3-1 0 0,0 0 0 0,6 2 0 16,-6-2 0-16,0 0 0 0,0 0 0 0,4-8 0 15,-4 5 0-15,0-3 0 0,0-2 0 0,0-2 0 16,0 0-60-16,0-7-1296 0,4 0-1468 0,-4-1 650 15</inkml:trace>
  <inkml:trace contextRef="#ctx0" brushRef="#br0" timeOffset="130872.81">10353 10379 282 0,'-2'-4'569'0,"2"4"26"0,-4-7 27 0,3 5 13 16,1 2 10-16,-3-5-1 0,3 5-38 0,-5-4-55 16,4 2-55-16,1 2-45 0,-3-3-48 0,3 3-40 15,0 0-34-15,0 0-33 0,0 0-32 0,-5-3-26 16,5 3-36-16,0 0-202 0,0 0 0 0,0 0 0 15,0 0 0-15,0 0 0 0,4 12 0 0,1-5 0 16,2 4 0-16,4 1 0 0,0 4 0 0,5-3 0 16,6 4 0-16,2 1 0 0,1 1 0 0,3-2 0 15,2-1 0-15,-1 1 0 0,2-4 0 0,-3-3 0 0,0 2 0 16,-1-4 0-16,1 1 0 0,-6-4 0 0,-2 1 0 16,1-4 0-16,-1 2 0 0,-1-2 0 0,-2 0 0 15,1 0 0-15,-1-2 0 0,-4 0 0 0,2 0 0 16,-1-2 0-16,-3-1 0 0,-1 1 0 0,3-1 0 15,-5 1 0-15,1 1 0 0,-3-3 0 0,2 2 0 16,-2-1 0-16,-2 1 0 0,1-2 0 0,-1 0 0 16,0-1 0-16,-2 1 0 0,1 1 0 0,-2-3 0 0,-1 0 0 15,0 3 0-15,0-4 0 0,-2 1 0 16,-2 1 0-16,-4-1 0 0,3 2 0 0,-4-1 0 16,0 3 0-16,-5-1 0 0,1 2 0 0,-1 1 0 0,-4 2 0 15,-3 2 0-15,0 3 0 0,2 0 0 0,-7 4 0 16,6-1 0-16,5 0 0 0,-8 7 0 0,6-5 0 15,3 2 0-15,0 0 0 0,1 1 0 0,4 0 0 16,-4 0 0-16,6 2 0 0,0-3 0 0,2 1 0 16,0 0 0-16,1-1 0 0,4 1 0 0,0-4 0 15,0 1 0-15,0 0 0 0,4 1 0 0,-1-2 0 16,-1-2 0-16,2 4 0 0,1-4 0 0,2 0 0 16,0 1 0-16,2-2 0 0,0-1 0 0,4 0 0 0,2-2 0 15,-2 0 0-15,6 1 0 0,-1-3 0 16,0 0 0-16,4-1 0 0,-2-2 0 0,1 0 0 0,5-2 0 15,-4 0 0-15,0-1 0 0,-3 2 0 0,3-1 0 16,-9-1 0-16,1 2 0 0,-4-3 0 0,-1 3 0 16,-2 0 0-16,-2 1 0 0,1-2 0 0,-6 2 0 15,7-1 0-15,-7 1 0 0,7-1 0 0,-7 1 0 16,0 0 0-16,0 0 0 0,0 0 0 0,0 0 0 16,-23 5 0-16,10-2 0 0,0 4 0 0,-1 0 0 15,-4 0 0-15,-1 2 0 0,0 2 0 0,2 1 0 0,-1 1 0 16,-1 3 0-16,4-2 0 0,-3 4 0 0,4-4 0 15,4 4 0-15,1-2 0 0,-1 1 0 16,3-1 0-16,5 2 0 0,-1-2 0 0,2 1 0 0,-2-3 0 16,6-1 0-16,-2-1 0 0,5-1 0 0,2 0 0 15,1-1 0-15,-1 0 0 0,5-1 0 0,0 1 0 16,3-4 0-16,0 1 0 0,2-3 0 0,0 0 0 16,1-2 0-16,-1-1 0 0,0-2 0 0,0 1 0 15,1-2 0-15,-2-1 0 0,0 0 0 0,-1-4 0 16,-3 3 0-16,-3-2 0 0,3-4 0 0,-2 4 0 15,-2-5 0-15,2 1 0 0,-4 0 0 0,1 2 0 0,-3-3 0 16,0 6 0-16,-4-3 0 0,3 2 0 0,-4 0 0 16,1 0 0-16,2 1 0 0,-3 2 0 0,0 3 0 15,-4-4 0-15,4 4 0 0,-14 4 0 0,3 4 0 16,-5 1 0-16,-5 8 0 0,-1 2 0 0,0 4 0 16,0 2 0-16,1 2 0 0,-1 2 0 0,-2 10 0 15,-1 2 0-15,2 0 0 0,8-11 0 0,-2 1 0 16,1 3 0-16,2-1 0 0,0-3 0 0,1 0 0 15,0-1 0-15,3-3 0 0,5-1 0 0,-3-8 0 16,4 1 0-16,-2-1 0 0,2-5 0 0,3 0 0 0,-3-2 0 16,4 1 0-16,-4-5 0 0,4-1 0 0,-1 3 0 15,1-3 0-15,-1-2 0 0,1 0 0 0,-3 2 0 16,3-5 0-16,-1 4 0 0,1-4 0 0,0 0 0 16,-3 3 0-16,3-3 0 0,0 0 0 0,0 0 0 15,0 0 0-15,0 0 0 0,0 0 0 0,0 0 0 16,0 0 0-16,0 0 0 0,0 0 0 0,-10-7 0 15,6 2 0-15,0 2 0 0,2-3 0 0,-2 0-316 16,-4-3-997-16,2-2-1422 0,2-1 629 0</inkml:trace>
  <inkml:trace contextRef="#ctx0" brushRef="#br0" timeOffset="131606.01">11174 10127 318 0,'-4'-5'608'0,"4"1"13"16,0-3 14-16,0 3 17 0,0-1-12 0,0 2-20 16,0-2-32-16,4 2-62 0,-4 3-51 0,10-2-47 15,2 2-39-15,3 4-38 0,13 5-34 0,5 7-32 16,13 11-26-16,4 14-27 0,14 18-22 0,-8 5-173 0,-1 6-37 16,-4 0 0-16,-7 2 0 0,-2 2 0 15,-2 1 0-15,-15-18 0 0,7 20 0 0,-9-22 0 16,-2 23 0-16,-9-22 0 0,0 0 0 0,-7 2 0 0,-2-6 0 15,-2 0 0-15,-2 0 0 0,-10-4 0 0,1-4 0 16,-8 4 0-16,4-14 0 0,-4-1 0 0,-1-3 0 16,-8 10 0-16,5-11 0 0,-1-4 0 0,1-1 0 15,0-1 0-15,-1-4 0 0,1 1 0 0,-1-3 0 16,6-3 0-16,-3 1 0 0,3-3 0 0,1-2 0 16,2 0 0-16,1-2 0 0,4-2 0 0,-1-4 0 15,2 3 0-15,2-1 0 0,0-1 0 0,3 1 0 0,-3-2 0 16,4 0 0-16,-2 1 0 0,4-3 0 0,-5 3 0 15,5-3 0-15,-4 2 0 0,4-2 0 16,0 0 0-16,0 0 0 0,-5 2 0 0,5-2 0 0,0 0 0 16,0 0 0-16,0 0 0 0,0 0 0 0,0 0 0 15,0 0 0-15,0 0 0 0,0 0 0 0,0 0 0 16,0 0 0-16,0 0 0 0,0 0 0 0,0 0 0 16,0 0 0-16,0 0 0 0,0 0 0 0,0 0 0 15,0 0 0-15,0 0 0 0,0 0 0 0,0 0 0 16,0 0 0-16,-1-9 0 0,1 9 0 0,9-5 0 15,1-1-1366-15,1 1-1478 0,9-4 654 0</inkml:trace>
  <inkml:trace contextRef="#ctx0" brushRef="#br0" timeOffset="133374.37">12985 10917 15 0,'0'0'539'0,"9"-2"22"0,-9 2 13 16,7-2 14-16,-7 2 20 0,5-1 17 0,-5 1-13 15,4-2-19-15,-4 2-56 0,3-2-52 0,-3 2-45 16,0 0-40-16,0 0-40 0,0 0-33 0,4-3-33 15,-4 3-26-15,0 0-26 0,-2-6-119 0,2 6-123 16,-5-6 0-16,1 2 0 0,-1-2 0 0,-3 0 0 16,-2 0 0-16,-2-4 0 0,-5 3 0 0,-2-2 0 0,2 2 0 15,-4 1 0-15,-6-1 0 0,6 3 0 16,-11 2 0-16,3 2 0 0,-1 2 0 0,9 2 0 16,-6 3 0-16,3 6 0 0,3-3 0 0,2 7 0 0,0 4 0 15,2 1 0-15,3 3 0 0,7 3 0 0,0 1 0 16,5 1 0-16,2 1 0 0,2-2 0 0,5 2 0 15,0-4 0-15,3 1 0 0,2-3 0 0,3-5 0 16,3 2 0-16,0-5 0 0,0-4 0 0,1-3 0 16,2 0 0-16,-2-3 0 0,3-2 0 0,-1-2 0 15,0-2 0-15,0-1 0 0,1-3 0 0,5-5 0 16,-8 1 0-16,4-6 0 0,-1-2 0 0,-2-3 0 0,1-5 0 16,-2 2 0-16,0-5 0 0,-2-4 0 15,-2 0 0-15,6-15 0 0,-4 3 0 0,-5 7 0 16,1-14 0-16,-2 0 0 0,-2-1 0 0,-2-1 0 0,-2 2 0 15,-4-1 0-15,-2-1 0 0,-1 3 0 0,0 14 0 16,-6 0 0-16,3 1 0 0,-3 5 0 0,-2 1 0 16,4 10 0-16,-1-1 0 0,2 7 0 0,1 0 0 15,-1 3 0-15,3 2 0 0,-1 1 0 0,2 5 0 16,1 0 0-16,-6 13 0 0,4 4 0 0,2 11 0 16,0 2 0-16,0 4 0 0,4-1 0 0,1 20 0 15,0-5 0-15,4 0 0 0,0-14 0 0,0-1 0 0,5 13 0 16,-1-13 0-16,2-1 0 0,-1 0 0 0,3-2 0 15,-2-2 0-15,1-4 0 0,-2 1 0 16,-5-10 0-16,-1 1 0 0,0-4 0 0,-1-2 0 0,-1 0 0 16,0-4 0-16,-1 4 0 0,-1-4 0 0,0-1 0 15,0 1 0-15,0-1 0 0,-3-1 0 0,2-1 0 16,-3-3 0-16,1 6 0 0,-1-4 0 0,1 1 0 16,-1-3 0-16,5 3 0 0,-5-3 0 0,0 0 0 15,0 0 0-15,0 0 0 0,0 3 0 0,0-3 0 16,0 0 0-16,0 0 0 0,0 0 0 0,0 0 0 15,0 0 0-15,0 0 0 0,0 0 0 0,0 0 0 0,0 0 0 16,-11-7-212-16,4 2-1119 0,5 1-1439 0,-2 0 636 16</inkml:trace>
  <inkml:trace contextRef="#ctx0" brushRef="#br0" timeOffset="135264.79">13589 10468 457 0,'-4'-6'499'16,"3"4"21"-16,1 2 28 0,-5-5 18 0,4 1 24 16,1 4 2-16,-3-2 8 0,3 2-33 0,0-5-49 15,0 5-44-15,-2-3-45 0,2 3-40 0,0 0-48 0,0 0-35 16,0 0-30-16,-4-4-22 0,4 4-35 0,0 0-173 15,0 0-46-15,0 0 0 0,0 0 0 0,0 0 0 16,-3 14 0-16,3-6 0 0,7 1 0 0,-2 3 0 16,2 4 0-16,4 0 0 0,4 4 0 0,3 0 0 15,4 3 0-15,-1-3 0 0,6 2 0 0,-3-4 0 16,3 0 0-16,0-1 0 0,1-1 0 0,0-3 0 16,-2 0 0-16,-6-3 0 0,-1-3 0 0,0 1 0 15,-2-2 0-15,0 0 0 0,-3-6 0 0,-1 5 0 16,-2-4 0-16,2 1 0 0,-4 0 0 0,2-1 0 0,-3-1 0 15,-1 0 0-15,-1-1 0 0,0-1 0 0,1 0 0 16,-3 1 0-16,-1-4 0 0,3 1 0 0,-4-2 0 16,1 0 0-16,0 0 0 0,-1 2 0 0,-2-4 0 15,0-1 0-15,-2 2 0 0,0 0 0 0,-2-2 0 16,0 5 0-16,0-3 0 0,-1 3 0 0,-1-2 0 16,-2 3 0-16,-1-3 0 0,-1 3 0 0,-4 2 0 15,1 2 0-15,0 0 0 0,-6 2 0 0,0 2 0 16,1 3 0-16,-1 0 0 0,-4 5 0 0,5-1 0 0,2 0 0 15,-1 1 0-15,-2 6 0 0,5-3 0 16,0-1 0-16,2 2 0 0,1 0 0 0,2-1 0 0,1 1 0 16,0-3 0-16,3-2 0 0,4 0 0 0,-2 1 0 15,3-1 0-15,-1 0 0 0,2-2 0 0,2-1 0 16,-2 1 0-16,3-4 0 0,-3 1 0 0,3 1 0 16,1-1 0-16,-2-2 0 0,1 2 0 0,-2-3 0 15,2 1 0-15,4 0 0 0,-6-1 0 0,2-1 0 16,1 1 0-16,-1 0 0 0,-1-4 0 0,1 5 0 15,-2-4 0-15,-2-1 0 0,6 4 0 0,-3-3 0 0,-3-1 0 16,0 0 0-16,4 3 0 0,-4-3 0 0,0 0 0 16,0 0 0-16,1 2 0 0,-1-2 0 0,0 0 0 15,0 0 0-15,0 0 0 0,0 0 0 0,0 0 0 16,0 0 0-16,0 0 0 0,0 0 0 0,0 0 0 16,0 0 0-16,0 0 0 0,0 0 0 0,0 0 0 15,0 0 0-15,0 0 0 0,0 0 0 0,0 0 0 16,0 0 0-16,0 0 0 0,0 0 0 0,0 0 0 15,0 0 0-15,0 0 0 0,3 4 0 0,-3-4 0 16,0 0 0-16,0 0 0 0,0 0 0 0,0 0 0 16,0 0 0-16,0 0 0 0,0 0 0 0,0 0 0 15,0 0 0-15,0 0 0 0,0 0 0 0,0 0 0 0,0 0 0 16,0 0 0-16,0 0 0 0,0 0 0 0,0 0 0 16,0 0 0-16,0 0 0 0,0 0 0 0,0 0 0 15,0 0 0-15,0 0 0 0,0 0 0 0,0 0 0 16,0 0 0-16,0 0 0 0,0 0 0 0,0 0 0 15,0 0 0-15,0 0 0 0,0 0 0 0,0 0 0 16,0 0 0-16,0 0 0 0,0 0 0 0,0 0 0 16,0 0 0-16,0 0 0 0,0 0 0 0,0 0 0 15,0 0 0-15,0 0 0 0,0 0 0 0,0 0 0 16,0 0 0-16,0 0 0 0,0 0 0 0,0 0 0 16,0 0 0-16,0 0 0 0,0 0 0 0,0 0 0 0,0 0 0 15,0 0 0-15,0 0 0 0,0 0 0 0,0 0 0 16,0 0 0-16,-3 6 0 0,6-4 0 0,-3-2 0 15,1 5 0-15,0-2 0 0,2 1 0 0,-2 1 0 16,2-2 0-16,-1 1 0 0,0 1 0 0,1 0 0 16,1 0 0-16,0-2 0 0,-2 2 0 0,2-1 0 15,-1-1 0-15,2 0 0 0,-1 0 0 0,1-1 0 16,0 0 0-16,0 0 0 0,2 1 0 0,-2-2 0 16,2 0 0-16,2 2 0 0,-2-2 0 0,0 0 0 15,1-1 0-15,0 0 0 0,-1 1 0 0,-7-1 0 16,13-2 0-16,-8 2 0 0,3-1 0 0,-3-1 0 0,0 0 0 15,0 0 0-15,-1-2 0 0,0 1 0 0,2 0 0 16,-2-1 0-16,1 2 0 0,-1-2 0 0,1 0 0 16,-2 1 0-16,2 1 0 0,-3-1 0 0,-2 3 0 15,4-3 0-15,-4 3 0 0,3-3 0 0,-3 3 0 16,0 0 0-16,2-5 0 0,-2 5 0 0,0 0 0 16,0 0 0-16,0 0 0 0,0 0 0 0,0 0 0 15,0 0 0-15,0 0 0 0,0 0 0 0,0 0 0 0,0 0 0 16,-24 5 0-16,20-2 0 0,-5 0 0 0,-1 1 0 15,4-1 0-15,-6 2 0 0,-1 1 0 16,3 1 0-16,1 1 0 0,-5 0 0 0,1-1 0 0,4 1 0 16,-1 0 0-16,-1 1 0 0,2-3 0 0,0 4 0 15,1-3 0-15,2 1 0 0,-1 2 0 0,1-3 0 16,2 3 0-16,2-3 0 0,-1-1 0 0,2 0 0 16,-1 0 0-16,2 3 0 0,2-2 0 0,0 2 0 15,2-2 0-15,0 1 0 0,5 1 0 0,0-1 0 16,0 0 0-16,2 0 0 0,3 1 0 0,4-1 0 15,0-1 0-15,1 0 0 0,3 1 0 0,-3-1 0 0,8-1 0 16,1 1 0-16,-1-2 0 0,-5-1 0 0,3 0 0 16,-3-1 0-16,6-1 0 0,0-1 0 15,-5-2 0-15,-2 1 0 0,2 0 0 0,-2 0 0 0,-3 0 0 16,1-5 0-16,1 2 0 0,-2-2 0 0,-1-2 0 16,0-1 0-16,-6 1 0 0,1 2 0 0,0-4 0 15,3-3 0-15,-6 3 0 0,-4-1 0 0,5 2 0 16,-2-1 0-16,-3 1 0 0,-1 0 0 0,-2 3 0 15,-2 0 0-15,2-2 0 0,-4 3 0 0,1 0 0 16,-3 1 0-16,4 3 0 0,-15 0 0 0,-3 3 0 16,-2 4 0-16,-6 7 0 0,-5 4 0 0,-1 3 0 0,-8 12 0 15,1 9 0-15,1 2 0 0,-6 3 0 16,7 2 0-16,-8 21 0 0,14-19 0 0,-10 24 0 16,14-25 0-16,1 4 0 0,2 2 0 0,1-2 0 0,-1-3 0 15,7 1 0-15,-1-1 0 0,3-7 0 0,2-9 0 16,2 0 0-16,2-1 0 0,-3-2 0 0,2-4 0 15,2 0 0-15,-2-9 0 0,5-2 0 0,0-7 0 16,1 6 0-16,-1-6 0 0,2 0 0 0,-3-3 0 16,3 0 0-16,2 0 0 0,-3-2 0 0,3-2 0 0,-2 0 0 15,3 1 0-15,-1 0 0 0,1-4 0 16,-2 4 0-16,2-4 0 0,-2 5 0 0,2-5 0 0,-1 1 0 16,1-1 0-16,0 0 0 0,-3 4 0 0,3-4 0 15,0 0 0-15,0 0 0 0,0 0 0 0,-1 4 0 16,1-4 0-16,0 0 0 0,0 0 0 0,0 0 0 15,0 0 0-15,-10-1 0 0,10 1 0 0,0 0 0 16,-13-3 0-16,4 3 0 0,2 0 0 0,7 0 0 16,-20-4-1366-16,8 4-1478 0,-1 0 654 0</inkml:trace>
  <inkml:trace contextRef="#ctx0" brushRef="#br0" timeOffset="136457.14">6969 10367 3217 0,'-4'-16'460'0,"2"-1"-31"0,-2-1-19 16,2 1-15-16,0 0-23 0,2-2 2 0,-2 1-1 15,0 0-24-15,0 2-19 0,2 3-12 16,-3-4-27-16,1 7-27 0,-1 0-28 0,2 3-19 0,-1 2-61 15,1-1-156-15,0 2 0 0,1 4 0 0,0 0 0 16,-6 20 0-16,1 8 0 0,-3 18 0 0,3 6 0 16,-1 2 0-16,4 4 0 0,2 0 0 0,4 3 0 15,-3-1 0-15,6-3 0 0,-1-3 0 0,-1 0 0 16,4-3 0-16,1-4 0 0,-5-11 0 0,8 10 0 0,-7-12 0 16,2-1 0-16,1-1 0 0,0-5 0 0,-4-2 0 15,-1-7 0-15,1-3 0 0,-1 1 0 0,1-5 0 16,-2 0 0-16,0-2 0 0,0-3 0 0,-2 1 0 15,2-2 0-15,-2-1 0 0,-1-1 0 0,0 0 0 16,1 0 0-16,-1-3 0 0,0 6 0 0,0-6 0 16,3 3 0-16,-3-3 0 0,1 3 0 0,-1-3 0 15,0 0 0-15,0 0 0 0,0 0 0 0,0 0 0 16,0 0 0-16,0 0 0 0,0 0 0 0,0 0 0 16,0 3 0-16,0-3 0 0,0 0 0 0,0 0 0 15,0 0 0-15,0 0-131 0,0 0-564 0,-4 3-533 0,4-3-1330 16,-5 3 588-16</inkml:trace>
  <inkml:trace contextRef="#ctx0" brushRef="#br0" timeOffset="136790.04">6624 11410 316 0,'-20'7'565'0,"6"-3"33"0,2 1 24 0,3-2 10 15,4 0-6-15,-4 0-24 0,4-1-27 0,1-1-43 16,0 1-54-16,4-2-47 0,0 0-42 0,0 0-35 15,0 0-35-15,23 3-33 0,9-4-29 0,4-3-19 16,18-1-28-16,2 2-49 0,4-1-161 0,4-1 0 0,2 1 0 16,25-5 0-16,-28 6 0 0,-4 2 0 15,-1-2 0-15,1 2 0 0,-3 1 0 0,-3 0 0 0,-15 2 0 16,-1-4 0-16,5 4 0 0,-11-6 0 0,-2 4 0 16,-2-3 0-16,-6 3 0 0,-4 0 0 0,-5 1 0 15,-2-1 0-15,-1 0 0 0,-4-1 0 0,3 2 0 16,-8-1 0-16,9-1 0 0,-9 1 0 0,6 1 0 15,-6-1 0-15,7 0 0 0,-7 0 0 0,0 0 0 16,6-2 0-16,-6 2 0 0,0 0 0 0,0 0 0 16,0 0 0-16,0 0 0 0,0 0 0 0,0 0 0 15,0 0 0-15,0 0 0 0,0 0 0 0,0 0-410 0,-19 7-888 16,10-3-1404-16,-3 2 622 0</inkml:trace>
  <inkml:trace contextRef="#ctx0" brushRef="#br0" timeOffset="137908.96">6891 12023 284 0,'-1'-4'504'0,"-2"0"24"0,3-1 23 0,-2-1 20 16,1 0 17-16,1-1 17 0,-3 2 1 0,2-6-31 15,-1-2-54-15,1 1-53 0,-1 1-41 0,0 1-41 16,0-1-36-16,-1 4-33 0,2 0-30 0,1 1-29 16,-1 1-23-16,-1 0-105 0,2 0-130 0,-1 2 0 15,1 3 0-15,0-7 0 0,0 7 0 0,0 0 0 16,0 0 0-16,12 25 0 0,0-2 0 0,2 2 0 0,3 5 0 15,2 2 0-15,8 10 0 0,-3 0 0 16,2 4 0-16,2-3 0 0,0-3 0 0,-2 1 0 16,-5-12 0-16,-3 0 0 0,1-1 0 0,1 2 0 0,0-7 0 15,-5 0 0-15,-2-7 0 0,-4-2 0 0,5 4 0 16,-9-8 0-16,2-1 0 0,-2-4 0 0,-1 2 0 16,1-2 0-16,-4-1 0 0,2 0 0 0,-1-2 0 15,1 1 0-15,-3-3 0 0,5 3 0 0,-5-3 0 16,0 0 0-16,5-9 0 0,-1-1 0 0,0-2 0 15,3-5 0-15,2-9 0 0,-1-2 0 0,0-5 0 16,2-1 0-16,3-13 0 0,-1 3 0 0,-1 13 0 16,-2-4 0-16,3 3 0 0,-3 2 0 0,0 1 0 15,1 2 0-15,-2 3 0 0,-3 6 0 0,-1 3 0 16,1 5 0-16,-2 1 0 0,-2-1 0 0,0 4 0 0,3 1 0 16,-3-1 0-16,-1 2 0 0,3 1 0 0,-3 3 0 15,0-5 0-15,0 5 0 0,1-5 0 0,-1 5 0 16,3-3 0-16,-3 3 0 0,0 0 0 0,0 0 0 15,0 0 0-15,1-3 0 0,-1 3 0 0,0 0 0 16,0 0 0-16,0 0 0 0,0 0 0 0,0 0 0 16,0 0 0-16,0 0 0 0,0 0 0 0,0 0 0 15,0 0 0-15,0 0 0 0,0 0 0 0,0 0 0 16,0 0 0-16,0 0 0 0,0 0 0 0,0 0 0 0,0 0 0 16,0 0 0-16,0 0 0 0,0 0 0 0,0 0 0 15,0 0 0-15,0 0 0 0,0 0 0 16,0 0 0-16,0 0 0 0,0 0 0 0,-4-4 0 0,4 4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0,0 0 0 15,0 0 0-15,-10-2 0 0,6 1-1366 16,-1-3-1478-16,5 4 654 0</inkml:trace>
  <inkml:trace contextRef="#ctx0" brushRef="#br0" timeOffset="143722.81">5160 11208 161 0,'-3'3'466'0,"2"1"-1"16,1-4-1-16,-4 2-4 0,4-2-2 0,-5 5-9 15,1-2-11-15,1-1-4 0,3-2-26 16,-6 3 1-16,3 0-30 0,3-3-4 0,-6 2-16 0,3 0-14 16,3-2-10-16,-6 2-14 0,6-2-16 0,-6 3-16 15,6-3-20-15,-4 1-25 0,4-1-24 0,0 0-82 16,0 0-138-16,-8-6 0 0,8 6 0 0,-1-5 0 16,1 5 0-16,-4-6 0 0,4-1 0 0,0 5 0 15,0-5 0-15,0-2 0 0,0 2 0 0,4-1 0 0,-3-3 0 16,3 1 0-16,0-2 0 0,1 1 0 15,4-1 0-15,0-3 0 0,-1 2 0 0,-1 4 0 16,3-2 0-16,-2 2 0 0,1-1 0 0,1 4 0 0,-1-3 0 16,2 5 0-16,-1-1 0 0,1 2 0 0,2 0 0 15,-2 3 0-15,1 2 0 0,3 1 0 0,2 2 0 16,-3-1 0-16,3-1 0 0,0 6 0 0,0-1 0 16,-2-2 0-16,2 3 0 0,0 0 0 0,-2 1 0 15,2 1 0-15,-2-3 0 0,2 2 0 0,-2 0 0 16,0 0 0-16,3 1 0 0,-4-1 0 0,3-2 0 15,-3 3 0-15,-4-4 0 0,3-3 0 0,-2 4 0 16,2-4 0-16,-1 0 0 0,-1-3 0 0,2 4 0 16,-2-1 0-16,1-4 0 0,2 1 0 0,0-2 0 15,0 1 0-15,-4-2 0 0,4 2 0 0,2-6 0 0,-6 4 0 16,4-2 0-16,-1 0 0 0,-1-1 0 16,0-1 0-16,-2 1 0 0,3-2 0 0,-3 1 0 0,-1-2 0 15,1 1 0-15,-2-1 0 0,1 1 0 0,1 0 0 16,-5 0 0-16,3-2 0 0,-3 2 0 0,-1 1 0 15,1-1 0-15,0 2 0 0,-1 0 0 0,0 1 0 16,-3-2 0-16,3 3 0 0,-3-2 0 0,3 2 0 16,-4-1 0-16,3 0 0 0,-3 4 0 0,5-1 0 0,-5 1 0 15,1-6 0-15,-1 6 0 0,0 0 0 16,0-3 0-16,0 3 0 0,0-5 0 0,0 5 0 16,0 0 0-16,0 0 0 0,0 0 0 0,0 0 0 0,0 0 0 15,-1-5 0-15,1 5 0 0,-13 0 0 0,13 0 0 16,-14 10 0-16,-4-3-693 0,5 0-557 0,-6 1-1354 15,-1 1 599-15</inkml:trace>
  <inkml:trace contextRef="#ctx0" brushRef="#br0" timeOffset="144784.62">5355 11610 188 0,'0'0'476'0,"0"0"5"0,0 0 13 15,0 5 3-15,0-5-7 0,0 0-5 0,0 0-15 16,-2 5-2-16,2-5-12 0,-3 3-15 0,3-3-19 15,0 0-18-15,0 0-13 0,-1 3-25 0,1-3-25 16,0 0-31-16,-4 4-26 0,4-4-27 0,0 0-25 16,0 0-21-16,-4 2-184 0,4-2-27 0,0 0 0 0,0 0 0 15,0 0 0-15,0 0 0 0,0 0 0 16,0 0 0-16,0 0 0 0,0 0 0 0,0 0 0 0,0 0 0 16,-6-9 0-16,3 4 0 0,-2 1 0 0,5-2 0 15,-2 0 0-15,0-2 0 0,0 0 0 0,-1-2 0 16,3 1 0-16,3 0 0 0,-3-3 0 0,1 1 0 15,2-1 0-15,-1 4 0 0,3-2 0 0,0 2 0 16,2-3 0-16,-1 0 0 0,0 2 0 0,3 0 0 16,0 0 0-16,-1 3 0 0,3 0 0 0,-2 0 0 15,0 1 0-15,0 1 0 0,1 1 0 0,1 3 0 16,-1-3 0-16,1 2 0 0,1 1 0 0,2 1 0 0,-4 3 0 16,3-1 0-16,5 5 0 0,0-1 0 15,-3-1 0-15,0 5 0 0,1 0 0 0,0-1 0 0,0 1 0 16,0 1 0-16,-2 1 0 0,4-2 0 0,-4 0 0 15,0-1 0-15,-1-2 0 0,0 1 0 0,1 0 0 16,-5-3 0-16,4 1 0 0,-3-3 0 0,-1 2 0 16,4-1 0-16,-3 0 0 0,-2-3 0 0,-2 0 0 15,4 3 0-15,-2-4 0 0,-2 2 0 0,3-1 0 16,0 1 0-16,-2-1 0 0,-1-2 0 0,3 2 0 16,-2-3 0-16,1 1 0 0,0-1 0 0,-2 0 0 15,3-2 0-15,0 2 0 0,0-2 0 0,0-3 0 0,0 1 0 16,0-1 0-16,0 1 0 0,1-2 0 0,-1-2 0 15,-1 4 0-15,-1 1 0 0,0-1 0 0,-1-3 0 16,1 1 0-16,-3 2 0 0,2-2 0 0,-2 5 0 16,-1-2 0-16,0 1 0 0,0 0 0 0,-3 3 0 15,2-5 0-15,-2 5 0 0,4-3 0 0,-4 3 0 16,3-2 0-16,-3 2 0 0,3-4 0 0,-3 4 0 16,0 0 0-16,3-2 0 0,-3 2 0 0,0 0 0 15,0 0 0-15,0 0 0 0,0 0 0 0,0 0 0 16,0 0 0-16,0 0 0 0,0 0 0 0,0 0 0 15,0 0 0-15,0 0 0 0,0 0 0 0,0 0 0 0,0 0 0 16,0 0 0-16,0 0 0 0,0 0 0 0,0 0 0 16,0 0 0-16,0 0 0 0,0 0 0 0,0 0 0 15,0 0 0-15,0 0 0 0,0 0 0 0,0 0 0 16,0 0 0-16,0 0 0 0,0 0 0 0,0 0 0 16,0 0 0-16,0 0 0 0,0 0 0 0,0 0 0 15,0 0 0-15,0 0 0 0,0 0 0 0,0 0 0 16,0 0 0-16,0 0 0 0,0 0 0 0,0 0 0 0,0 0 0 15,0 0 0-15,0 0 0 0,0 0 0 16,0 0 0-16,0 0 0 0,0 0 0 0,0 0 0 16,0 0 0-16,0 0 0 0,0 0 0 0,0 0 0 0,0 0 0 15,0 0 0-15,0 0 0 0,-14-2-1366 0,14 2-1478 16,0-7 654-16</inkml:trace>
  <inkml:trace contextRef="#ctx0" brushRef="#br0" timeOffset="183780.58">15578 10630 341 0,'0'0'728'0,"-7"-1"24"0,7 1 10 0,-6-1-15 15,6 1 543-15,0 0-737 0,-6-1-55 16,6 1-50-16,0 0-45 0,0 0-44 0,0 0-29 0,0 0-35 16,0 0-31-16,0 0-27 0,0 0-53 0,0 0-184 15,0 0 0-15,0 0 0 0,30-2 0 0,-10 2 0 16,10 0 0-16,-3 0 0 0,1-1 0 0,4 2 0 16,-3-1 0-16,1 0 0 0,-1 0 0 0,-1 2 0 15,0-2 0-15,-6 0 0 0,0 0 0 0,0 1 0 16,-2-1 0-16,-2 1 0 0,-3-1 0 0,1 1 0 15,-4-1 0-15,-1 2 0 0,-4-2 0 0,-1 0 0 16,-1 1 0-16,1 0 0 0,-6-1 0 0,0 0 0 16,10-1 0-16,-10 1 0 0,4 1 0 0,-4-1 0 15,0 0-100-15,0 0-642 0,-12 7-484 0,1-2-1326 0,-2 1 587 16</inkml:trace>
  <inkml:trace contextRef="#ctx0" brushRef="#br0" timeOffset="184114.44">15787 10777 962 0,'-29'13'271'0,"5"-1"106"0,7-3 69 16,-1-5 54-16,5 2 41 0,3-2 36 0,5 0 11 15,-3 2-19-15,5-3-53 0,-3-1-49 0,5 1-46 16,-3-1-42-16,4-2-33 0,0 0-33 0,9 5-23 16,4-5-31-16,2 2-28 0,6-4-93 0,2 1-138 15,5-1 0-15,1 0 0 0,1 0 0 0,-1 1 0 16,-1-2 0-16,-1 0 0 0,-6 3 0 0,-1-2 0 16,-1-3 0-16,-1 5 0 0,-4-2 0 0,0 2 0 15,-1-2 0-15,-1 2 0 0,-3 0 0 0,-1-1 0 0,-1 1 0 16,-1 0 0-16,-6 0 0 0,9 0 0 15,-9 0 0-15,10 0 0 0,-10 0 0 0,4-3 0 0,-4 3 0 16,0 0 0-16,7-1 0 0,-7 1 0 0,0 0 0 16,0 0 0-16,7 2 0 0,-7-2 0 0,0 0 0 15,0 0 0-15,0 0 0 0,0 0 0 0,0 0 0 16,0 0 0-16,0 0 0 0,0 0 0 0,0 0 0 16,0 0 0-16,0 0 0 0,0 0 0 0,0 0 0 15,0 0 0-15,0 0 0 0,0 0 0 0,0 0 0 0,0 0 0 16,0 0 0-16,0 0 0 0,0 0 0 15,0 0 0-15,0 0 0 0,-24-7-265 0,20 4-1056 0,-2 2-1432 16,6 1 634-16</inkml:trace>
  <inkml:trace contextRef="#ctx0" brushRef="#br0" timeOffset="186473.98">17021 9855 456 0,'-3'-6'565'0,"3"-1"20"0,0-2 7 16,0 0 14-16,0-2 11 0,0 2-6 0,0 2-18 15,-1 0-53-15,-2 1-54 0,3 1-46 0,0 0-48 16,-1 2-39-16,1 3-36 0,-1-6-33 0,1 6-32 16,0 0-23-16,0 0-18 0,-7 26-149 0,2-7-62 15,4 10 0-15,-3 5 0 0,-1 2 0 0,1 14 0 16,4-3 0-16,-4 1 0 0,0-12 0 0,3 9 0 16,-3-11 0-16,4 0 0 0,4-1 0 0,-4-1 0 15,0-5 0-15,1-1 0 0,2-8 0 0,-3-2 0 16,0-4 0-16,0 0 0 0,1-3 0 0,-1-4 0 15,0 4 0-15,0-4 0 0,0-1 0 0,-1 0 0 0,1 1 0 16,0-5 0-16,1 5 0 0,-1-5 0 0,0 4 0 16,0-4 0-16,0 4 0 0,0-4 0 0,0 0 0 15,0 0 0-15,3 4 0 0,-3-4 0 0,0 0 0 16,0 0 0-16,0 0 0 0,0 0 0 0,-4 4 0 16,4-4 0-16,0 0 0 0,0 0 0 0,0 0 0 15,0 0 0-15,0 0 0 0,0 0 0 0,0 0 0 16,0 0 0-16,-8 2-85 0,3 0-585 0,0 2-570 0,0 1-1342 15,-1-2 593-15</inkml:trace>
  <inkml:trace contextRef="#ctx0" brushRef="#br0" timeOffset="186840.44">16515 10713 38 0,'-12'4'721'0,"1"1"-11"15,3-3 12-15,0 0-1 0,5-1-21 0,-3 1-64 16,4 0-61-16,-2 0-56 0,4-2-50 0,0 0-49 16,0 0-37-16,0 0-34 0,33-2-42 0,0 0-28 0,20-2-27 15,4-4-26-15,5 3-62 0,28 1-164 16,-25 0 0-16,33-5 0 0,-4 3 0 0,-2 2 0 0,0 1 0 16,-28 1 0-16,3 4 0 0,-1-5 0 0,25-1 0 15,-34 0 0-15,2 1 0 0,-8 0 0 0,-1-1 0 16,-12 0 0-16,-4 2 0 0,-6 1 0 0,-8-1 0 15,-2 1 0-15,-5 0 0 0,-3 0 0 0,-2 1 0 16,-2 0 0-16,-6 0 0 0,9-2 0 0,-5 2 0 16,-4 0 0-16,0 0 0 0,11 0 0 0,-11 0 0 15,0 0 0-15,7-1 0 0,-7 1 0 0,0 0 0 0,0 0 0 16,0 0 0-16,4-1 0 0,-4 1 0 0,0 0 0 16,0 0 0-16,0 0 0 0,-22 6 0 0,13-4 0 15,-1 2 0-15,-9 0 0 0,-8 5-19 0,0 0-703 16,-4 1-520-16,-1 1-1345 0,-2 1 595 0</inkml:trace>
  <inkml:trace contextRef="#ctx0" brushRef="#br0" timeOffset="187541.59">16789 11287 115 0,'-5'-7'656'0,"4"0"34"0,1-2 32 16,0 2 11-16,5 1-20 0,-5-1-65 0,0 0-62 15,1 2-56-15,2-1-47 0,-2 2-56 0,2-1-43 16,-3 1-38-16,0 4-39 0,2-4-33 0,-2 4-27 16,0 0-24-16,8 8-116 0,0 1-107 0,3 5 0 15,5 7 0-15,1 4 0 0,-2 5 0 0,2 2 0 16,0-2 0-16,7 13 0 0,3 3 0 0,-3 0 0 16,3-1 0-16,-5-3 0 0,4-1 0 0,-9-9 0 15,1 0 0-15,-1-1 0 0,1-2 0 0,-4-2 0 0,2-1 0 16,-3-4 0-16,-4-8 0 0,0 4 0 0,-4-9 0 15,0-1 0-15,-2-1 0 0,-1-1 0 0,2-2 0 16,0 0 0-16,-4 1 0 0,4-4 0 0,-4 3 0 16,0-4 0-16,5 3 0 0,-5-3 0 0,0 0 0 15,0 0 0-15,6-12 0 0,1-3 0 0,-3-3 0 16,2-13 0-16,3 0 0 0,-1-5 0 0,3-12 0 16,4-3 0-16,0 4 0 0,1 2 0 0,-4 14 0 15,2-5 0-15,-1 4 0 0,1 2 0 0,0 5 0 16,-3 2 0-16,-1 5 0 0,-1 2 0 0,-4 3 0 15,2 2 0-15,-5 4 0 0,2 0 0 0,1 1 0 0,-2 1 0 16,-2 1 0-16,3 1 0 0,-3 1 0 0,-1 2 0 16,3-7 0-16,-3 7 0 0,1-3 0 0,-1 3 0 15,3-5 0-15,-3 5 0 0,0 0 0 0,1-2 0 16,-1 2 0-16,0 0 0 0,0 0 0 0,0 0 0 16,0 0 0-16,0 0 0 0,0 0 0 0,0 0 0 15,0 0 0-15,0 0 0 0,0 0 0 0,0 0 0 16,0 0 0-16,0 0 0 0,0 0 0 0,0 0 0 0,0 0 0 15,0 0 0-15,0 0 0 0,0 0 0 0,0 0 0 16,0 0 0-16,0 0 0 0,0 0 0 16,0 0 0-16,0 0 0 0,0 0 0 0,0 0 0 0,0 0 0 15,0 0 0-15,0 0 0 0,0 0 0 0,0 0-206 16,0 0-1126-16,0 0-1441 0,0 0 639 0</inkml:trace>
  <inkml:trace contextRef="#ctx0" brushRef="#br0" timeOffset="189047.16">18618 8896 19 0,'0'0'358'0,"1"-5"-1"0,-1 5-2 0,0-6-4 15,-1 1 2-15,0 3 3 0,1 2-4 0,-1-7-4 16,-1 2-9-16,1 1-5 0,-2 0-6 0,2 1-6 16,0-2-2-16,-2 1-5 0,-2 0-6 0,3 0-2 0,-3-1 3 15,0 0-9-15,-2-2-7 0,1 4-7 0,-1 0-21 16,-4-2-8-16,-1 1-15 0,-2 1-15 0,-1 0-16 15,-5 1-16-15,0 1-23 0,1 1-173 0,-3 3 0 16,1-1 0-16,-6 4 0 0,1 1 0 0,1 3 0 16,-1-1 0-16,3 5 0 0,-1 0 0 0,1 2 0 15,4 4 0-15,0 1 0 0,3 6 0 0,1 2 0 16,1 15 0-16,4 5 0 0,2 5 0 0,7 7 0 16,2 26 0-16,5 1 0 0,5 0 0 0,-1-2 0 15,5-1 0-15,-1-5 0 0,3 2 0 0,0 0 0 16,2 6 0-16,0-2 0 0,1 3 0 0,-1-4 0 0,4 0 0 15,-7-27 0-15,9 23 0 0,-1-2 0 0,-7-20 0 16,11 22 0-16,-7-25 0 0,8 23 0 0,-6-23 0 16,-4 0 0-16,16 24 0 0,-12-28 0 0,1 3 0 15,3-2 0-15,-4 2 0 0,1 1 0 0,-3-1 0 16,-5 1 0-16,1 3 0 0,-4 0 0 0,-2-2 0 16,-6 4 0-16,2-2 0 0,-5 0 0 0,-4 0 0 15,-2-2 0-15,-4 0 0 0,-2-4 0 0,0-3 0 16,-6 2 0-16,-3-2 0 0,-4-2 0 0,3 2 0 0,-5-5 0 15,0 0 0-15,-3-3 0 0,1 0 0 0,-5-3 0 16,0-2 0-16,9-6 0 0,-1-4 0 0,-11 12 0 16,12-13 0-16,-2-2 0 0,-1 0 0 0,-1 1 0 15,3-2 0-15,0-1 0 0,-2-3 0 0,3-2 0 16,2 3 0-16,4-7 0 0,-1 0 0 0,3-1 0 16,-1 3 0-16,1-2 0 0,1-2 0 0,1 2 0 15,0-7 0-15,4 3 0 0,0-1 0 0,2-2 0 16,0 0 0-16,2-1 0 0,0-1 0 0,1 0 0 15,0-1 0-15,3-1 0 0,-3 0 0 0,4-2 0 16,-6 3 0-16,4 1 0 0,2-4 0 0,-2 1 0 0,2-1 0 16,-5 3 0-16,5-3 0 0,0 0 0 15,-3 3 0-15,3-3 0 0,0 0 0 0,0 0 0 0,0 0 0 16,0 0 0-16,-2 2 0 0,2-2 0 0,0 0 0 16,0 0 0-16,-1 4 0 0,1-4 0 0,0 0 0 15,0 0 0-15,0 0 0 0,0 0 0 0,0 0 0 16,0 0 0-16,0 0 0 0,0 0 0 0,0 0 0 15,0 0 0-15,0 0 0 0,0 0 0 0,0 0 0 0,0 0 0 16,0 0 0-16,0 0 0 0,0 0 0 16,-6 1 0-16,6-1 0 0,0 0 0 0,0 0 0 15,0 0 0-15,0 0 0 0,0 0 0 0,0 0 0 0,0 0 0 16,0 0 0-16,-8-7-1366 0,8 7-1478 0,5-7 654 16</inkml:trace>
  <inkml:trace contextRef="#ctx0" brushRef="#br0" timeOffset="201932.62">18483 13431 23 0,'10'-2'120'0,"0"2"-4"0,3-2-20 0,-3-1-19 16,2 0-21-16,-1 2-18 0,1-1-27 0,2 1-53 16,-1-1-41-16,1-2-89 0,3 3 40 0</inkml:trace>
  <inkml:trace contextRef="#ctx0" brushRef="#br0" timeOffset="206615.34">18456 13242 298 0,'0'-6'538'0,"0"6"17"16,0-5 8-16,0 1 8 0,1-1 7 0,0 1 10 15,-1 4-8-15,0-5-20 0,2 1-48 0,-2 4-49 16,2-5-44-16,-2 5-41 0,0-4-36 0,0 4-34 16,0 0-29-16,0 0-30 0,0-4-25 0,0 4-38 15,0 0-186-15,0 0 0 0,0 0 0 0,0 21 0 16,0-5 0-16,0 2 0 0,4 9 0 0,-4 1 0 16,3 0 0-16,-1 2 0 0,2 0 0 0,0 0 0 15,-4-3 0-15,4 2 0 0,-2 0 0 0,2-4 0 0,0-1 0 16,-3-3 0-16,-1-1 0 0,2 0 0 0,0-3 0 15,-1-2 0-15,2-2 0 0,-2 0 0 0,-1-1 0 16,0 0 0-16,2-2 0 0,-2-1 0 0,2 0 0 16,-2-2 0-16,0 1 0 0,1-3 0 0,-1 0 0 15,0 0 0-15,0 1 0 0,4-2 0 0,-3 2 0 16,-1-2 0-16,3 1 0 0,-3-5 0 0,0 5 0 16,0-5 0-16,0 3 0 0,0-3 0 0,0 0 0 15,0 0 0-15,0 4 0 0,0-4 0 0,0 0 0 16,0 0 0-16,-3 3 0 0,3-3 0 0,0 0 0 15,0 0 0-15,0 0 0 0,0 0-720 0,-5-14-526 16,5 8-1348-16,5-1 596 0</inkml:trace>
  <inkml:trace contextRef="#ctx0" brushRef="#br0" timeOffset="207030.95">18600 13350 599 0,'-1'-6'665'15,"1"1"30"-15,0-2 10 0,0 3-5 0,0-2-23 16,0 0-58-16,0 2-59 0,1 0-56 0,-1 4-46 16,0-4-49-16,0 4-43 0,0 0-39 0,0-6-32 15,0 6-28-15,0 0-24 0,5 21-141 0,-1-9-102 16,-1 5 0-16,1 3 0 0,1 5 0 0,-1 1 0 15,1 1 0-15,-3 0 0 0,5-1 0 0,-2 0 0 16,-1-2 0-16,-1-6 0 0,1-1 0 0,0 1 0 0,1 2 0 16,0-3 0-16,-2 1 0 0,-2-7 0 15,0 3 0-15,1-3 0 0,0-1 0 0,-2 2 0 0,0-3 0 16,4 1 0-16,-4-4 0 0,3 3 0 0,-5-4 0 16,6 2 0-16,-2-1 0 0,-2-1 0 0,2-1 0 15,-2 1 0-15,0-2 0 0,0-3 0 0,0 6 0 16,0-6 0-16,1 3 0 0,-1-3 0 0,3 5 0 15,-3-5 0-15,0 0 0 0,2 3 0 0,-2-3 0 16,0 0 0-16,0 0 0 0,0 0 0 0,0 0 0 16,0 0 0-16,0 0 0 0,0 0 0 0,0 0 0 15,-10-10 0-15,10 6-765 0,-4-3-473 0,3 1-1341 16,-1-1 593-16</inkml:trace>
  <inkml:trace contextRef="#ctx0" brushRef="#br0" timeOffset="207847.56">18448 13283 115 0,'0'0'486'0,"-5"-5"5"0,5 5-2 0,-4-5-2 16,4 2-3-16,-2 0-6 0,2-3-6 16,-2 4-7-16,4-5-1 0,0 1-13 0,1-3-15 0,2 0-19 15,1-1-22-15,3 1-23 0,2-4-16 0,2 0-30 16,4-1-26-16,-2 2-31 0,2 1-26 0,9-5-48 15,-2 4-195-15,1 0 0 0,4-2 0 0,-5 4 0 16,0 0 0-16,-1 5 0 0,-4-1 0 0,11 1 0 16,-6 0 0-16,-2 3 0 0,-1 1 0 0,1 0 0 15,1 1 0-15,4 3 0 0,1 3 0 0,-9 1 0 16,7-1 0-16,-7 3 0 0,1-1 0 0,-4 3 0 16,2 2 0-16,-3-1 0 0,-1 2 0 0,-4-2 0 15,-1 2 0-15,0 2 0 0,-6-5 0 0,3 4 0 0,-6 0 0 16,0-2 0-16,0 2 0 0,-5-1 0 0,-1 4 0 15,-4-1 0-15,-1-1 0 0,-3-2 0 0,-1 1 0 16,-5 2 0-16,4-4 0 0,-7 2 0 0,0-1 0 16,5-3 0-16,-4-3 0 0,-2 1 0 0,6-3 0 15,-1 0 0-15,1-2 0 0,0-1 0 0,1 1 0 16,4-4 0-16,-1 0 0 0,2 0 0 0,-1 0 0 16,6 0 0-16,-1 0 0 0,0-2 0 0,3 2 0 15,5 0 0-15,-12-2 0 0,12 2 0 0,-7 0 0 16,7 0 0-16,0 0 0 0,-6-1 0 0,6 1 0 15,0 0 0-15,0 0 0 0,0 0 0 0,10 12 0 16,-4-5 0-16,8 4 0 0,-1 3 0 0,0 0 0 0,4 5 0 16,-1 2 0-16,2-1 0 0,1 3 0 15,-1-2 0-15,1-2 0 0,-1 1 0 0,0 0 0 16,1-2 0-16,0 0 0 0,-6-4 0 0,6 3 0 0,-3-2 0 16,-2 0 0-16,-2-4 0 0,4 3 0 0,-5-4 0 15,0-1 0-15,-1 0 0 0,-1 0 0 0,-2-2 0 16,1 0 0-16,0 0 0 0,-2 1 0 0,-1-2 0 15,-1-2 0-15,1 0 0 0,-1 0 0 0,-3 0 0 16,4 0 0-16,-3-2 0 0,0 1 0 0,-1 0 0 16,-1-3 0-16,4 2 0 0,-2 3 0 0,-2-5 0 15,0 0 0-15,2 3 0 0,-2-3 0 0,0 0 0 16,0 0 0-16,4 2 0 0,-4-2 0 0,0 0 0 0,0 0 0 16,0 0 0-16,0 0 0 0,0 0 0 0,0 0 0 15,0 0 0-15,0 0 0 0,0 0 0 0,-15-9 0 16,8 6 0-16,0-3-400 0,-2-4-899 0,2 4-1406 15,-2-6 621-15</inkml:trace>
  <inkml:trace contextRef="#ctx0" brushRef="#br0" timeOffset="209074.34">19119 12794 176 0,'-7'0'630'0,"7"0"14"15,-11-1 9-15,4 1 20 0,7 0-9 0,-11 0-17 16,11 0-63-16,-7 0-55 0,7 0-43 0,0 0-57 16,-8 0-41-16,8 0-43 0,0 0-37 0,0 0-25 15,-6-1-31-15,6 1-25 0,0 0-22 0,0 0-137 16,0 0-68-16,32 0 0 0,-12-1 0 0,9-2 0 15,5 2 0-15,-5-2 0 0,6 3 0 0,-2-2 0 16,1-1 0-16,1 3 0 0,-2-3 0 0,-1-1 0 0,-6 1 0 16,2 1 0-16,-8 2 0 0,-1-1 0 15,-6-1 0-15,2 2 0 0,-6-1 0 0,-1 1 0 16,-3-2 0-16,0 0 0 0,-5 2 0 0,13 0 0 0,-13 0 0 16,5-1 0-16,-5 1 0 0,5 6 0 0,-2-3 0 15,-3 2 0-15,-3 2 0 0,2 1 0 0,-5-2 0 16,-1 4 0-16,-2-2 0 0,0 3 0 0,-4 0 0 15,1 0 0-15,-1 0 0 0,-2-1 0 0,1 0 0 16,-2-2 0-16,5 0 0 0,0 0 0 0,0-3 0 16,2 0 0-16,3 1 0 0,-1-3 0 0,3 0 0 15,-2-2 0-15,2 3 0 0,-1-2 0 0,5-2 0 0,-4 5 0 16,4-5 0-16,-4 1 0 0,4-1 0 0,0 0 0 16,13 6 0-16,-3-4 0 0,3-1 0 0,5 3 0 15,0 1 0-15,4 2 0 0,-4-4 0 0,2 5 0 16,0 0 0-16,-1 1 0 0,-2 0 0 0,-3 0 0 15,-1-1 0-15,-3 3 0 0,-2-2 0 0,1 2 0 16,-3-1 0-16,-2 2 0 0,-1 0 0 0,-2 1 0 16,-1-3 0-16,-1 0 0 0,-2 2 0 0,-1-2 0 15,-2-1 0-15,-3 2 0 0,1-3 0 0,2 0 0 16,-7-1 0-16,4-1 0 0,0 2 0 0,-5-2 0 16,5-2 0-16,-2 0 0 0,4 1 0 0,-4-3 0 0,2 2 0 15,1-2 0-15,1 0 0 0,2 0 0 0,-1-2 0 16,1 1 0-16,5-1 0 0,-7 4 0 0,7-4 0 15,-8 0 0-15,8 0 0 0,-4 1 0 0,4-1 0 16,0 0 0-16,0 0 0 0,-6 1 0 0,6-1 0 16,0 0 0-16,-3 3 0 0,3-3 0 0,0 0 0 15,0 0 0-15,0 0 0 0,0 0 0 0,0 0 0 16,0 0 0-16,0 0 0 0,0 0 0 0,0 0 0 16,0 0 0-16,0 0 0 0,0 0 0 0,0 0 0 0,0 0 0 15,0 0 0-15,0 0 0 0,-4 2 0 16,4-2 0-16,0 0 0 0,0 0 0 0,0 0 0 15,0 0 0-15,0 0 0 0,0 0 0 0,0 0 0 0,0 0 0 16,0 0 0-16,0 0 0 0,0 0 0 0,0 0 0 16,0 0 0-16,0 0 0 0,0 0 0 0,0 0 0 15,0 0 0-15,0 0 0 0,0 0 0 0,0 0 0 16,0 0 0-16,0 0 0 0,0 0 0 0,0 0 0 16,0 0 0-16,0 0 0 0,0 0 0 0,0 0 0 15,0 0 0-15,0 0 0 0,0 0 0 0,0 0 0 16,0 0 0-16,0 0 0 0,0 0 0 0,0 0 0 0,0 0 0 15,0 0 0-15,0 0 0 0,0 0 0 0,0 0 0 16,0 0 0-16,0 0 0 0,0 0 0 16,0 0 0-16,0 0 0 0,0 0 0 0,0 0 0 0,0 0 0 15,0 0 0-15,0 0 0 0,0 0 0 0,0 0 0 16,-4 2 0-16,4-2 0 0,0 0 0 0,0 0 0 16,0 0 0-16,0 0 0 0,-11-4 0 0,11 4-250 15,0 0-1074-15,0 0-1434 0,-9 1 634 0</inkml:trace>
  <inkml:trace contextRef="#ctx0" brushRef="#br0" timeOffset="-210257.11">19248 10030 403 0,'0'0'683'16,"-6"-2"7"-16,1 1 710 0,5 1-725 16,0 0-55-16,-7-3-60 0,7 3-56 0,0 0-48 15,0 0-47-15,-5-1-40 0,5 1-35 0,0 0-36 0,0 0-29 16,0 0-32-16,0 0-24 0,0 0-142 15,0 0-71-15,0 0 0 0,0 0 0 0,-4 5 0 0,4-5 0 16,4 7 0-16,-1-3 0 0,4 5 0 0,0 0 0 16,2-1 0-16,4 6 0 0,-1-2 0 0,5 1 0 15,5 5 0-15,-2-3 0 0,4 1 0 0,2-3 0 16,1 0 0-16,0-3 0 0,-2-1 0 0,2-1 0 16,-5-3 0-16,-2 0 0 0,0 0 0 0,-1-4 0 15,-3 1 0-15,2-4 0 0,-3 2 0 0,2-1 0 16,-3-4 0-16,3 0 0 0,-3 1 0 0,1-4 0 0,0 2 0 15,0-5 0-15,-3 1 0 0,2-3 0 0,0-1 0 16,-1 0 0-16,-3-3 0 0,4-6 0 16,-5 1 0-16,-1 3 0 0,0-6 0 0,-4 6 0 0,-1-6 0 15,1-2 0-15,-8 8 0 0,3-7 0 0,-8 0 0 16,0 3 0-16,-4 0 0 0,-2 0 0 0,-4 0 0 16,0 4 0-16,-5 1 0 0,-2 1 0 0,0 3 0 15,-3 3 0-15,-3 0 0 0,4 4 0 0,2 0 0 16,-2 5 0-16,-1 2 0 0,2 2 0 0,5 3 0 0,-6 4 0 15,3 3 0-15,0 3 0 0,4 5 0 0,0 4 0 16,3 4 0-16,2 3 0 0,-1 12 0 0,3 4 0 16,6 1 0-16,4-2 0 0,4 3 0 0,3-2 0 15,3-1 0-15,3 0 0 0,0-12 0 0,9 11 0 16,-3-12 0-16,6 9 0 0,-1-10 0 0,2-2 0 16,2-2 0-16,0-1 0 0,1-3 0 0,-1-2 0 15,2 1 0-15,-6-2 0 0,3 0 0 0,-1-6 0 16,-8 0 0-16,0-2 0 0,-4-2 0 0,4 1 0 15,-5-2 0-15,-1-3 0 0,0 0 0 0,-1-3 0 16,0 5 0-16,-2-4 0 0,-1 1 0 0,0-1 0 0,-2-1 0 16,1-3 0-16,2 1 0 0,-5-2 0 15,4 4 0-15,-4-4 0 0,2 2 0 0,-2-2 0 0,3 5 0 16,-3-5 0-16,0 0 0 0,0 0 0 0,2 2 0 16,-2-2 0-16,0 0 0 0,0 0 0 0,0 0 0 15,0 0 0-15,0 0 0 0,0 0 0 0,0 0 0 16,0 0 0-16,-7-13 0 0,0 9 0 0,3-3 0 15,-3-1 0-15,0-2-549 0,1-2-725 0,-3-4-1380 16,4 1 610-16</inkml:trace>
  <inkml:trace contextRef="#ctx0" brushRef="#br0" timeOffset="-209749.14">20231 9635 405 0,'5'-11'610'0,"0"4"23"0,0-4 30 0,-2 5 22 15,-2 0-3-15,3 0-48 0,-4 2-58 0,1 0-56 16,3 1-49-16,-4-1-46 0,0 4-42 0,4-4-41 16,-4 4-34-16,0 0-34 0,0 0-30 0,-22 24-22 15,-1 1-108-15,4 6-114 0,-14 11 0 0,2 4 0 16,2 4 0-16,1 5 0 0,-4 22 0 0,15-24 0 0,-1 3 0 16,5 3 0-16,2-2 0 0,3-1 0 0,8 0 0 15,2-2 0-15,3-7 0 0,6 4 0 0,5-4 0 16,4-4 0-16,4-1 0 0,-3-12 0 0,8 10 0 15,-6-14 0-15,3-3 0 0,0 3 0 0,1-2 0 16,1-2 0-16,-2 2 0 0,-2-2 0 0,2-4 0 16,1-2 0-16,-6-2 0 0,-3-1 0 0,-2-4 0 15,-4 0 0-15,-1-2 0 0,-3-1 0 0,0-1 0 16,-4-2 0-16,1 0 0 0,0-1 0 0,3-1 0 16,-7 2 0-16,-1-3 0 0,5 4 0 0,-1-3 0 15,-4-1 0-15,0 0 0 0,0 0 0 0,4 2 0 16,-4-2 0-16,0 0 0 0,0 0 0 0,0 0 0 15,0 0 0-15,0 0 0 0,-5-13 0 0,2 9 0 0,2-4-732 16,-4-1-512-16,1-1-1347 0,-1-1 597 0</inkml:trace>
  <inkml:trace contextRef="#ctx0" brushRef="#br0" timeOffset="-208258.48">20569 9772 8 0,'0'0'580'0,"-7"-1"26"0,7 1 13 0,-5-3 14 16,1 1 13-16,4 2 4 0,-4-5-22 0,4 5-59 15,-7 0-55-15,7 0-52 0,-5-4-48 0,5 4-39 16,0 0-39-16,0 0-33 0,0 0-32 0,0 0-27 0,0 0-26 16,0 0-103-16,0 0-115 0,0 0 0 0,0 0 0 15,0 0 0-15,8 14 0 0,-3-11 0 16,4 5 0-16,2-1 0 0,7 3 0 0,1-1 0 0,5 2 0 16,3 1 0-16,2 0 0 0,2 0 0 0,0-3 0 15,-2 0 0-15,0 1 0 0,0-2 0 0,-3 2 0 16,-3-4 0-16,-5 1 0 0,4-3 0 0,-2 0 0 15,-4-1 0-15,2 1 0 0,-3-1 0 0,-1-2 0 0,-4-1 0 16,2 2 0-16,-2-2 0 0,-2 0 0 0,-2 1 0 16,-1-1 0-16,-5 0 0 0,12 0 0 15,-12 0 0-15,9-1 0 0,-9 1 0 0,6-1 0 0,-6 1 0 16,3-2 0-16,-1-3 0 0,0 2 0 0,-2 3 0 16,0-7 0-16,0 1 0 0,-2 1 0 0,-2 0 0 15,0 0 0-15,-1 2 0 0,0-4 0 0,-5 2 0 16,0 1 0-16,-1-2 0 0,-4 3 0 0,0-1 0 15,-4 2 0-15,0 0 0 0,1 3 0 0,-4 0 0 16,0 3 0-16,3 1 0 0,-4 1 0 0,3 0 0 16,-1 2 0-16,2-2 0 0,1 4 0 0,-1 0 0 0,2-2 0 15,3 3 0-15,-1 2 0 0,2 0 0 16,3-1 0-16,0-3 0 0,-1 1 0 0,6 1 0 16,-4-1 0-16,3 1 0 0,2 1 0 0,-1-1 0 0,1 2 0 15,0-2 0-15,0 1 0 0,3-2 0 0,1 2 0 16,-2-1 0-16,2-1 0 0,0 0 0 0,0 2 0 15,2-2 0-15,2 0 0 0,-1 0 0 0,3 0 0 16,-1-1 0-16,5 0 0 0,-1-1 0 0,3-1 0 16,-1 0 0-16,6 0 0 0,2 0 0 0,-1-3 0 15,2 3 0-15,1-3 0 0,1 0 0 0,-1-1 0 16,1-1 0-16,-4-1 0 0,1-1 0 0,0 1 0 0,-6-1 0 16,0 1 0-16,0-1 0 0,-4 0 0 0,-2 0 0 15,0 0 0-15,-1 1 0 0,-6-1 0 16,9-1 0-16,-9 1 0 0,6 1 0 0,-6-1 0 0,0 0 0 15,8-1 0-15,-8 1 0 0,0 0 0 0,0 0 0 16,0 0 0-16,0 0 0 0,0 0 0 0,0 0 0 16,-1-7 0-16,1 7 0 0,-10-2 0 0,10 2 0 15,-12-2 0-15,6 2 0 0,-3 0 0 0,-1 0 0 16,-1 4 0-16,0-2 0 0,-1 1 0 0,-2 0 0 16,4 1 0-16,-3 2 0 0,-1 0 0 0,1 1 0 15,-4 2 0-15,2 0 0 0,5-3 0 0,-1 3 0 16,0-3 0-16,4 0 0 0,-2 1 0 0,1 0 0 0,2 1 0 15,2-2 0-15,1 1 0 0,-2-2 0 0,4 1 0 16,0 2 0-16,1-1 0 0,2 0 0 0,0-2 0 16,3 4 0-16,0-1 0 0,1 0 0 0,2 0 0 15,1 1 0-15,0-2 0 0,1 1 0 0,0 0 0 16,4-1 0-16,-1 0 0 0,4-1 0 0,-2 1 0 16,4 0 0-16,-5-2 0 0,4 1 0 0,1-3 0 15,-2 1 0-15,2-3 0 0,-1 1 0 0,1-2 0 16,0 2 0-16,-1-1 0 0,1 1 0 0,3-4 0 15,-3 2 0-15,-1 0 0 0,0 0 0 0,4-2 0 0,-3 1 0 16,-1-2 0-16,1-1 0 0,-6 1 0 0,3 0 0 16,-3-1 0-16,-1 0 0 0,-1 0 0 15,-2 0 0-15,1-1 0 0,-5 2 0 0,3-5 0 0,-3 4 0 16,-1-2 0-16,-3 0 0 0,4 0 0 0,-5-2 0 16,0 1 0-16,0 0 0 0,-2 1 0 0,-2-1 0 15,3 3 0-15,-3-2 0 0,-1 0 0 0,-2 1 0 16,2 3 0-16,-5-3 0 0,1 2 0 0,-2 3 0 15,-3 0 0-15,3 3 0 0,-6 2 0 0,1 1 0 16,0 5 0-16,0 1 0 0,-4 5 0 0,-2 2 0 16,4-2 0-16,-1 5 0 0,-3 1 0 0,4 2 0 0,1-2 0 15,0 5 0-15,2-3 0 0,-2 1 0 0,3 0 0 16,1-1 0-16,2-2 0 0,-1 1 0 0,6-5 0 16,-1-2 0-16,1-1 0 0,2 0 0 0,0 0 0 15,-1-4 0-15,4 0 0 0,-2 0 0 0,3-2 0 16,-1-2 0-16,-3 0 0 0,4-1 0 0,-1 0 0 15,-2-2 0-15,3 0 0 0,-1 1 0 0,1-2 0 16,0-1 0-16,0-3 0 0,-4 7 0 0,4-5 0 16,0-2 0-16,-1 3 0 0,1-3 0 0,0 0 0 15,0 0 0-15,0 5 0 0,0-5 0 0,0 0 0 16,0 0 0-16,0 0 0 0,-1 4 0 0,1-4 0 0,0 0 0 16,0 0 0-16,0 0 0 0,0 0 0 0,0 0 0 15,0 0 0-15,0 0 0 0,0 0 0 16,0 0 0-16,0 0 0 0,0 0 0 0,0-17 0 0,0 12 0 15,0-4-575-15,1-1-695 0,0-2-1375 0,4 1 609 16</inkml:trace>
  <inkml:trace contextRef="#ctx0" brushRef="#br0" timeOffset="-207654.38">21374 9528 236 0,'-4'-10'629'0,"1"1"26"16,1 0 21-16,-1 1 15 0,-1 4-9 0,4-1-44 0,-1 1-59 16,-2-1-61-16,3 5-50 0,0-5-49 0,0 5-43 15,0 0-34-15,0 0-36 0,0 0-26 0,22 19-29 16,-1 7-23-16,13 14-22 0,6 7-195 0,10 21-11 16,-1 2 0-16,-15-19 0 0,8 24 0 0,-4 1 0 15,-1 0 0-15,-15-21 0 0,2 28 0 0,-5-27 0 16,-3 2 0-16,-2-2 0 0,-1-1 0 0,-6 2 0 15,0-5 0-15,-2 1 0 0,-5-5 0 0,-3-1 0 0,-1-13 0 16,-3 2 0-16,0-6 0 0,-2 1 0 0,-2-2 0 16,-3-2 0-16,1-2 0 0,-4 1 0 0,3-4 0 15,-5-2 0-15,-1 0 0 0,4-5 0 0,-5 1 0 16,-2 1 0-16,2-3 0 0,-2 2 0 0,4-4 0 16,5-3 0-16,-4 0 0 0,1 1 0 0,6-4 0 15,-2 0 0-15,2 0 0 0,-1 0 0 0,1-1 0 16,0-2 0-16,3 1 0 0,1 0 0 0,1-1 0 15,0-1 0-15,3 0 0 0,-4-2 0 0,7 0 0 16,-7 3 0-16,7-3 0 0,-4 2 0 0,4-2 0 16,0 0 0-16,0 0 0 0,-8 0 0 0,8 0 0 0,0 0 0 15,-4 2 0-15,4-2 0 0,0 0 0 0,0 0 0 16,0 0 0-16,0 0 0 0,0 0 0 0,0 0 0 16,0 0 0-16,0 0 0 0,0 0 0 0,0 0 0 15,0 0 0-15,0 0 0 0,0 0 0 0,7-9 0 16,2 3-1366-16,1-2-1478 0,7-1 654 0</inkml:trace>
  <inkml:trace contextRef="#ctx0" brushRef="#br0" timeOffset="-206531.91">22457 9803 449 0,'0'0'682'0,"0"-3"50"0,0 3 11 0,0 0-4 15,0-5-69-15,0 5-63 0,0 0-58 16,0 0-52-16,0 0-50 0,0 0-44 0,0 0-40 0,0 0-38 16,-2-4-32-16,2 4-32 0,0 0-28 0,0 0-35 15,0 0-198-15,0 15 0 0,0-4 0 0,1 7 0 16,4 6 0-16,-1 6 0 0,1 3 0 0,0-1 0 15,2 3 0-15,4 12 0 0,-3-13 0 0,1 2 0 16,1-1 0-16,-1-1 0 0,0 0 0 0,0-2 0 16,-2-4 0-16,-1-3 0 0,1 0 0 0,-2-7 0 15,2 0 0-15,-2-1 0 0,-1-1 0 0,-2-7 0 16,2 3 0-16,-3-1 0 0,3-2 0 0,-4-2 0 0,4 0 0 16,-4-1 0-16,1 0 0 0,3 0 0 0,-3 0 0 15,-1 0 0-15,0-2 0 0,2-1 0 0,0 1 0 16,-2-1 0-16,0 1 0 0,0-4 0 0,1 5 0 15,-1-5 0-15,0 4 0 0,0-4 0 0,4 2 0 16,-4-2 0-16,0 0 0 0,0 0 0 0,0 5 0 16,0-5 0-16,0 0 0 0,0 0 0 0,0 0 0 15,0 0 0-15,0 0 0 0,0 0 0 0,0 0 0 16,0 0 0-16,0 0 0 0,0 0 0 0,0 0 0 16,0 0 0-16,0 0 0 0,0 0 0 0,0 0 0 15,0 0 0-15,0 0 0 0,-10-10 0 0,10 10 0 0,-9-4-678 16,4 3-575-16,1 0-1356 0,4 1 600 0</inkml:trace>
  <inkml:trace contextRef="#ctx0" brushRef="#br0" timeOffset="-206149.16">22312 10582 92 0,'-18'5'594'0,"8"-3"36"15,-1 1 23-15,2-1 28 0,3-1 11 0,1 1-25 0,0 0-70 16,-2-2-56-16,7 0-54 0,-5 2-49 0,5-2-42 15,-5 2-39-15,5-2-33 0,0 0-30 16,0 0-30-16,18 2-27 0,-4-2-23 0,8 0-181 0,6 0-33 16,5 4 0-16,2-6 0 0,1 0 0 0,3 2 0 15,-3 0 0-15,0-1 0 0,-3 2 0 0,0-1 0 16,-1-1 0-16,-9 1 0 0,-1 1 0 0,-3-1 0 16,-1 0 0-16,-5 0 0 0,-1 0 0 0,-1 4 0 15,-1-4 0-15,-1 0 0 0,-2 1 0 0,0-2 0 16,-1 1 0-16,-6 0 0 0,12 1 0 0,-7-1 0 15,-5 0 0-15,7 0 0 0,-7 0 0 0,0 0 0 0,8 1 0 16,-8-1 0-16,0 0 0 0,4 0 0 16,-4 0 0-16,0 0 0 0,0 0 0 0,0 0 0 15,0 0 0-15,0 0 0 0,0 0 0 0,0 0 0 0,0 0 0 16,0 0 0-16,0 0 0 0,0 0 0 0,8-2 0 16,-8 2 0-16,0 0 0 0,0 0 0 0,0 0 0 15,-7-9 0-15,6 4 0 0,-5 2 0 0,3-3 0 16,-3 0-138-16,0-2-627 0,1 0-450 0,-2 3-1316 15,0-3 582-15</inkml:trace>
  <inkml:trace contextRef="#ctx0" brushRef="#br0" timeOffset="-205523.18">22167 9795 111 0,'-9'0'404'0,"2"0"15"0,7 0 9 0,-12-3 9 16,6 3 6-16,6 0 2 0,0 0 4 0,-9-1-2 15,9 1 16-15,-7 0-6 0,7 0 0 0,0 0-25 16,0 0-11-16,0 0-16 0,0 0-37 0,0 0-34 16,0 0-26-16,30 0-31 0,-10 0-25 0,11-1-28 15,1-4-22-15,2 3-194 0,5 0-8 0,0-4 0 16,0 3 0-16,13 0 0 0,-2 0 0 0,-12-1 0 0,-1 3 0 16,-1-3 0-16,-3 3 0 0,-6-1 0 15,-3 2 0-15,-4 0 0 0,-3 0 0 0,-4 0 0 0,1 0 0 16,-3-2 0-16,-1 2 0 0,-3 0 0 0,0 0 0 15,-1 2 0-15,-6-2 0 0,7-2 0 0,-7 2 0 16,7-1 0-16,-7 1 0 0,0 0 0 0,9 0 0 16,-9 0 0-16,0 0 0 0,0 0 0 0,9 1 0 15,-9-1 0-15,0 0 0 0,0 0 0 0,0 0 0 16,0 0 0-16,0 0 0 0,0 0 0 0,0 0 0 16,0 0 0-16,0 0 0 0,0 0 0 0,0 0 0 15,0 0 0-15,0 0 0 0,0 0 0 0,0 0 0 0,0 0 0 16,4 2 0-16,-4-2-666 0,-4 5-589 0,2 2-1358 15,0-1 601-15</inkml:trace>
  <inkml:trace contextRef="#ctx0" brushRef="#br0" timeOffset="-204874.16">23101 10483 96 0,'0'-8'624'0,"0"8"38"15,3-6 49-15,-3 6 28 0,1-4-21 0,-1 4-68 0,0-4-66 16,0 4-51-16,0 0-52 0,-1-6-51 0,1 6-41 16,0 0-35-16,0 0-33 0,0 0-37 15,0 0-27-15,0 0-29 0,0 0-98 0,0 0-130 0,-3 22 0 16,3-10 0-16,4 4 0 0,-4 4 0 0,4 0 0 16,-1 9 0-16,-1-4 0 0,3-6 0 0,2 9 0 15,-1-2 0-15,2-1 0 0,-1 1 0 0,1 0 0 16,0-8 0-16,-3-2 0 0,0 1 0 0,-1-5 0 0,0 1 0 15,0-2 0-15,-2 0 0 0,2-3 0 0,0 2 0 16,-1-1 0-16,-1-4 0 0,0-1 0 16,-2 3 0-16,2-4 0 0,-2 3 0 0,1-6 0 0,-1 0 0 15,1 6 0-15,-1-6 0 0,0 4 0 0,0-4 0 16,0 0 0-16,2 3 0 0,-2-3 0 0,0 0 0 16,0 0 0-16,0 0 0 0,0 0 0 0,1 5 0 15,-1-5 0-15,0 0 0 0,0 0 0 0,0 0 0 16,0 0 0-16,0 0 0 0,-5-13 0 0,1 8 0 15,1 1 0-15,-1 1 0 0,1-4-305 0,-1-1-387 16,-1-1-507-16,0 0-1300 0,1 0 576 0</inkml:trace>
  <inkml:trace contextRef="#ctx0" brushRef="#br0" timeOffset="-204424.18">23045 10464 253 0,'-4'-3'569'0,"-1"-3"31"16,4 5 26-16,-3-3 23 0,4 4 13 0,-4-3-5 15,0 0-54-15,4 3-61 0,-3-3-52 0,3 3-45 16,-2-4-46-16,2 4-41 0,0 0-35 0,0 0-25 16,4-5-37-16,-4 5-26 0,13 3-23 0,1-1-203 15,5 3-9-15,8 2 0 0,3 4 0 0,0 2 0 16,2 1 0-16,6 1 0 0,-4 1 0 0,14 8 0 0,-14-7 0 15,-1 3 0-15,-3 0 0 0,-3-1 0 0,-1 0 0 16,-2 1 0-16,-4-2 0 0,-7-1 0 0,-4-5 0 16,1 1 0-16,-3-1 0 0,-2-2 0 0,-4 0 0 15,3 2 0-15,-5-2 0 0,-2 1 0 0,2-1 0 16,-3 0 0-16,-4 2 0 0,-2-1 0 0,0 3 0 16,-4-3 0-16,-1 2 0 0,-1-1 0 0,-7 2 0 15,5-4 0-15,-1-1 0 0,-1 0 0 0,-6 0 0 16,6-1 0-16,-1-2 0 0,1 0 0 0,-2 0 0 0,4-1 0 15,0-3 0-15,0 0 0 0,1 1 0 16,4-2 0-16,0 1 0 0,1-1 0 0,1-1 0 0,1 1 0 16,2-2 0-16,2 1 0 0,-2-1 0 0,8 1 0 15,-10 0 0-15,10 0 0 0,-8-2 0 0,3 1 0 16,2-2 0-16,-3 1 0 0,5-2 0 0,-2 0 0 16,-2-1 0-16,4-2 0 0,-3-2-272 0,1 0-459 15,3-3-467-15,0-4-1299 0,4-1 575 0</inkml:trace>
  <inkml:trace contextRef="#ctx0" brushRef="#br0" timeOffset="-203705.46">23807 9299 252 0,'4'-3'419'0,"-4"3"22"0,0 0 21 0,3-6 14 16,-3 6 19-16,0 0 17 0,3-2 0 0,-3 2 29 15,3-2-19-15,-3 2 1 0,0 0-45 0,0 0-45 16,0 0-40-16,0 0-42 0,2-3-32 0,-2 3-29 16,0 0-33-16,0 0-24 0,-5 15-25 0,-5 2-134 15,-4 12-74-15,-8 16 0 0,4 5 0 0,-1 8 0 16,-4 22 0-16,10-24 0 0,-2 24 0 0,9-19 0 0,0 24 0 16,5-1 0-16,2-24 0 0,7 21 0 0,0-23 0 15,2-1 0-15,0 2 0 0,4-5 0 0,4 0 0 16,0-1 0-16,0-5 0 0,5-3 0 0,-3-14 0 15,8 12 0-15,2-4 0 0,-7-11 0 0,1-2 0 16,-1 2 0-16,3-5 0 0,-2 1 0 0,-2-5 0 16,-1 0 0-16,0-2 0 0,-6-7 0 0,1 0 0 15,-5-2 0-15,-2-2 0 0,1 1 0 0,-5-2 0 16,1-1 0-16,0 0 0 0,-3-2 0 0,0 2 0 16,2-2 0-16,-2 2 0 0,-1-2 0 0,-2-2 0 15,4 2 0-15,-4-2 0 0,4 1 0 0,-4-1 0 0,0 0 0 16,3 2 0-16,-3-2 0 0,0 0 0 0,0 0 0 15,0 0 0-15,0 0 0 0,0 0 0 0,0 0 0 16,0 0 0-16,0 0 0 0,0 0 0 0,0 0 0 16,0 0 0-16,0 0 0 0,1-10 0 0,-5 5 0 15,0 0 0-15,0-3 0 0,2-3 0 0,-6 3-606 16,3-7-659-16,1 2-1369 0,-1-2 606 0</inkml:trace>
  <inkml:trace contextRef="#ctx0" brushRef="#br0" timeOffset="-202281.49">24117 9741 468 0,'-6'-2'489'15,"6"2"19"-15,-8-2 11 0,7-1 10 0,1 3 10 16,-6-2-3-16,6 2-7 0,-2-2-7 0,2 2-11 16,0 0-26-16,0 0-50 0,-5-2-43 0,5 2-34 15,0 0-41-15,0 0-33 0,0 0-32 0,0 0-28 16,0 0-22-16,0 0-110 0,0 0-92 0,0 0 0 16,16 9 0-16,-4-5 0 0,1 3 0 0,6 1 0 15,2-2 0-15,3 4 0 0,6 1 0 0,-1 1 0 0,3-4 0 16,0-1 0-16,-3 1 0 0,3-2 0 15,0-1 0-15,-4 1 0 0,-1-2 0 0,-9-1 0 0,2 0 0 16,-1-1 0-16,-2 1 0 0,-3-2 0 0,-1-1 0 16,-3 2 0-16,0-2 0 0,-2 0 0 0,0 1 0 15,-3-1 0-15,1 2 0 0,-6-2 0 0,9-1 0 16,-9 1 0-16,0 0 0 0,8-2 0 0,-8 2 0 16,1-4 0-16,1 1 0 0,-2 3 0 0,-2-7 0 0,2 7 0 15,-5-7 0-15,4 3 0 0,-3 0 0 16,-4-1 0-16,2 3 0 0,-3-5 0 0,-3 5 0 15,-1-2 0-15,-3 3 0 0,-4-3 0 0,0 2 0 0,-1 2 0 16,-2 2 0-16,-4-1 0 0,-1 2 0 0,0 2 0 16,-2 1 0-16,5 1 0 0,4-1 0 15,2 2 0-15,0 0 0 0,2-1 0 0,2 2 0 0,2-3 0 16,2 4 0-16,-2 4 0 0,5-5 0 0,-1 5 0 16,4 1 0-16,1 1 0 0,-1 0 0 0,4-6 0 15,1 7 0-15,1-6 0 0,3 6 0 0,0-1 0 16,1-3 0-16,3 1 0 0,-2-1 0 0,5 2 0 0,-1-3 0 15,1 0 0-15,3-1 0 0,-1 0 0 0,2 0 0 16,2-3 0-16,1 1 0 0,-2-1 0 16,3-2 0-16,3-1 0 0,-5-2 0 0,2 2 0 0,-2-2 0 15,-1-1 0-15,-3 0 0 0,1-2 0 16,-2 2 0-16,-1-2 0 0,-1-2 0 0,-3 2 0 0,-1 0 0 16,2 0 0-16,-8 0 0 0,9 0 0 0,-7-4 0 15,1 2 0-15,-3 2 0 0,6-2 0 0,-6 2 0 16,4-4 0-16,-4 4 0 0,0-4 0 0,0 4 0 15,0 0 0-15,-4-6 0 0,4 6 0 0,-4-5 0 16,1 3 0-16,-3 1 0 0,6 1 0 0,-14-1 0 16,7 2 0-16,-4 2 0 0,0-2 0 0,-1 1 0 15,2 1 0-15,-2 2 0 0,1-2 0 0,-2 3 0 16,2 1 0-16,1-2 0 0,-2 3 0 0,3-2 0 0,0 0 0 16,0 1 0-16,3 1 0 0,-2 0 0 0,3-2 0 15,1 1 0-15,-1-2 0 0,1 1 0 0,1-1 0 16,1 1 0-16,1 0 0 0,1 1 0 0,-2-1 0 15,0 0 0-15,2 0 0 0,0 2 0 0,0-2 0 16,4 1 0-16,-4 0 0 0,3-1 0 0,2 0 0 16,1 0 0-16,-1 2 0 0,0-1 0 0,3 0 0 15,2 1 0-15,0 0 0 0,3 0 0 0,1 1 0 16,2-3 0-16,-2 1 0 0,2 1 0 0,1 0 0 0,-2-3 0 16,2 2 0-16,1-2 0 0,-2 1 0 15,0-2 0-15,0-1 0 0,-2 1 0 0,4 0 0 0,0 0 0 16,-5-1 0-16,5-2 0 0,-5 1 0 0,-1-2 0 15,1 1 0-15,-3-1 0 0,2-1 0 0,-3 0 0 16,-1 0 0-16,2-2 0 0,-1 1 0 0,-2-2 0 16,-1 1 0-16,2 0 0 0,-3 0 0 0,1-2 0 15,0 0 0-15,-3-1 0 0,3 0 0 0,-5-1 0 16,4 1 0-16,-3 1 0 0,0 1 0 0,-2-2 0 16,1 0 0-16,-2 2 0 0,1-1 0 0,0 0 0 15,-2 1 0-15,0 2 0 0,-3-3 0 0,5 5 0 16,-9-2 0-16,4 2 0 0,-4 0 0 0,0 1 0 0,0 5 0 15,-2-2 0-15,-6 7 0 0,4-1 0 0,-4 5 0 16,-1 5 0-16,-3 2 0 0,2 0 0 0,5 1 0 16,-4 3 0-16,1-4 0 0,4 3 0 0,-2 1 0 15,1-4 0-15,5 2 0 0,-2 1 0 0,4-7 0 16,0-3 0-16,2 1 0 0,2-2 0 0,-1-3 0 16,2 0 0-16,-1 0 0 0,1-3 0 0,-1-1 0 0,2-1 0 15,-2 2 0-15,3-4 0 0,-1 0 0 16,1-1 0-16,-1 0 0 0,-1 1 0 0,2-4 0 15,-2 7 0-15,2-7 0 0,0 3 0 0,0-3 0 0,-1 4 0 16,1-4 0-16,0 0 0 0,0 0 0 0,-2 4 0 16,2-4 0-16,0 0 0 0,0 0 0 0,0 0 0 15,0 0 0-15,0 0 0 0,0 0 0 0,0 0 0 16,0 0 0-16,0 0 0 0,0 0 0 0,0 0 0 16,0 0 0-16,0 0 0 0,0 0 0 0,0 0 0 15,2-15 0-15,-4 12 0 0,2-2 0 0,0-1-378 16,0-1-401-16,2-2-394 0,0-3-1270 0,1 1 562 15</inkml:trace>
  <inkml:trace contextRef="#ctx0" brushRef="#br0" timeOffset="-201571.72">24740 9433 194 0,'-7'-4'502'0,"-3"0"23"15,4 0 15-15,1 2-1 0,1-1 4 16,0 2 2-16,4 1-4 0,-6-3-19 0,6 3-23 15,0 0-22-15,0-3-36 0,0 3-39 0,0 0-41 0,18 6-33 16,-4 1-33-16,11 9-25 0,5 2-29 0,13 16-21 16,-3 5-23-16,1 7-188 0,12 20-9 0,-16-16 0 15,12 25 0-15,-12 0 0 0,-5 6 0 0,-5-2 0 16,-12-21 0-16,5 20 0 0,-12-19 0 0,2-3 0 16,-6 1 0-16,-3-4 0 0,-2 0 0 0,1-4 0 15,-9-2 0-15,4-15 0 0,-1 4 0 0,-1-6 0 16,0 0 0-16,-3 2 0 0,2-6 0 0,-4 6 0 0,2-8 0 15,0-2 0-15,2-2 0 0,-1-4 0 0,-1 0 0 16,1-1 0-16,-2 1 0 0,0-2 0 0,0-1 0 16,2-3 0-16,-4 3 0 0,5-6 0 0,-2 0 0 15,1 0 0-15,0 0 0 0,2-1 0 0,-3-1 0 16,4 0 0-16,1-3 0 0,1 1 0 0,-1 1 0 16,1-2 0-16,-1 0 0 0,2 0 0 0,3-2 0 15,-4 3 0-15,4-3 0 0,-5 2 0 0,5-2 0 16,0 0 0-16,-3 3 0 0,3-3 0 0,0 0 0 15,0 0 0-15,0 0 0 0,-4 2 0 0,4-2 0 16,0 0 0-16,0 0 0 0,0 0 0 0,0 0 0 16,0 0 0-16,0 0 0 0,0 0 0 0,0 0 0 15,0 0 0-15,0 0 0 0,0 0 0 0,0 0 0 16,0 0 0-16,-6-7 0 0,6 7 0 0,0 0-1366 16,1-7-1478-16,-1 7 654 0</inkml:trace>
  <inkml:trace contextRef="#ctx0" brushRef="#br0" timeOffset="-200489.59">23884 12110 428 0,'0'0'684'16,"0"0"31"-16,-2-8 31 0,2 8-9 0,-4-5-62 15,2 1-64-15,-1 1-61 0,-2-1-52 0,-4-2-49 16,0 2-49-16,-3-1-37 0,0 0-37 0,-1 3-30 16,-6-1-32-16,-4 2-16 0,4 1-47 0,-3 2-201 15,-1 2 0-15,5 4 0 0,-7 3 0 0,4 4 0 0,3-2 0 16,1 6 0-16,0 3 0 0,3-1 0 0,4 2 0 16,2-3 0-16,3 0 0 0,2 5 0 0,2-6 0 15,4 0 0-15,-1-1 0 0,3-2 0 0,3-3 0 16,1 4 0-16,0-4 0 0,5-1 0 0,-3-1 0 15,5-1 0-15,-2-3 0 0,2-1 0 0,2-1 0 16,-4-4 0-16,4-1 0 0,-4-3 0 0,0 2 0 16,0-3 0-16,2-2 0 0,2-3 0 0,-2-1 0 15,1-2 0-15,-2-1 0 0,4-5 0 0,-3-5 0 16,0 0 0-16,-2-3 0 0,-1 0 0 0,-4-5 0 16,0-2 0-16,0-1 0 0,-4 2 0 0,0-2 0 0,-1-11 0 15,-3 10 0-15,-2-12 0 0,-3 12 0 0,-1-12 0 16,-3 12 0-16,0 2 0 0,-1 1 0 0,-1 2 0 15,-1 5 0-15,3 7 0 0,-1 0 0 0,2 4 0 16,0 3 0-16,2 2 0 0,-1 1 0 0,3 2 0 16,-1 2 0-16,2-1 0 0,-1 3 0 0,0-1 0 15,3 3 0-15,0 0 0 0,0 13 0 0,5 6 0 16,1 7 0-16,2 6 0 0,1 3 0 0,7 10 0 16,-5-9 0-16,6 8 0 0,-4-10 0 0,1-1 0 0,4 10 0 15,-4-11 0-15,0-2 0 0,2-2 0 16,-4-1 0-16,1 1 0 0,0-9 0 0,-1 3 0 15,-4-4 0-15,0-2 0 0,0-1 0 0,-3-5 0 0,1 1 0 16,-1-3 0-16,0 1 0 0,1 0 0 0,-4-4 0 16,3 1 0-16,-3-1 0 0,0 1 0 0,1-3 0 15,2 3 0-15,-3-5 0 0,-1 3 0 0,2 0 0 16,-2-1 0-16,-1-3 0 0,2 4 0 0,-2-4 0 16,2 4 0-16,-2-4 0 0,0 3 0 0,0-3 0 15,0 0 0-15,0 0 0 0,0 0 0 0,0 0 0 16,0 0 0-16,0 0 0 0,0 0 0 0,0 0 0 0,0 0 0 15,0 0 0-15,0 0 0 0,0 0 0 0,0 0 0 16,0 0 0-16,-9-8-29 0,7 3-775 16,0 0-423-16,2 0-1329 0,2-8 589 0</inkml:trace>
  <inkml:trace contextRef="#ctx0" brushRef="#br0" timeOffset="-199131.49">24277 11719 110 0,'-6'-4'571'0,"1"3"25"16,0 0 7-16,5 1-1 0,-7-2 7 0,7 2-8 15,-5-5-16-15,5 5-37 0,-4-1-35 0,4 1-53 16,0 0-47-16,0 0-44 0,0 0-40 0,0 0-29 0,0 0-28 16,0 0-24-16,8 14-26 0,2-8-20 0,2 0-164 15,4 2-38-15,3 0 0 0,8 3 0 16,-4 1 0-16,7-3 0 0,-1 1 0 0,1-1 0 0,-2 0 0 15,-2-1 0-15,1-3 0 0,-4 1 0 0,-5-1 0 16,1-1 0-16,-1-3 0 0,0 3 0 0,-3-4 0 16,-3 1 0-16,-2 1 0 0,0 0 0 0,-3-2 0 15,-1 0 0-15,1 0 0 0,-7 0 0 0,6-2 0 16,-6 2 0-16,8-3 0 0,-8 3 0 0,3-4 0 16,-1-1 0-16,-1 0 0 0,-2 1 0 0,-1-2 0 15,2 1 0-15,-3 0 0 0,0-1 0 0,-2 0 0 0,2 2 0 16,-2-1 0-16,-1 0 0 0,-1 1 0 0,0 1 0 15,-3 2 0-15,-2-1 0 0,1 2 0 16,-1 2 0-16,-1 1 0 0,-5 5 0 0,3 1 0 0,-8 3 0 16,5 0 0-16,-4 3 0 0,-1 1 0 0,4 2 0 15,5-3 0-15,0-1 0 0,1-1 0 0,1 3 0 16,0 0 0-16,6-1 0 0,-6 1 0 0,7-3 0 16,1-2 0-16,0 1 0 0,3 1 0 0,1-1 0 15,1 1 0-15,3-1 0 0,0 0 0 0,6 2 0 16,-1-1 0-16,4-1 0 0,1-1 0 0,0 0 0 15,4 0 0-15,0-1 0 0,1-2 0 0,1 0 0 16,-1-1 0-16,2 0 0 0,-2-2 0 0,-1-3 0 0,4 1 0 16,-2-1 0-16,-7 0 0 0,5 1 0 15,-6-3 0-15,-2 0 0 0,-1 0 0 0,-2 0 0 0,-3-1 0 16,-4 1 0-16,9 0 0 0,-9 0 0 0,10-2 0 16,-10 2 0-16,0 0 0 0,2-2 0 0,-2 2 0 15,0 0 0-15,-9-7 0 0,2 5 0 0,1 1 0 16,-3 1 0-16,-2 0 0 0,-1 0 0 0,-2 1 0 15,1 2 0-15,-1-2 0 0,-4 3 0 0,2 2 0 0,4-3 0 16,-1 2 0-16,-2 2 0 0,2 1 0 16,-1 0 0-16,1 0 0 0,-2 3 0 0,6-2 0 15,0-1 0-15,3 4 0 0,-2-2 0 0,3 1 0 0,1 0 0 16,2 1 0-16,-1 0 0 0,3-2 0 0,3 2 0 16,-1-1 0-16,2 2 0 0,2-3 0 0,3-1 0 15,3 4 0-15,-1-5 0 0,5 4 0 0,-1-4 0 16,0 1 0-16,2 0 0 0,-2-2 0 0,3 0 0 15,0-4 0-15,5 0 0 0,-4 1 0 0,3 1 0 16,-2-4 0-16,-3 0 0 0,2-1 0 0,0 0 0 16,-1-1 0-16,-2 0 0 0,-4 0 0 0,2-4 0 0,-1 4 0 15,-1-4 0-15,-1 1 0 0,2-3 0 16,-3 1 0-16,0 0 0 0,-1-3 0 0,0 3 0 16,0-3 0-16,-1 1 0 0,-2 2 0 0,0-2 0 0,-3 2 0 15,2 1 0-15,-1-2 0 0,-3 1 0 0,-1 2 0 16,2-2 0-16,-2 0 0 0,-2 2 0 0,-1-1 0 15,-2 1 0-15,-2 1 0 0,-2 3 0 0,-2 0 0 16,-6 5 0-16,-2 2 0 0,1-1 0 0,-9 10 0 16,0-2 0-16,-1 5 0 0,0 2 0 0,-2 3 0 15,4 2 0-15,-1-1 0 0,-5 12 0 0,-2-1 0 16,11-5 0-16,-6 8 0 0,1 1 0 0,0 0 0 0,8-10 0 16,-4 11 0-16,6-12 0 0,1 2 0 0,0 1 0 15,1-3 0-15,0 5 0 0,1-3 0 16,4-2 0-16,0 1 0 0,-4-4 0 0,5-2 0 0,2-6 0 15,1 0 0-15,0-6 0 0,1 2 0 0,2-3 0 16,0-3 0-16,-1 1 0 0,3-2 0 0,-1-1 0 16,0-1 0-16,2 0 0 0,-2-1 0 0,3 0 0 15,0-4 0-15,-3 3 0 0,1 0 0 0,2-3 0 16,-1 4 0-16,1-4 0 0,0 0 0 0,0 0 0 16,-3 4 0-16,3-4 0 0,0 0 0 0,0 0 0 15,0 0 0-15,-1 5 0 0,1-5 0 0,0 0 0 16,0 0 0-16,0 0 0 0,0 0 0 0,-1 4 0 0,1-4 0 15,0 0 0-15,0 0 0 0,0 0 0 0,0 0 0 16,0 0 0-16,0 0 0 0,0 0 0 16,0 0 0-16,0 0 0 0,0 0 0 0,0 0 0 0,0 0 0 15,0 0 0-15,0 0 0 0,0 0 0 0,0 0 0 16,0 0 0-16,0 0 0 0,0 0 0 0,0 0 0 16,0 0 0-16,-11-2 0 0,11 2 0 0,0 0 0 15,0 0 0-15,0 0 0 0,0 0 0 0,0 0 0 16,0 0 0-16,0 0 0 0,0 0 0 0,0 0 0 15,0 0 0-15,8-11 0 0,-3 7 0 0,1-1-1366 16,3-1-1478-16,1-1 654 0</inkml:trace>
  <inkml:trace contextRef="#ctx0" brushRef="#br0" timeOffset="-178748.25">2017 16076 241 0,'0'0'459'0,"0"-7"25"16,-3 3 32-16,6 0 30 0,-6-2 20 0,6 1 30 16,-3 0-3-16,-3 0 3 0,3 1-49 0,0-1-62 15,0 0-35-15,-1 1-45 0,1 4-36 0,0-4-40 16,0 4-33-16,0-5-34 0,0 5-24 0,0 0-26 16,0 0-211-16,0 0-1 0,1 17 0 0,2-2 0 15,1 6 0-15,-2 5 0 0,2 5 0 0,0 4 0 16,1 0 0-16,3 12 0 0,-2-2 0 0,-2-11 0 15,1-1 0-15,3 0 0 0,-2 0 0 0,-2-2 0 16,2-2 0-16,-3-1 0 0,2-3 0 0,-1-7 0 16,1 1 0-16,-3-7 0 0,1 2 0 0,-2-1 0 15,1-1 0-15,-1-3 0 0,-1-1 0 0,0-3 0 16,0 0 0-16,3 1 0 0,-2-2 0 0,-1 0 0 16,1-1 0-16,-1-3 0 0,-1 6 0 0,1-6 0 15,0 5 0-15,0-5 0 0,0 0 0 0,0 0 0 16,0 0 0-16,0 0 0 0,0 0 0 0,0 0 0 0,0 0 0 15,0 0 0-15,0 0 0 0,0 0-153 0,-12-11-616 16,6 7-443-16,2-1-1312 0,-1-4 580 16</inkml:trace>
  <inkml:trace contextRef="#ctx0" brushRef="#br0" timeOffset="-178443.06">1820 16683 62 0,'-10'7'632'0,"1"-1"17"0,1-1 4 0,2-2-6 15,2 1-16-15,0 1-37 0,0-3-33 0,3 3-40 16,1-2-46-16,1 2-43 0,2-2-42 0,3 3-37 16,7-3-36-16,0-2-32 0,6 2-24 0,4 1-29 15,9-3-21-15,2-1-25 0,2 0-87 0,0-1-99 16,0-1 0-16,0 0 0 0,-1-1 0 0,-6 1 0 16,-8 2 0-16,2-1 0 0,-4-1 0 0,-6 2 0 15,0-2 0-15,-2-1 0 0,-3 2 0 0,0 2 0 16,-3-2 0-16,-5 1 0 0,13 0 0 0,-13 0 0 15,6 0 0-15,-6 0 0 0,7 1 0 0,-7-1 0 16,0 0 0-16,0 0 0 0,0 0 0 0,10-1 0 16,-10 1 0-16,0 0 0 0,0 0 0 0,4-2 0 15,-4 2 0-15,0 0 0 0,0 0 0 0,0 0 0 16,0 0 0-16,0 0-147 0,-9-10-504 0,5 3-582 16,0 0-1334-16,4-2 590 0</inkml:trace>
  <inkml:trace contextRef="#ctx0" brushRef="#br0" timeOffset="-177981.6">1734 16104 181 0,'0'0'612'0,"0"0"-3"0,0 0-4 16,-7 0-25-16,7 0-26 0,0 0-10 0,0 0-27 15,0 0-26-15,29 2-28 0,-10-2-30 0,12 0-36 16,4-1-31-16,3 1-33 0,17 0-33 0,1-1-30 0,-1 3-30 16,5-3-24-16,-5 0-20 0,0 2-22 0,3 0-64 15,-6-1-110-15,-15 2 0 0,-4-2 0 16,-1 0 0-16,-9 2 0 0,-4-2 0 0,1 2 0 0,-9-1 0 16,-2-1 0-16,-4 0 0 0,4 2 0 0,-4-2 0 15,-5 0 0-15,9 0 0 0,-9 0 0 0,5 1 0 16,-5-1 0-16,0 0 0 0,8 0 0 0,-8 0 0 15,0 0 0-15,3 2 0 0,-3-2 0 0,0 0 0 16,0 0 0-16,0 0 0 0,-12 8-275 0,8-4-340 16,-1 0-112-16,-3 0-369 0,7 2-1187 0,1-6 525 15</inkml:trace>
  <inkml:trace contextRef="#ctx0" brushRef="#br0" timeOffset="-177566.25">2685 16576 259 0,'-7'-3'771'0,"7"3"15"0,-8-1-21 15,8 1-29-15,-5-1-69 0,5 1-53 0,0 0-60 0,0 0-55 16,0 0-49-16,0 0-44 0,0 0-46 0,-8 3-34 16,8 3-34-16,1 0-29 0,3 2-23 15,1 9-37-15,2 0-203 0,-2 3 0 0,5 4 0 0,-2 0 0 16,0 2 0-16,-2-7 0 0,4 9 0 0,-1-5 0 16,-2-5 0-16,0 8 0 0,-2-10 0 0,2 2 0 15,-2-1 0-15,-1-1 0 0,-1 0 0 16,1-1 0-16,-1-6 0 0,-1 4 0 0,0-1 0 0,-1-4 0 15,0 2 0-15,0-3 0 0,1-3 0 0,-2 2 0 16,1-1 0-16,-1 0 0 0,1-3 0 0,1 3 0 16,-2-5 0-16,1 3 0 0,-1-3 0 0,0 3 0 15,0-3 0-15,0 0 0 0,0 0 0 0,0 0 0 16,0 0 0-16,0 0-129 0,-9-14-598 0,1 6-496 16,6-3-1324-16,-2-6 586 0</inkml:trace>
  <inkml:trace contextRef="#ctx0" brushRef="#br0" timeOffset="-177241.97">2648 16580 28 0,'-6'-4'727'15,"2"0"17"-15,0 2-5 0,0 0-21 0,0-1-46 16,4 3-57-16,0 0-49 0,0 0-44 0,0 0-53 16,19 1-44-16,1 3-42 0,8 2-37 0,3 4-36 15,2 2-31-15,1-1-26 0,12 12-25 0,-10-9-61 16,-4 6-167-16,3 0 0 0,-2-4 0 0,-2 6 0 15,-3-2 0-15,-2 2 0 0,-8-2 0 0,3 0 0 16,-8-4 0-16,-3 0 0 0,-4 1 0 0,1 0 0 0,-6-1 0 16,-2 2 0-16,-3-5 0 0,-3-2 0 0,2 3 0 15,-5 0 0-15,-3-2 0 0,3-1 0 0,-4 2 0 16,1-3 0-16,-1-2 0 0,-1-1 0 0,0 3 0 16,-1-3 0-16,0-2 0 0,3 0 0 0,-5 2 0 15,5-3 0-15,2 0 0 0,-2-3 0 0,0 3 0 16,0-3 0-16,3 3 0 0,1-6 0 0,-4 4 0 15,3-4 0-15,1 0 0 0,-1-3 0 0,2-1 0 16,0-1-77-16,3-2-677 0,-1-1-473 0,2-2-1329 16,0-9 588-16</inkml:trace>
  <inkml:trace contextRef="#ctx0" brushRef="#br0" timeOffset="-176524.51">3593 15662 168 0,'5'0'426'0,"-5"0"24"0,5-2 15 0,-5 2 11 0,0 0 8 15,4-4 9-15,-4 4 17 0,0 0 6 0,0 0-8 16,0 0-17-16,1-4-18 0,-1 4-34 0,0 0-45 16,0 0-32-16,0 0-36 0,0 0-31 0,0 0-28 15,0 0-28-15,0 0-25 0,0 0-19 0,-8 13-195 16,2-2 0-16,-3 7 0 0,-5 6 0 0,-3 3 0 16,1 6 0-16,-4 15 0 0,0 3 0 0,1 1 0 15,6 3 0-15,0 2 0 0,8 25 0 0,5-23 0 16,4-1 0-16,0 0 0 0,4-1 0 0,-1 2 0 15,5-4 0-15,-2 2 0 0,4-3 0 0,0-6 0 16,0 2 0-16,4-6 0 0,4 0 0 0,-6-17 0 16,7 16 0-16,-3-15 0 0,1 1 0 0,4 0 0 15,-2-5 0-15,-3-2 0 0,4 0 0 0,2-3 0 16,-3-4 0-16,-6-2 0 0,0-2 0 0,-1-2 0 0,-2 1 0 16,-4-3 0-16,-1-1 0 0,0 0 0 0,-4-5 0 15,1 3 0-15,0-1 0 0,-1-1 0 16,0 1 0-16,-3-1 0 0,-2-2 0 0,4 4 0 0,-4-4 0 15,3 2 0-15,-3-2 0 0,0 0 0 0,6 0 0 16,-6 0 0-16,0 0 0 0,1 2 0 0,-1-2 0 16,0 0 0-16,0 0 0 0,0 0 0 0,0 0 0 15,3 2 0-15,-3-2 0 0,0 0 0 0,0 0 0 16,0 0 0-16,0 0 0 0,0 0 0 0,0 0 0 16,0 0 0-16,0 0 0 0,0 0 0 0,0 0 0 15,0 0 0-15,0 0 0 0,0 0 0 0,0 0 0 16,-15-6 0-16,6 1 0 0,-3-2-1366 0,1 1-1478 15,-2-7 654-15</inkml:trace>
  <inkml:trace contextRef="#ctx0" brushRef="#br0" timeOffset="-175007.2">4048 15938 529 0,'0'0'608'0,"0"0"12"0,0 0-4 16,0 0-5-16,0 0-13 0,0 0-16 0,0 0-27 0,0 0-43 15,0 0-47-15,-22 2-46 0,22-2-44 0,0 0-37 16,0 0-35-16,-4 3-30 0,4 1-28 0,0-4-26 16,3 9-19-16,-2 0-77 0,4 2-123 0,-1-3 0 15,3 2 0-15,3 5 0 0,1-1 0 0,6 0 0 16,4 4 0-16,2-1 0 0,0-1 0 0,4 1 0 16,0-2 0-16,1-2 0 0,3 0 0 0,-3-5 0 15,1 4 0-15,-3-8 0 0,-7 4 0 0,4-5 0 16,-5-1 0-16,1-1 0 0,-6 2 0 0,1-4 0 15,-5 2 0-15,1-1 0 0,-4 1 0 0,0-1 0 0,-6 0 0 16,10-1 0-16,-5 2 0 0,-5-1 0 16,6-1 0-16,-6 1 0 0,4-4 0 0,-4 4 0 15,0-6 0-15,0 6 0 0,-4-8 0 0,2 5 0 0,-3-3 0 16,0 0 0-16,-1 3 0 0,-3-2 0 0,-2 5 0 16,0-2 0-16,-6 2 0 0,3 0 0 15,-8 6 0-15,-1 7 0 0,-1-4 0 0,-2 3 0 0,2 2 0 16,1-1 0-16,0 4 0 0,0-4 0 0,4-1 0 15,2 1 0-15,2 1 0 0,-1-3 0 0,3 1 0 16,1 1 0-16,4-3 0 0,-2 1 0 0,4 0 0 16,1-1 0-16,-1 0 0 0,5 1 0 0,0-2 0 15,0 1 0-15,2 0 0 0,0-2 0 0,3-1 0 16,0-2 0-16,2 3 0 0,2-3 0 0,3 2 0 16,1-6 0-16,1 5 0 0,3-3 0 0,5 1 0 15,-2-4 0-15,0 0 0 0,4 2 0 0,-1-2 0 16,-2-2 0-16,2 2 0 0,-2-3 0 0,-2 1 0 15,-4 2 0-15,-1 0 0 0,-4-1 0 0,0 1 0 16,-4 0 0-16,-5 0 0 0,9 0 0 0,-9 0 0 16,9 0 0-16,-9 0 0 0,8-1 0 0,-8 1 0 15,0 0 0-15,2 3 0 0,-2-3 0 0,-6 8 0 0,5-4 0 16,-6 2 0-16,2-1 0 0,-4 1 0 0,0 2 0 16,-1 1 0-16,-3 3 0 0,-1-2 0 0,1 2 0 15,-2 1 0-15,1-3 0 0,0 2 0 16,-1 0 0-16,-1 1 0 0,4-2 0 0,1-1 0 0,0 3 0 15,2-4 0-15,1 0 0 0,3 0 0 0,0-4 0 16,5 1 0-16,-1 2 0 0,1-2 0 0,1 0 0 16,4 0 0-16,0-1 0 0,4-1 0 0,-1 1 0 15,4-2 0-15,4 0 0 0,3 1 0 0,-2-3 0 16,3-1 0-16,2 0 0 0,-3 0 0 0,0-1 0 16,-1-1 0-16,0-1 0 0,4-1 0 0,-6 3 0 15,3-4 0-15,-1-1 0 0,-1 0 0 0,0-1 0 16,-2-1 0-16,-4 3 0 0,0 0 0 0,0-1 0 15,-2 0 0-15,0 0 0 0,-4 2 0 0,0 1 0 16,-1-2 0-16,0 4 0 0,1-2 0 0,-5 3 0 16,0-6 0-16,0 6 0 0,-5-4 0 0,-3 4 0 15,8 0 0-15,-18 6 0 0,1-2 0 0,-4 5 0 16,-7 4 0-16,4 1 0 0,-5 4 0 0,0 2 0 16,-3-2 0-16,4 7 0 0,-1-2 0 0,-8 9 0 15,10-5 0-15,1-1 0 0,-2 2 0 0,5-3 0 16,1 2 0-16,-1-2 0 0,0 4 0 0,3-6 0 15,2-1 0-15,4-5 0 0,4-1 0 0,2-1 0 0,2-6 0 16,-1 1 0-16,2-3 0 0,3 0 0 0,-1 0 0 16,1-2 0-16,-1 0 0 0,0 0 0 0,2-4 0 15,1-1 0-15,-3 6 0 0,3-3 0 0,0-3 0 16,-2 2 0-16,2-2 0 0,0 0 0 0,-1 3 0 16,1-3 0-16,0 0 0 0,0 0 0 0,0 0 0 15,0 0 0-15,0 0 0 0,0 0 0 0,0 0 0 16,0 0 0-16,0 0 0 0,0 0 0 0,-7-9 0 15,9 3 0-15,-2-1 0 0,0-1-418 0,1-11-878 16,3-1-1403-16,-3-10 620 0</inkml:trace>
  <inkml:trace contextRef="#ctx0" brushRef="#br0" timeOffset="-174590.16">4576 15800 4167 0,'-2'-25'607'0,"-2"6"-96"0,2 5-20 16,0 0 0-16,2 5-62 0,-1 2-62 0,1-1-64 15,0 4-55-15,0 0-40 0,3 2-9 0,-3 2-29 16,19 9-170-16,4 8 0 0,14 17 0 0,9 9 0 16,19 25 0-16,-1 3 0 0,0 11 0 0,-1 3 0 15,-8-2 0-15,-12-7 0 0,-5 4 0 0,-17-26 0 16,-3 4 0-16,-5 0 0 0,-7-2 0 0,-5-2 0 15,-3-3 0-15,-10-4 0 0,-3-1 0 0,-7-2 0 16,3-13 0-16,-9 11 0 0,-5-6 0 0,-3 0 0 16,8-15 0-16,2 4 0 0,-2-3 0 0,-1-1 0 15,-2-3 0-15,4-2 0 0,-2 1 0 0,4-2 0 16,1 1 0-16,0-1 0 0,6-5 0 0,0 0 0 16,3-3 0-16,-2 1 0 0,3-1 0 0,0-1 0 15,5-3 0-15,0 0 0 0,-1 1 0 0,4 0 0 16,-1-3 0-16,3 0 0 0,0 1 0 0,1 0 0 15,3-2 0-15,-7 2 0 0,7-2 0 0,-4 1 0 0,4-1 0 16,0 0 0-16,-5 3 0 0,5-3 0 0,0 0 0 16,0 0 0-16,0 0 0 0,-5-8 0 15,6 2 0-15,1-6-98 0,2-4-1252 0,-1-2-1461 0,8-8 648 16</inkml:trace>
  <inkml:trace contextRef="#ctx0" brushRef="#br0" timeOffset="-173165.05">5843 16533 326 0,'-10'2'740'0,"4"-2"17"0,-3 1-8 0,2-1-32 0,1 0-68 15,6 0-43-15,-8-1-57 0,8 1-56 0,0 0-51 16,-9 0-44-16,9 0-41 0,0 0-36 0,0 0-31 15,0 0-28-15,32-5-26 0,-10 4-22 0,11-2-129 16,3-1-85-16,19 1 0 0,1-3 0 0,2 2 0 16,7 1 0-16,1-3 0 0,25-1 0 0,-27-2 0 15,29 2 0-15,-29 0 0 0,31-1 0 0,-30 2 0 16,24-2 0-16,-26 3 0 0,-3-2 0 0,0 1 0 16,-1-1 0-16,-8 2 0 0,-11-1 0 0,-4 2 0 15,-6 0 0-15,0 2 0 0,-10 0 0 0,-5-2 0 16,-2 2 0-16,0 1 0 0,-4 0 0 0,-3 0 0 0,1 1 0 15,-4-1 0-15,-3 1 0 0,0 0 0 16,12 0 0-16,-12 0 0 0,0 0 0 0,9 0 0 16,-9 0 0-16,0 0 0 0,0 0 0 0,0 0 0 0,4 1 0 15,-4-1 0-15,0 0 0 0,0 0 0 0,0 0 0 16,0 0 0-16,0 0 0 0,0 0 0 0,0 0 0 16,0 0 0-16,-28 2 0 0,15-1 0 15,-8-1 0-15,-7 4-568 0,0-4-703 0,-1 2-1376 0,2-1 609 16</inkml:trace>
  <inkml:trace contextRef="#ctx0" brushRef="#br0" timeOffset="-172299.04">6446 16401 210 0,'2'-4'503'0,"-2"4"16"15,0-4 13-15,0 4 17 0,0 0 18 0,0 0 10 16,-3-5 0-16,3 5-16 0,0 0-22 0,0 0-48 15,0 0-49-15,0 0-45 0,0 0-37 0,0 0-33 16,0 0-39-16,-1-3-18 0,1 3-28 0,0 0-23 16,0 0-198-16,0 0-21 0,0 0 0 0,-15 7 0 15,6-1 0-15,-3 0 0 0,2 0 0 0,-3 2 0 0,-1 0 0 16,-3 3 0-16,1 0 0 0,-1-1 0 16,-6 5 0-16,4-4 0 0,4 0 0 0,-3 0 0 15,1-1 0-15,2-2 0 0,1 3 0 0,1-5 0 16,4 0 0-16,0 0 0 0,0-3 0 0,4 2 0 0,0-2 0 15,1-1 0-15,-1 0 0 0,2 0 0 0,3-2 0 16,-5 4 0-16,4-2 0 0,1-2 0 16,-5 2 0-16,5-2 0 0,-5 2 0 0,1 1 0 0,0 0 0 15,-1-2 0-15,-3 1 0 0,2 2 0 0,0-3 0 16,-1 3 0-16,1-1 0 0,1-1 0 0,-2 1 0 16,4-1 0-16,-1-1 0 0,4-1 0 0,-7 2 0 15,3-1 0-15,4-1 0 0,0 0 0 0,-3 4 0 16,3-4 0-16,0 0 0 0,0 0 0 0,-4 2 0 15,4-2 0-15,0 0 0 0,0 0 0 0,0 0 0 16,0 0 0-16,0 0 0 0,0 0 0 0,-5 1 0 16,5-1 0-16,0 0 0 0,0 0 0 0,0 0 0 15,0 0 0-15,0 0 0 0,0 0 0 0,0 0 0 16,0 0 0-16,0 0 0 0,0 0 0 0,0 0 0 16,0 0 0-16,0 0 0 0,0 0 0 0,0 0 0 15,0 0 0-15,0 0 0 0,0 0 0 0,0 0 0 16,0 0 0-16,0 0 0 0,0 0 0 0,0 0 0 15,0 0 0-15,0 0 0 0,0 0 0 0,0 0 0 0,0 0 0 16,0 0 0-16,0 0 0 0,0 0 0 16,0 0 0-16,0 0 0 0,0 0 0 0,0 0 0 15,16-3 0-15,-16 3 0 0,13-2 0 0,-3 0 0 16,1 1 0-16,0-1 0 0,3 1 0 0,2 0 0 0,1 1 0 16,1 0 0-16,0 1 0 0,2-1 0 0,-1 0 0 15,-2 1 0-15,1-1 0 0,1 0 0 0,0 2 0 16,0-4 0-16,-2 1 0 0,-2 1 0 0,2 0 0 15,-4 0 0-15,1 0 0 0,-5 1 0 0,0-1 0 16,0 0 0-16,-4 0 0 0,1 0 0 0,-6 0 0 16,10 2 0-16,-10-2 0 0,6 0 0 0,-6 0 0 15,0 0 0-15,0 0 0 0,7 0 0 0,-7 0 0 16,0 0 0-16,0 0 0 0,0 0 0 0,8-3 0 16,-8 3-123-16,5-2-498 0,-2-3-83 0,-2 0-421 15,2 2-1217-15,-1-2 540 0</inkml:trace>
  <inkml:trace contextRef="#ctx0" brushRef="#br0" timeOffset="-172089.89">6471 16458 291 0,'-9'-7'564'0,"1"-1"56"15,-1 1 53-15,4 1 27 0,-1 2 2 0,3 0-53 16,-2 1-59-16,4-1-67 0,-3 1-46 0,0 1-51 16,4 2-39-16,0 0-41 0,0 0-37 0,0 0-30 15,-5 9-24-15,4 0-27 0,1 2-56 0,0 1-172 16,1 6 0-16,-1-1 0 0,1 2 0 0,0-2 0 15,1 1 0-15,-1-2 0 0,2 0 0 0,0 0 0 16,3-1 0-16,-4-2 0 0,3 2 0 0,2-6 0 16,-2 0 0-16,0 1 0 0,0-1 0 0,0-4-353 0,3 0-206 15,-3 0-75-15,-1-2-474 0,0-3-1200 0,-4 0 531 16</inkml:trace>
  <inkml:trace contextRef="#ctx0" brushRef="#br0" timeOffset="-171563.88">6362 16441 698 0,'-1'-4'748'0,"1"4"8"16,0 0-21-16,0 0-46 0,-7-4-57 0,7 4-56 16,-10-3-61-16,4 1-48 0,-6 0-48 0,0 4-40 15,-4 0-37-15,-4 2-35 0,2 0-32 0,-3 1-25 16,-4 1-28-16,-2 3-41 0,9 1-181 0,-9-1 0 16,8 0 0-16,1 0 0 0,-1 0 0 0,-3 0 0 15,-1 2 0-15,4 0 0 0,0 0 0 0,1-2 0 16,-1 0 0-16,5-1 0 0,0-2 0 0,-2 3 0 15,5-5 0-15,2-1 0 0,0 2 0 0,1-3 0 16,2 1 0-16,1-2 0 0,2 1 0 0,3-2 0 16,-7 4 0-16,4-3 0 0,-1 3 0 0,4-4 0 15,0 0 0-15,-2 2 0 0,2-2 0 0,0 0 0 16,0 0 0-16,0 0 0 0,0 0 0 0,-8 1 0 16,8-1 0-16,0 0 0 0,0 0 0 0,0 0 0 15,0 0 0-15,26-3 0 0,-9 1 0 0,5 0 0 16,9 2 0-16,1-3 0 0,2 6 0 0,2-4 0 15,3 1 0-15,-1-2 0 0,4 2 0 0,-5 0 0 16,-1 2 0-16,-3-1 0 0,-2 3 0 0,-7-4 0 0,-6 2 0 16,0-1 0-16,-5 2 0 0,-2 0 0 0,-2 0 0 15,-1-1 0-15,-2-1 0 0,0 0 0 0,-3 0 0 16,5 2 0-16,-4-2 0 0,1 0-496 16,0 1-143-16,-5-2-537 0,5 3-1274 0,-5-3 563 0</inkml:trace>
  <inkml:trace contextRef="#ctx0" brushRef="#br0" timeOffset="-171377.25">6431 16537 236 0,'-6'-8'619'0,"-2"1"56"0,3 3 46 15,1-3 4-15,-1 2-20 0,3 1-69 0,-1 2-61 16,3 2-59-16,-4-5-51 0,4 5-48 0,-5-2-45 16,5 2-37-16,0 0-31 0,4 13-30 0,-3-3-27 15,3 2-28-15,0 4-69 0,-3 0-150 0,7 0 0 16,-6 2 0-16,5 0 0 0,-2 1 0 0,3-4 0 15,2 1 0-15,1-4-102 0,2 0-459 0,1-2-167 16,3-2-406-16,1-4-1228 0,3-2 544 0</inkml:trace>
  <inkml:trace contextRef="#ctx0" brushRef="#br0" timeOffset="-170758.67">8775 16219 191 0,'0'-3'597'16,"0"3"18"-16,0 0 29 0,0-8 27 0,0 8 2 15,0-4-29-15,0 4-59 0,0-4-50 0,0 4-55 0,0-5-46 16,0 5-44-16,0 0-35 0,0 0-35 0,0 0-33 16,0 0-31-16,-4-5-28 0,4 5-23 0,0 0-124 15,0 0-81-15,0 16 0 0,3-4 0 0,-2-1 0 16,2 3 0-16,-1-1 0 0,1 3 0 0,-1 1 0 16,2-1 0-16,1-2 0 0,-1 4 0 0,3-3 0 15,0 1 0-15,-1-4 0 0,0-1 0 0,-1-2 0 16,1-3 0-16,0 0 0 0,-1-2 0 0,3-2-20 15,-3-4-646-15,2 0-586 0,0-2-1354 0,1-3 599 16</inkml:trace>
  <inkml:trace contextRef="#ctx0" brushRef="#br0" timeOffset="-170588.66">8885 16104 4645 0,'-15'-11'807'0,"-1"1"-157"0,3 0 11 15,1 5-63-15,1-1-143 0,0 0-124 0,2 2-287 16,4 2-44-16,-3-2 0 0,6 1 0 0,-3 0 0 15,1 0 0-15,4 3 0 0,-5-3 0 0,5 3 0 16,-4-2 0-16,4 2 0 0,0 0 0 0,0 0 0 16,6 11 0-16,1-3 0 0,3-1 0 0,4 3-67 0,1-2-457 15,2 2-99-15,1-3-541 0,-2 3-1259 0,5-1 558 16</inkml:trace>
  <inkml:trace contextRef="#ctx0" brushRef="#br0" timeOffset="-170196.11">9066 16176 3819 0,'-6'1'957'0,"-2"0"-233"16,2-1-52-16,6 0-95 0,-9 2-104 0,9-2-101 16,-5 1-80-16,5-1-65 0,0 0-149 0,-4 2-78 0,4-2 0 15,0 0 0-15,9 10 0 0,1-5 0 0,2 3 0 16,1 4 0-16,-2 0 0 0,2 1 0 16,-3 0 0-16,0 1 0 0,2-1 0 0,-5 2 0 0,-1-6 0 15,0 3 0-15,-2-3 0 0,-2 0 0 0,2-3 0 16,-4 1 0-16,1-2 0 0,2 0 0 0,-3-1 0 15,0 1 0-15,0-1 0 0,0-4 0 0,-4 5 0 16,4-5 0-16,-6 1 0 0,6-1 0 0,0 0 0 16,0 0 0-16,-7-11 0 0,7 5 0 0,3-4 0 15,-3 0 0-15,4-6 0 0,2 0 0 0,-1 2 0 16,4-6 0-16,1 6 0 0,3-4 0 0,0 3 0 0,10-2 0 16,-4 6 0-16,7-3 0 0,-3 0 0 15,4 9 0-15,-6 3 0 0,7 2 0 0,-6 2 0 16,-4 2 0-16,4 2 0 0,-6 4 0 0,0 2 0 15,-2-2 0-15,-4-1 0 0,-2 2 0 0,-2 0 0 0,-1 1 0 16,-1-1 0-16,1 0 0 0,-4-2 0 16,-1 1 0-16,0-1 0 0,-1 0 0 0,-3-2 0 15,2 1 0-15,-1-1 0 0,-1-2 0 0,0 1 0 0,2-3 0 16,-1 1-94-16,2-1-629 0,1-3-506 0,0 0-1332 16,5 3 589-16</inkml:trace>
  <inkml:trace contextRef="#ctx0" brushRef="#br0" timeOffset="-169749.14">9990 16216 473 0,'0'-6'732'0,"-1"-2"29"0,0 2 12 15,-4-2-38-15,-2 2-69 0,2-3-64 0,-1 5-60 16,-2-2-53-16,-2 2-49 0,1-2-45 0,-4 5-39 16,-5 2-35-16,-6 4-32 0,1 5-30 0,-4 2-25 15,0 1-110-15,1 0-124 0,8 0 0 0,2-1 0 16,1 3 0-16,3-1 0 0,5 2 0 0,0-2 0 15,2 3 0-15,5-5 0 0,2 1 0 0,3 0 0 16,2 0 0-16,1-2 0 0,2 3 0 0,6-6 0 16,-2 2 0-16,4-3 0 0,3-3 0 0,-3-1 0 15,5-4 0-15,5-5 0 0,-2 0 0 0,-1-4 0 16,-2-3 0-16,-3 2 0 0,1-7 0 0,1-1 0 16,-3-3 0-16,0-2 0 0,-6-3 0 0,5-1 0 0,-9-2 0 15,4-1 0-15,-3 0 0 0,-5-2 0 16,1 0 0-16,-3-3 0 0,-2 0 0 0,-3 2 0 15,-6 0 0-15,3 6 0 0,-4 0 0 0,0 3 0 16,3 9 0-16,-1 6 0 0,1-2 0 0,2 4 0 0,0 2 0 16,3 1 0-16,0 1 0 0,1 4 0 15,0 0 0-15,-4 20 0 0,4-4 0 0,0 2 0 0,1 6 0 16,2 1 0-16,2 1 0 0,-1 2 0 0,3-3 0 16,2 3 0-16,-2-2 0 0,-1 0 0 0,3-2 0 15,0-1 0-15,-4-5 0 0,3 0 0 0,3-2 0 16,1 1 0-16,-1-5 0 0,3 1 0 0,2-6 0 15,1-1 0-15,5-4 0 0,-4 2 0 0,5-4-766 16,-4-1-472-16,3-2-1341 0,-2-3 594 0</inkml:trace>
  <inkml:trace contextRef="#ctx0" brushRef="#br0" timeOffset="-169561.04">10509 16068 576 0,'-1'-5'722'0,"-2"3"50"0,3 2 5 0,-1-5-56 16,1 5-66-16,-5-4-72 0,5 4-54 0,0 0-52 15,-1-2-46-15,1 2-45 0,0 0-35 0,0 0-36 16,6 16-31-16,-5-10-29 0,3 3-25 0,0 2-103 16,-1-1-127-16,2 1 0 0,-1 1 0 0,0-3 0 15,2 3 0-15,-2-4 0 0,1 4 0 0,-1-2 0 0,-1-2 0 16,0-2 0-16,1-1 0 0,0 0-204 16,1-5-490-16,-5 0-522 0,0 0-1317 0,0 0 583 15</inkml:trace>
  <inkml:trace contextRef="#ctx0" brushRef="#br0" timeOffset="-169374.36">10604 15930 5276 0,'-12'-7'1002'0,"1"-2"-237"0,1 1-23 15,-1 3-336-15,2 0-406 0,2 1 0 0,0 0 0 0,1 0 0 16,2 2 0-16,-1 0 0 0,5 2 0 0,-4-4 0 16,2 1 0-16,2 3 0 0,0 0 0 0,-7-1 0 15,7 1 0-15,0 0 0 0,-1-3 0 0,1 3 0 16,0 0 0-16,0 0 0 0,0 0 0 0,0 0 0 15,9 8 0-15,-4-4-65 0,3-2-654 0,-1 1-516 16,1-2-1337-16,0 0 592 0</inkml:trace>
  <inkml:trace contextRef="#ctx0" brushRef="#br0" timeOffset="-169108.08">11239 15962 440 0,'0'0'663'0,"0"0"25"0,0 0 3 0,0 0-9 16,0 0-15-16,0 0-40 0,3-6-61 0,-3 6-52 16,0 0-50-16,-5-7-44 0,1 4-41 0,0 0-36 15,-1 2-33-15,-4-3-32 0,-4 1-28 0,-5 3-41 16,-4 0-209-16,2 2 0 0,-7 1 0 0,-1 4 0 16,2 1 0-16,-1 0 0 0,10 2 0 0,0 1 0 0,2 1 0 15,3 1 0-15,2-3 0 0,4 5 0 16,-2 1 0-16,5 2 0 0,3-2 0 0,4 0 0 15,3 1 0-15,3 1 0 0,5 1 0 0,3 4 0 0,-1-12 0 16,9 1 0-16,3-4 0 0,1-3 0 0,1-2-212 16,1-5-1119-16,1-2-1439 0,2-5 636 15</inkml:trace>
  <inkml:trace contextRef="#ctx0" brushRef="#br0" timeOffset="-168764.12">11552 16023 3776 0,'-9'-7'940'16,"0"0"-218"-16,1 0-28 0,-3 3-79 15,1 0-75-15,-3-3-137 0,0 5-102 0,0-2-101 0,1 4-200 16,-2 2 0-16,-3 1 0 0,-1 5 0 0,2-1 0 16,-1 4 0-16,-4 5 0 0,7-6 0 0,4-2 0 15,1 2 0-15,1 3 0 0,3-2 0 0,2 0 0 16,1 1 0-16,5-2 0 0,3 2 0 0,1-3 0 16,0 1 0-16,2-4 0 0,4-1 0 0,5 0 0 15,-3 1 0-15,6-6 0 0,-5-3 0 0,3-1 0 16,0-2 0-16,-2 1 0 0,1-7 0 0,5-1 0 15,-5 2 0-15,-2-2 0 0,5-5 0 0,-8 5 0 16,2-3 0-16,-3 2 0 0,-1 1 0 0,-3 2 0 16,-3 2 0-16,2 2 0 0,-4 0 0 0,1 2 0 0,0 0 0 15,0 4 0-15,-2-1 0 0,-2 2 0 0,0 0 0 16,0 0 0-16,8 7 0 0,-8 1 0 16,0 0 0-16,1 5 0 0,-1-1 0 0,2 3 0 15,-1 2 0-15,0-1 0 0,2 1 0 0,-1-5 0 0,2 0 0 16,-1-1 0-16,2-2 0 0,0 0-175 0,0-5-529 15,-1-1-515-15,1-3-1320 0,-5 0 583 0</inkml:trace>
  <inkml:trace contextRef="#ctx0" brushRef="#br0" timeOffset="-168548.18">11985 15848 4546 0,'-8'-28'900'0,"1"9"-200"0,1 1-7 0,0 3-55 16,1 3-195-16,0 3-172 0,4 4-271 0,-3-3 0 15,2 5 0-15,0-2 0 0,0 1 0 0,2 4 0 16,0 0 0-16,0 0 0 0,2 20 0 0,0-8 0 16,0 4 0-16,3 4 0 0,-1 0 0 0,4 4 0 15,-2 2 0-15,-1 0 0 0,3 0 0 0,-2-2 0 16,2 2 0-16,-4-8 0 0,-2 2 0 0,1-7 0 16,1-1 0-16,-3-3 0 0,2 1-248 0,-2-4-481 15,0-4-474-15,4 0-1303 0,-5-2 578 0</inkml:trace>
  <inkml:trace contextRef="#ctx0" brushRef="#br0" timeOffset="-168137.69">11875 15966 181 0,'-30'-3'541'0,"-1"2"32"0,8 1 32 15,6-2 23-15,4 0-20 0,3 2-62 0,4-2-41 16,3 1-40-16,3 1-32 0,15-6-32 0,5 3-39 16,17-3-33-16,17-2-32 0,7 0-29 0,4-2-27 0,-1 0-34 15,-1-1-10-15,-2 0-21 0,-1 0-10 0,-6-1 3 16,-7 1 7-16,-13 3-59 0,-3-2-117 15,-9 6 0-15,-4-4 0 0,-5 5 0 0,-3 0 0 0,-1 1 0 16,-4 0 0-16,3-1 0 0,-3 2 0 0,-5 1 0 16,5-2 0-16,-5 2 0 0,0 0 0 0,-1 10 0 15,-7-5 0-15,-5 8 0 0,-1-2 0 0,-4 1 0 16,-2 5 0-16,-2-1 0 0,7-2 0 0,-2-2 0 16,4 1 0-16,1 0 0 0,3 0 0 0,2-2 0 15,2-1 0-15,4-2 0 0,1 3 0 0,2-4 0 16,4 0 0-16,4 1 0 0,2-3 0 0,7-2 0 15,2-1 0-15,-2 0 0 0,3-5 0 0,6 0 0 16,-2-4 0-16,3-2 0 0,-6-1 0 0,0-5 0 16,-6 2 0-16,-1-1 0 0,-2 1 0 0,-1-1 0 15,-3 0 0-15,-2 0 0 0,-3 4 0 0,-2-3 0 16,-2 3 0-16,-1-2 0 0,-1 4 0 0,-6-5 0 16,2 3 0-16,-4 2 0 0,-3 0 0 0,1 1 0 0,-4 0 0 15,0-1 0-15,-3 4 0 0,5 1 0 16,-5 2 0-16,5 0 0 0,-2 2 0 0,3 1 0 15,2 1 0-15,-1-2-389 0,3 0-912 0,4 0-1408 16,4-1 623-16</inkml:trace>
  <inkml:trace contextRef="#ctx0" brushRef="#br0" timeOffset="-167685.8">12793 15780 491 0,'0'0'700'0,"8"-2"43"0,-4-1 15 15,-1 0-22-15,1 0-72 0,3-3-68 0,2-1-56 16,2 1-53-16,7-2-50 0,1 0-45 0,7 1-38 15,6 2-38-15,3 3-29 0,4 2-37 0,-3 2-19 16,-1 4-22-16,1 2-209 0,-4 2 0 0,-4 0 0 16,-2 3 0-16,-8-3 0 0,-3 1 0 0,-2-1 0 15,-2 3 0-15,-4-1 0 0,-3-3 0 0,-2 5 0 16,3-6 0-16,-5 2 0 0,-4 0 0 0,3-3 0 16,-1-2 0-16,0 1 0 0,-3-2 0 0,1-2 0 15,-1 0 0-15,5-2 0 0,-13-2 0 0,7-2 0 16,0 1 0-16,0-2 0 0,1 0 0 0,0-3 0 15,3-2 0-15,-2-1 0 0,3 1 0 0,2-4 0 16,2-3 0-16,-1 1 0 0,7 0 0 0,1-2 0 16,3 2 0-16,7-5 0 0,2 4 0 0,2 2 0 15,2 2 0-15,5 3 0 0,-2 1 0 0,3 5 0 0,0-3 0 16,2 6 0-16,-2 2 0 0,0 1 0 16,1 3 0-16,-4-1 0 0,-8-4 0 0,-1 5 0 15,-1-1 0-15,-4 1 0 0,-1-1 0 0,-5-3 0 0,-4 2 0 16,3 1 0-16,-3-2 0 0,1 0 0 0,-2 0 0 15,0-2 0-15,-4 0 0 0,5 4 0 16,-5-4 0-16,5 2 0 0,-5-2 0 0,4 0 0 0,-4 0 0 16,3 3 0-16,-3-3 0 0,0 0 0 0,0 0 0 15,0 0 0-15,0 0 0 0,0 0 0 0,0 0 0 16,0 0 0-16,0 0 0 0,-9 7 0 0,2-5 0 16,7-2-299-16,-9 1-1017 0,3-1-1424 0,6 0 630 15</inkml:trace>
  <inkml:trace contextRef="#ctx0" brushRef="#br0" timeOffset="-166923.28">15239 15195 411 0,'0'0'825'0,"10"-1"19"16,-10-3-32-16,4-1-80 0,-4 0-68 0,0 0-66 0,-4-3-49 16,-2 1-57-16,-2-2-50 0,-2-4-43 0,-8 1-39 15,2-1-35-15,-7-3-33 0,-4 4-29 16,-1 2-80-16,-2-3-183 0,-2 8 0 0,3-2 0 0,-2 6 0 15,2 2 0-15,2 4 0 0,8 2 0 0,-3 10 0 16,-1 4 0-16,10 5 0 0,2 4 0 0,3 16 0 16,4 2 0-16,12 3 0 0,9 6 0 0,-2-4 0 15,7 1 0-15,2 4 0 0,10 16 0 0,-7-23 0 16,-8-1 0-16,5-2 0 0,-3-1 0 0,1-5 0 16,-9-8 0-16,1-3 0 0,-3-5 0 0,-2 1 0 15,0 0 0-15,-5-9 0 0,0-2 0 0,-3-3 0 16,0-2 0-16,1 1 0 0,-2-4 0 0,-2 2 0 0,1-4 0 15,0 0 0-15,-2-1 0 0,2-2 0 0,-2 1 0 16,0 1 0-16,-1 0 0 0,0-2 0 16,0 0 0-16,-1-1 0 0,-2 0 0 0,-1 1 0 0,0-3 0 15,-2 0 0-15,-3 1 0 0,3-1 0 0,-2-3 0 16,2-2 0-16,1 5 0 0,0-5 0 16,-4 1 0-16,3-3 0 0,-3-2 0 0,1-4 0 0,1-1-440 15,-4-6-853-15,6 3-1399 0,-1-8 620 0</inkml:trace>
  <inkml:trace contextRef="#ctx0" brushRef="#br0" timeOffset="-166390.42">14613 15676 4287 0,'-22'0'993'15,"2"2"-313"-15,6-2-80 0,2 2-169 0,1-2-64 16,3 0-71-16,3 0-64 0,5 0-37 0,0 0-85 16,0 0-110-16,0 0 0 0,31 7 0 0,-2-6 0 15,8 2 0-15,14-3 0 0,5 0 0 0,-4 1 0 16,4-2 0-16,-4 2 0 0,3-2 0 0,-17 0 0 15,16-2 0-15,-17 0 0 0,-2 0 0 0,0 2 0 0,-4-1-23 16,-3-3-314-16,-7 0-26 0,-2 2-4 16,-3 0 1-16,-4-1 21 0,-2-2 36 0,-1 3 30 15,-4 1 39-15,2-1 52 0,-3-3 51 0,1 2 70 0,-4 1 69 16,5 0 63-16,-5 0 52 0,2 0 45 0,-3 3 56 16,3-6 43-16,-3 6 35 0,-3-4 34 0,3 4 1 15,0 0-30-15,-3-6-30 0,1 2-24 0,2 4-22 16,0 0-30-16,-5-2-195 0,5 2 0 0,0 0 0 15,0 0 0-15,0 0 0 0,-9 11 0 0,5-5 0 16,-2 6 0-16,-1 3 0 0,-3-1 0 0,5 4 0 16,1 0 0-16,0-3 0 0,3 2 0 0,1-1 0 15,1-2 0-15,3-1 0 0,-3-2 0 0,7-1 0 16,-3 0 0-16,4 0 0 0,0-4 0 0,0-2 0 16,1 2 0-16,1-2 0 0,1-4 0 0,4 0 0 15,-4-4 0-15,1-3 0 0,1 1 0 0,1-3 0 16,0-5 0-16,-1 0 0 0,-3-1 0 0,2-2 0 15,1-6 0-15,-8 5 0 0,2 2 0 0,2 0 0 16,-6 5 0-16,-1-1 0 0,-1 1 0 0,1 4 0 16,-2 1 0-16,2 2 0 0,-2-2 0 0,2 3 0 15,-2-2 0-15,-1 5 0 0,0-4 0 0,0 4 0 0,0 0 0 16,0 0 0-16,7 14 0 0,-5-6 0 0,3 2 0 16,0 5 0-16,0-2 0 0,4 1 0 15,-3 2 0-15,5 0 0 0,-2-3 0 0,5-1 0 0,-2-1 0 16,5-3 0-16,-2 1-226 0,-1-5-455 0,-1-1-533 15,5-2-1316-15,-5 0 583 0</inkml:trace>
  <inkml:trace contextRef="#ctx0" brushRef="#br0" timeOffset="-166000.24">15757 15667 257 0,'-13'-11'535'0,"0"-1"58"0,2 0 52 16,3 4 52-16,-1-2 9 0,1 3-58 0,3 0-61 15,1 3-60-15,1 0-52 0,1 0-48 0,-3 0-46 16,5 4-37-16,4-5-38 0,1 3-28 0,4 3-30 15,4 0-21-15,6 3-26 0,0 1-92 0,-1 3-109 16,1 2 0-16,-1-1 0 0,0 4 0 0,-1-3 0 16,-5 1 0-16,1 0 0 0,-4-5 0 0,-2 4 0 15,-1-3 0-15,-3 0 0 0,0-1 0 0,0 0 0 16,-3-3 0-16,1 2 0 0,3-1 0 0,-4 0 0 0,0-4 0 16,-4 3 0-16,4-3 0 0,0 0 0 15,0 0 0-15,-5 2 0 0,5-2 0 0,0 0 0 16,0 0 0-16,-5-9 0 0,2 4 0 0,3-1 0 0,0-1 0 15,0-3 0-15,3 0 0 0,2-3 0 0,-1 2 0 16,4-4 0-16,3 3 0 0,2 0 0 0,2 0 0 16,1 1 0-16,4 3 0 0,6-2 0 15,0 6 0-15,1 0 0 0,-6 4 0 0,8 2 0 0,-7 1 0 16,-2 0 0-16,-3 2 0 0,-2 1 0 0,-3-1 0 16,-3 3 0-16,1-2 0 0,-2 3 0 0,-2-4 0 15,-2 4 0-15,1-1 0 0,-1-1 0 0,-3 0 0 16,0-3 0-16,-1 3 0 0,0-2 0 0,-1 3 0 15,0-3 0-15,-1-1 0 0,2-4 0 0,-3 6-105 16,1-2-590-16,2-4-538 0,0 0-1334 0,0 0 591 16</inkml:trace>
  <inkml:trace contextRef="#ctx0" brushRef="#br0" timeOffset="-165758.71">16715 15526 719 0,'-2'-11'772'0,"-1"3"38"15,-1-3-51-15,-3 0-72 0,-1 2-68 0,-1 3-59 16,0 0-56-16,-2 3-53 0,-1 2-42 0,-1 1-43 0,-6 2-36 16,0 2-34-16,-3 4-27 0,-1 8-30 0,4-7-24 15,4 4-29-15,1 0-186 0,3-1 0 0,4 4 0 16,0 0 0-16,6 1 0 0,4-1 0 0,0 1 0 16,5-1 0-16,1 0 0 0,3-1 0 0,0-1 0 15,5-2 0-15,-2 0 0 0,3-3 0 0,-1 0 0 16,1-3 0-16,1-3 0 0,0-2 0 0,1-3 0 15,0-3-212-15,9-5-478 0,-10 1-526 0,8-1-1315 16,4-2 582-16</inkml:trace>
  <inkml:trace contextRef="#ctx0" brushRef="#br0" timeOffset="-165543.21">16977 15461 293 0,'-9'-11'645'0,"4"-3"64"0,-2 5 51 16,1 1-11-16,1 0-71 0,1 0-68 0,-1 5-51 15,4-1-63-15,-3 0-51 0,2 3-46 0,2 1-40 16,0 0-41-16,0 0-29 0,0 0-32 0,-3 10-24 16,6-3-23-16,-1 4-28 0,2 0-182 0,2 7 0 0,-2-1 0 15,5 8 0-15,-4-3 0 0,4 3 0 16,0-8 0-16,-5 2 0 0,1-4 0 0,-1 3 0 16,0-7 0-16,-3 0 0 0,2-2 0 0,-2-2-362 15,0-1-155-15,4-3-82 0,-2 0-521 0,-3-3-1211 0,0 0 536 16</inkml:trace>
  <inkml:trace contextRef="#ctx0" brushRef="#br0" timeOffset="-165262.25">16901 15598 267 0,'-18'-2'385'0,"-1"1"77"0,1-1 55 0,5 1 39 15,1-3 35-15,1 4 12 0,3 0-22 0,4 0-30 16,4 0-37-16,-9-2-42 0,9 2-50 0,0 0-37 16,16-6-37-16,0 3-36 0,12-2-29 0,4 2-29 15,4-2-23-15,1 0-23 0,0-1-20 0,-1-1-127 16,2 1-61-16,-4-1 0 0,-2 0 0 0,-6 1 0 15,-4 1 0-15,-3 2 0 0,-6 1 0 0,0 0 0 16,-7 2 0-16,2-1 0 0,-3-1 0 0,3-1 0 16,-8 3 0-16,6 0 0 0,-6 0 0 0,7 3 0 15,-5 0 0-15,2 1 0 0,-1 0 0 0,-1 3 0 16,1 0 0-16,0-1 0 0,0 4 0 0,-2-3 0 0,2 3 0 16,-2-3 0-16,-1 0 0 0,1 2 0 15,-1-2 0-15,2 0 0 0,-4-1 0 0,1 0 0 16,0-1 0-16,-2 0 0 0,1-1 0 0,2-4 0 0,-3 5-113 15,3-5-635-15,0 0-474 0,0 0-1323 0,0 0 584 16</inkml:trace>
  <inkml:trace contextRef="#ctx0" brushRef="#br0" timeOffset="-165079">17407 15432 4591 0,'-8'-12'1003'15,"0"3"-303"-15,-1-2-48 0,0 1-84 16,1 0-164-16,-1 1-131 0,-1 1-273 0,2 3 0 0,0-3 0 15,2 5 0-15,0 0 0 0,1 1 0 0,0-2 0 16,3 0 0-16,-1 1 0 0,3 3 0 0,0 0 0 16,-4-2 0-16,4 2 0 0,0 0 0 0,16 9 0 15,-6-3 0-15,8-2-465 0,-3 5-97 0,5-4-91 16,-1 3-433-16,2-2-1175 0,-2-2 520 0</inkml:trace>
  <inkml:trace contextRef="#ctx0" brushRef="#br0" timeOffset="-164768.22">17759 15429 151 0,'0'0'479'0,"0"0"62"16,0 0 38-16,-15-7 38 0,4 5 25 0,-1 1-6 16,-2-2-22-16,1 2-54 0,-6 1-60 0,1 1-46 15,0 3-44-15,4 1-43 0,-5 0-36 0,2 2-32 16,0 1-33-16,2-1-28 0,4 2-30 0,3-1-18 16,4 2-81-16,3 1-109 0,4-3 0 0,3 4 0 15,6 1 0-15,6-1 0 0,8 1 0 0,2-1 0 0,4-2 0 16,3-2 0-16,-1-2 0 0,-2-2 0 15,-3 0 0-15,-1-2 0 0,-9-2 0 0,0-1 0 0,-5 0 0 16,0-1 0-16,0 0 0 0,-2-2 0 0,-2 0 0 16,0-1 0-16,-2 2 0 0,-4-1 0 0,2-4 0 15,-3 2 0-15,-2 2 0 0,0-4 0 16,-2-2 0-16,-2 4 0 0,-2-3 0 0,-1 2 0 0,-3-2 0 16,-1 2 0-16,1 3 0 0,-3-5 0 0,1 3 0 15,-1 1 0-15,2 0 0 0,-2 2 0 0,6-1 0 16,-2 3 0-16,2-1 0 0,0-1 0 0,6 3-669 15,0 0-585-15,-7-2-1358 0,7 2 601 0</inkml:trace>
  <inkml:trace contextRef="#ctx0" brushRef="#br0" timeOffset="-164150.39">18089 15442 90 0,'5'-4'441'0,"0"-1"73"16,3 0 36-16,-3 0 31 0,0-2 30 0,3 1-1 15,0-1-20-15,-2 0-23 0,5 1-46 0,1 1-50 16,2 0-45-16,3 3-42 0,0 0-39 0,3 6-35 15,0 1-27-15,0 1-30 0,6 6-26 0,-9-3-27 16,3 8-14-16,-6-3-155 0,-1 0-31 0,-5 2 0 16,-4-2 0-16,-2 1 0 0,-1 2 0 0,-3-6 0 0,-1 1 0 15,-1 0 0-15,-3-1 0 0,-1-3 0 16,-1 2 0-16,4-5 0 0,0 1 0 0,-4-2 0 16,5 0 0-16,-1-2 0 0,0 0 0 0,5-2 0 0,-8 0 0 15,8 0 0-15,-10-1 0 0,10 1 0 0,-4-7 0 16,4 3 0-16,0-2 0 0,5-2 0 0,3-2 0 15,2-3 0-15,-1 1 0 0,8-3 0 0,2-2 0 16,7 0 0-16,-1 1 0 0,3-1 0 0,4 5 0 16,0-1 0-16,5 7 0 0,3 0 0 0,-3 3 0 15,-1 3 0-15,-1 0 0 0,1 5 0 0,-4 1 0 16,-5 2 0-16,0-2 0 0,-8 3 0 0,-4-1 0 16,1 1 0-16,-7-2 0 0,-2 4 0 0,0-4 0 15,0 6 0-15,-3-2 0 0,-1-1 0 0,-1 3 0 16,-2-4 0-16,0 2 0 0,-4-2 0 0,2 0 0 15,-1-1 0-15,1-2 0 0,0 1 0 0,-3-1 0 16,3-1 0-16,-1 1 0 0,1-2 0 0,-1 1 0 16,2-1 0-16,-2 1 0 0,2-1 0 0,0-1 0 0,1-3 0 15,-4 5 0-15,1-4 0 0,3 4 0 0,0-5 0 16,-2 4 0-16,2-4 0 0,-3 1 0 16,3-1 0-16,0 0 0 0,0 0 0 0,-2 4 0 0,2-4 0 15,0 0 0-15,0 0 0 0,0 0 0 0,0 0 0 16,0 0 0-16,0 0 0 0,0 0 0 0,0 0 0 15,0 0 0-15,0 0 0 0,0 0 0 0,0 0 0 16,0 0 0-16,0 0 0 0,-5 2 0 0,5-2 0 16,0 0 0-16,0 0 0 0,0 0 0 0,0 0 0 15,0 0 0-15,0 0 0 0,0 0 0 0,0 0 0 16,0 0 0-16,0 0 0 0,0 0 0 0,0 0 0 16,0 0 0-16,0 0 0 0,0 0 0 0,0 0 0 15,0 0 0-15,0 0 0 0,-8-6 0 0,8 6 0 16,-9-3 0-16,3 1-521 0,-1-4-758 0,1 4-1385 15,-2-1 613-15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01:58.454"/>
    </inkml:context>
    <inkml:brush xml:id="br0">
      <inkml:brushProperty name="width" value="0.05292" units="cm"/>
      <inkml:brushProperty name="height" value="0.05292" units="cm"/>
      <inkml:brushProperty name="color" value="#FF0000"/>
    </inkml:brush>
  </inkml:definitions>
  <inkml:trace contextRef="#ctx0" brushRef="#br0">1024 1332 552 0,'2'-7'706'0,"4"-2"21"0,-3 3 3 15,0-3-50-15,0 3-64 0,-2-1-60 0,0 2-60 16,2 1-45-16,-3-1-45 0,1 2-39 0,-1 3-43 0,0 0-33 15,0 0-28-15,0 0-26 0,0 0-25 0,-3 29-18 16,3-3-19-16,-2 4-17 0,-1 7-108 16,5 8-50-16,-1 3 0 0,1 0 0 0,1-12 0 15,2 15 0-15,-1-13 0 0,2 7 0 0,-2-11 0 16,1 0 0-16,0-1 0 0,4 1 0 0,-5-5 0 0,1 0 0 16,0-4 0-16,-1-8 0 0,0 0 0 15,-3-3 0-15,3-2 0 0,-3 0 0 0,3-4 0 0,-4-3 0 16,4 1 0-16,-4-2 0 0,0-1 0 15,0 3 0-15,1-2 0 0,-1-4 0 0,2 4 0 0,0-2 0 16,-2-2 0-16,0 0 0 0,0 5 0 0,0-5 0 16,0 0 0-16,0 0 0 0,0 4 0 0,0-4 0 15,0 0 0-15,0 0 0 0,0 0 0 0,0 0 0 16,0 0 0-16,0 0 0 0,-13-9-480 0,11 6-261 16,-4 0-421-16,0-1-1258 0,0 2 556 0</inkml:trace>
  <inkml:trace contextRef="#ctx0" brushRef="#br0" timeOffset="305.2">707 2097 241 0,'-13'2'550'0,"0"0"35"15,2-1 13-15,3 2 13 0,2-3-15 0,1 1-12 16,0 0-32-16,5-1-26 0,0 0-47 0,0 0-46 16,24 0-42-16,-5-2-42 0,9 2-31 0,4-1-31 15,4 2-30-15,4-3-26 0,13 1-22 0,3 0-20 16,1-1-19-16,-4 0-135 0,0 4-35 0,-1-2 0 15,-15 2 0-15,0-1 0 0,2 0 0 0,-4 1 0 16,-3-1 0-16,-5 2 0 0,-5-2 0 0,-3 1 0 16,-6-2 0-16,1 0 0 0,-4 1 0 0,-6 1 0 15,6-2 0-15,-10 0 0 0,10 0 0 0,-6-2 0 16,-4 2 0-16,7 2 0 0,-7-2 0 0,7 1 0 16,-7-1 0-16,0 0 0 0,0 0 0 0,7-3 0 15,-7 3 0-15,0 0 0 0,0 0 0 0,0 0 0 16,0 0 0-16,-13-9 0 0,8 6 0 0,-3-4-127 15,-2 0-575-15,-3 2-525 0,2-1-1330 0,-2-2 588 16</inkml:trace>
  <inkml:trace contextRef="#ctx0" brushRef="#br0" timeOffset="713.54">669 1314 195 0,'-5'-1'565'15,"5"1"13"-15,-6-3 0 0,6 3-3 0,0 0-18 16,0 0-18-16,-5-1-32 0,5 1-34 0,0 0-6 15,0 0-30-15,20-6-37 0,-1 5-32 0,11 0-44 0,5-5-34 16,1 5-24-16,16-4-27 0,-1-1-25 16,-1 4-16-16,-8 0-28 0,8-1-14 0,1 1-61 15,-10 2-95-15,-5-2 0 0,0 1 0 0,-2 1 0 16,-3 0 0-16,-4-1 0 0,-6 2 0 0,-2-1 0 0,-3 0 0 16,-1-1 0-16,-5 1 0 0,-2 0 0 0,-2 0 0 15,2 0 0-15,-8 0 0 0,9 1 0 16,-9-1 0-16,8 0 0 0,-8 0 0 0,0 0 0 15,6-1 0-15,-6 1 0 0,0 0 0 0,0 0 0 0,0 0 0 16,0 0 0-16,0 0 0 0,0 0 0 0,-11 11-85 16,3-4-495-16,3 0-114 0,-3 1-445 0,-2 5-1234 15,1 3 547-15</inkml:trace>
  <inkml:trace contextRef="#ctx0" brushRef="#br0" timeOffset="1038.52">1756 1847 4634 0,'3'1'595'0,"-3"-1"-151"0,0 0 12 0,0 0 19 15,0 0-21-15,0 0-79 0,0 0-93 0,0 0-61 16,0 0-49-16,0 0-89 0,0 0-83 0,0 0 0 16,1 4 0-16,-1 7 0 0,-1 1 0 0,2 4 0 15,-1 10 0-15,-1-1 0 0,1 3 0 0,-3 1 0 16,3 2 0-16,-1 2 0 0,5-4 0 0,-3 1 0 15,-2 4 0-15,2 1 0 0,0-6 0 0,1 0 0 16,-2-4 0-16,2 2 0 0,-2-8 0 0,1-1 0 16,2-3 0-16,-3 1 0 0,0-4 0 0,1 1 0 15,1-3 0-15,-2-1 0 0,0-2 0 0,2-1 0 16,-2-1 0-16,0-1 0 0,-2 0 0 0,2-1 0 16,0-3 0-16,2 7 0 0,-2-7 0 0,0 3 0 15,0-3 0-15,0 0 0 0,0 0 0 0,-9-13-527 16,5 11-211-16,-2-9-417 0,2 2-1251 0,-2-4 555 15</inkml:trace>
  <inkml:trace contextRef="#ctx0" brushRef="#br0" timeOffset="1349">1591 1931 151 0,'-1'-9'616'0,"1"3"13"0,1-1 24 15,6 1 9-15,0 1-24 0,6-2-22 0,5 6-54 16,13-1-58-16,1 3-42 0,5 5-51 0,1 0-38 15,2 2-39-15,7 10-34 0,-11-4-31 0,10 7-24 16,-17-2-25-16,-1 3-22 0,2 0-23 0,-10-2-9 16,3 1-159-16,-6 0-7 0,-1 1 0 0,-5 3 0 0,-2-2 0 15,-4-1 0-15,-2-4 0 0,-1 1 0 0,-5-1 0 16,-1 0 0-16,-2-1 0 0,-2-2 0 0,-1 0 0 16,-2 0 0-16,-2 1 0 0,-1-2 0 15,-1-1 0-15,-7 4 0 0,4-6 0 0,-1 1 0 16,1-2 0-16,-6 3 0 0,-2-2 0 0,1-4 0 0,5-1 0 15,-1 1 0-15,-1-2 0 0,4 0 0 0,-5-3 0 16,4 0 0-16,0 2 0 0,2-3 0 16,-1-1 0-16,5-1 0 0,-4-5 0 0,1-1 0 0,-2-2-295 15,3-1-441-15,-5-7-458 0,4 2-1293 0,9-3 572 16</inkml:trace>
  <inkml:trace contextRef="#ctx0" brushRef="#br0" timeOffset="1757.92">2711 1126 281 0,'10'-30'555'0,"-1"4"4"16,-5 6 16-16,1 3 20 0,0 0-1 0,-2 9-11 15,-2-4-34-15,0 6-37 0,0-1-43 0,-1 2-47 16,0 1-39-16,2 0-47 0,-2 4-32 0,-12 13-29 15,-4 12-26-15,-10 17-24 0,-5 6-19 0,-7 29-21 16,2-3-18-16,6 9-13 0,3 5-141 0,4-4-13 16,0-2 0-16,10 0 0 0,9 0 0 0,3-24 0 15,2 0 0-15,8 2 0 0,3-1 0 0,3-5 0 16,13 26 0-16,-5-29 0 0,1-2 0 0,7-1 0 16,-1-1 0-16,4-4 0 0,3-5 0 0,0 1 0 15,-1-3 0-15,-7-13 0 0,3-3 0 0,-1-2 0 16,-3 0 0-16,-4-4 0 0,-7-3 0 0,-1-2 0 15,-3-4 0-15,-1-1 0 0,-3 3 0 0,-4-4 0 16,1 1 0-16,-2-3 0 0,2 1 0 0,-2 2 0 16,-4-4 0-16,7 2 0 0,-7-2 0 0,5 4 0 15,-5-4 0-15,0 0 0 0,0 0 0 0,5 2 0 16,-5-2 0-16,0 0 0 0,0 0 0 0,0 0 0 16,1-16 0-16,-2 8-547 0,1-2-727 0,-1-4-1381 15,-3-3 611-15</inkml:trace>
  <inkml:trace contextRef="#ctx0" brushRef="#br0" timeOffset="2880.62">3107 1561 4485 0,'-4'-16'227'0,"-1"-1"-26"15,0 5 69-15,-1 1 43 0,3 0 19 0,-2-1 45 0,-1 4 6 16,3-3-48-16,-1 6-65 0,0-2-30 0,2 5-20 16,-1-3-21-16,1 2-21 0,0-2-23 0,2 5-149 15,-3-3-6-15,3 3 0 0,0-4 0 0,0 4 0 16,0 0 0-16,0 0 0 0,20 15 0 0,-1-6 0 16,3 4 0-16,5 2 0 0,5-1 0 0,2 1 0 15,3-2 0-15,13 5 0 0,-14-7 0 0,14 3 0 16,-16-4 0-16,1-5 0 0,-2 3 0 0,0-3 0 15,-1 1 0-15,-5-3 0 0,-4 0 0 0,-5-1 0 16,-5-2 0-16,-1 0 0 0,-1 2 0 0,-4-2 0 16,0 2 0-16,-7-2 0 0,11 0 0 0,-7-2 0 15,-4 2 0-15,8-2 0 0,-8 2 0 0,6-4 0 16,-6 2 0-16,0 2 0 0,0-6 0 0,0 1 0 16,-2 0 0-16,-4 1 0 0,0-1 0 0,-3-1 0 15,-9-1 0-15,0 2 0 0,-3 2 0 0,-6-1 0 16,-4 4 0-16,-1 2 0 0,0 2 0 0,-4 3 0 15,2 0 0-15,1 3 0 0,2 2 0 0,-1 2 0 16,1 1 0-16,1-1 0 0,2 5 0 0,3-2 0 16,2 3 0-16,3 0 0 0,6 0 0 0,-3 0 0 15,7-3 0-15,5 1 0 0,-4 2 0 0,5-4 0 16,0 1 0-16,3 1 0 0,2-1 0 0,3-2 0 16,5 2 0-16,-3-3 0 0,6 2 0 0,-2-3 0 15,5 0 0-15,2 0 0 0,7-2 0 0,-4-2 0 16,6 1 0-16,1-1 0 0,0 0 0 0,2-4 0 0,0-2 0 15,-1-1 0-15,0-3 0 0,-1 3 0 0,-6-3 0 16,1 2 0-16,-3-2 0 0,-1 1 0 16,-5-1 0-16,1 1 0 0,-4-2 0 0,-2 2 0 15,1-1 0-15,-3 1 0 0,-2-2 0 0,-4 2 0 0,9 0 0 16,-5-2 0-16,-4 2 0 0,0 0 0 16,5-1 0-16,-5 1 0 0,0 0 0 0,0 0 0 0,0 0 0 15,0 0 0-15,0 0 0 0,0 0 0 0,-19-1 0 16,11 2 0-16,-3 3 0 0,-1-2 0 0,-2 1 0 15,-3 3 0-15,0 0 0 0,1 0 0 0,0 2 0 16,0-1 0-16,-3 1 0 0,2 0 0 0,1 5 0 16,-2-5 0-16,3 4 0 0,-3-2 0 0,2 1 0 15,7-2 0-15,-1 1 0 0,0 3 0 0,2-3 0 16,2-2 0-16,0 3 0 0,3-3 0 0,-3 1 0 16,4-3 0-16,2 1 0 0,2 0 0 0,-2 1 0 15,3-1 0-15,1-1 0 0,4 2 0 0,0-2 0 16,3 0 0-16,2 4 0 0,-3-3 0 0,7 0 0 15,-3-2 0-15,4 1 0 0,3-2 0 0,1 1 0 16,5 1 0-16,0 0 0 0,-7-4 0 0,2 2 0 16,-2-4 0-16,1 2 0 0,1-2 0 0,-3-2 0 15,-1-1 0-15,-3 1 0 0,-2-1 0 0,-2-1 0 16,3 2 0-16,-3-4 0 0,0 0 0 0,-2 0 0 16,0 0 0-16,-3 2 0 0,1-2 0 0,-1 2 0 15,-5-3 0-15,3 3 0 0,0-1 0 0,-3 3 0 16,2-3 0-16,-3 1 0 0,0 4 0 0,0-6 0 15,0 3 0-15,0 3 0 0,-9 0 0 0,9 0 0 16,-14 4 0-16,1 5 0 0,-2-2 0 0,-3 7 0 16,-4 2 0-16,3 6 0 0,-4-1 0 0,4 5 0 0,1-2 0 15,-4 2 0-15,4 3 0 0,0-2 0 0,3-1 0 16,0-1 0-16,0 1 0 0,3-2 0 16,0 0 0-16,2-6 0 0,3-2 0 0,0-1 0 0,2-4 0 15,0 0 0-15,0-2 0 0,2-2 0 0,2 0 0 16,-2-3 0-16,1 1 0 0,1 1 0 0,-2-1 0 15,3 0 0-15,-3-3 0 0,3-2 0 0,-2 6 0 16,2-6 0-16,-1 3 0 0,1-3 0 0,-3 3 0 16,3-3 0-16,0 0 0 0,0 0 0 0,0 0 0 15,0 0 0-15,-4 4 0 0,4-4 0 0,0 0 0 16,0 0 0-16,0 0 0 0,-4-10 0 0,2 5 0 16,1-3-496-16,-2-3-787 0,3-5-1389 0,0-4 615 15</inkml:trace>
  <inkml:trace contextRef="#ctx0" brushRef="#br0" timeOffset="3285.78">3905 1126 5592 0,'-3'-31'112'0,"0"4"76"16,6 11 60-16,-6 4-44 0,2-1-10 0,0 6 22 15,0 0 3-15,1 2-7 0,0-2-46 0,0 4-11 16,0 3-17-16,11 8 14 0,4 6 2 0,8 12-11 16,17 21-45-16,19 24-98 0,0 9 0 0,-6 8 0 15,1 9 0-15,-6 0 0 0,-8 5 0 0,2-3 0 16,-11-2 0-16,-4-8 0 0,-8-4 0 0,-5-4 0 16,-4-23 0-16,-10-2 0 0,-1 2 0 0,-8-2 0 15,0 0 0-15,-5-5 0 0,-9-2 0 0,1-3 0 16,-2-6 0-16,-5-1 0 0,4-12 0 0,0 0 0 15,-2-3 0-15,-4-3 0 0,-1-1 0 0,2-2 0 16,-1-1 0-16,0-2 0 0,2-1 0 0,1 0 0 16,1-4 0-16,5-1 0 0,4-4 0 0,-1 1 0 0,6 0 0 15,1-3 0-15,-1 0 0 0,3 1 0 0,-2-1 0 16,4-1 0-16,2-1 0 0,0 2 0 16,-2-2 0-16,8-1 0 0,-10 1 0 0,10-1 0 15,-11 3 0-15,11-3 0 0,-10 0 0 0,10 0 0 0,0 0 0 16,0 0 0-16,-10-5-1366 0,10 1-1478 15,0 4 654-15</inkml:trace>
  <inkml:trace contextRef="#ctx0" brushRef="#br0" timeOffset="4072.82">5182 1922 196 0,'-17'2'685'0,"4"0"8"0,0-2 20 0,4 0 7 16,1 1-60-16,1-1-63 0,7 0-58 0,-13 0-55 15,13 0-47-15,-6 4-44 0,6-4-42 0,-7 0-34 16,7 0-30-16,0 0-30 0,0 0-24 0,20 0-24 16,6 0-19-16,10 0-17 0,15 0-116 0,4 0-57 15,-1 0 0-15,-3 3 0 0,-10-3 0 0,10 1 0 16,-15 0 0-16,1 1 0 0,-4 2 0 0,0-1 0 15,-3 1 0-15,-10-2 0 0,-1-1 0 0,-6 0 0 16,1-1 0-16,-5 2-527 0,0 0-155 0,-3 3-482 16,-2 0-1261-16,-4-1 558 0</inkml:trace>
  <inkml:trace contextRef="#ctx0" brushRef="#br0" timeOffset="4239.2">5243 2213 421 0,'-34'14'539'0,"6"-3"17"0,8-2 6 0,6-2 12 16,1 0 31-16,4-3-10 0,5-2-25 0,-2 1-58 15,1-2-49-15,1 2-46 0,4-3-37 0,0 0-35 16,19 3-32-16,3-7-32 0,5 3-26 0,7-1-26 16,3-1-24-16,0 0-22 0,3-1-25 0,11-1-130 0,-1 1-28 15,-12-2 0-15,2-1 0 0,11-4-314 0,-1 0-203 16,2-2-159-16,0 1-438 0,1 1-1208 0,1-5 535 16</inkml:trace>
  <inkml:trace contextRef="#ctx0" brushRef="#br0" timeOffset="5223.92">7368 677 174 0,'0'0'567'0,"0"0"-1"0,-10-31-4 16,10 31-7-16,-7-12-3 0,7 12-10 0,-13-16-20 16,13 16-19-16,-15-16-23 0,5 6-42 0,-4 1-43 15,0-1-37-15,14 10-37 0,-35-18-29 0,11 8-29 16,-4 5-26-16,-1-1-27 0,-5 0-19 0,2 6-18 0,-1 0-19 16,1 5-18-16,-1-2-136 0,4 3 0 0,-1 4 0 15,-2 3 0-15,3 2 0 0,-1 3 0 16,1 4 0-16,6 4 0 0,-9 14 0 0,9 0 0 15,0 0 0-15,4 4 0 0,4 5 0 0,1 0 0 0,7 4 0 16,5 1 0-16,9 4 0 0,5-4 0 0,6 1 0 16,2 2 0-16,4-2 0 0,13 19 0 0,-10-24 0 15,3 1 0-15,-1-4 0 0,3 1 0 16,-4 1 0-16,0-4 0 0,-1-2 0 0,0-2 0 0,-7-11 0 16,-3 2 0-16,1-2 0 0,-4-1 0 0,0-2 0 15,-5 0 0-15,-4 0 0 0,-1-2 0 0,-4-6 0 16,-3 6 0-16,3-7 0 0,-5 0 0 0,-2 0 0 15,-1 1 0-15,-4-2 0 0,2 0 0 0,-4 0 0 16,0-2 0-16,-3 6 0 0,2-6 0 0,2-1 0 16,-6 4 0-16,4-6 0 0,-2 1 0 0,3-1 0 15,-2 0 0-15,1-2 0 0,3-2 0 0,0-6 0 16,1 7 0-16,0-2 0 0,1-3 0 0,0-1 0 16,1 1 0-16,4-1 0 0,0-1 0 0,5-2 0 15,-10 0 0-15,10 0 0 0,-8 4 0 0,8-4 0 16,-4 2 0-16,4-2 0 0,0 0 0 0,0 0 0 15,0 0 0-15,0 0 0 0,0 0 0 0,-5 4 0 16,5-4 0-16,0 0 0 0,14 4 0 0,-5 3 0 16,0 1 0-16,5 6 0 0,3 7 0 0,2 3 0 15,-3 6 0-15,5 15 0 0,-2 6 0 0,0 2 0 16,-6 6 0-16,10 18 0 0,-17-20 0 0,2 29 0 16,-7-1 0-16,3-4 0 0,-4-21 0 0,0 21 0 15,-4 2 0-15,6-23 0 0,-2 26 0 0,2-30 0 16,2 27 0-16,1-25 0 0,9 23 0 0,0-21 0 15,8 21 0-15,-4-25 0 0,13 21 0 0,-5-24 0 16,4 1 0-16,3-4 0 0,3 0 0 0,5-5 0 0,0-3 0 16,3-1 0-16,1 0 0 0,1-5 0 15,-1-8 0-15,-3 4 0 0,-13-14 0 0,-1 1 0 16,1-5 0-16,-7 0 0 0,-5-3 0 0,0-1 0 16,-7-5 0-16,-1 1 0 0,-3 0 0 0,1-4 0 0,-7-2 0 15,9 6 0-15,-9-6 0 0,6 5 0 16,-6-5 0-16,0 0 0 0,10 5 0 0,-10-5 0 15,0 0 0-15,0 0 0 0,0 0 0 0,0 0 0 16,8 2 0-16,-8-2 0 0,0 0 0 0,0 0 0 0,0 0 0 16,0 0 0-16,0 0 0 0,0 0 0 0,12-8 0 15,-12 8 0-15,5-18-1366 0,2 5-1478 0,-2-8 654 16</inkml:trace>
  <inkml:trace contextRef="#ctx0" brushRef="#br0" timeOffset="6339.03">8196 724 171 0,'9'-23'755'15,"-9"23"21"-15,8-27-5 0,-7 15-69 0,-1 12-65 0,4-21-60 16,-4 21-59-16,4-16-48 0,-4 16-50 0,0 0-43 16,0 0-34-16,3-16-42 0,-3 16-35 15,0 0-23-15,0 0-21 0,0 0-23 0,-2 61-20 16,2-28-16-16,0 16-62 0,5 1-101 0,-4 1 0 0,2-4 0 15,1 1 0-15,2 0 0 0,-1-13 0 0,4 11 0 16,-1-13 0-16,-2 1 0 0,5-3 0 0,-3-2 0 16,1-2 0-16,-1-2 0 0,-3-7 0 0,-1 2 0 15,2-4 0-15,-2-3 0 0,1-5 0 0,-1 3 0 16,-1-5 0-16,-2 1 0 0,0 0 0 0,2-3 0 16,-2 1 0-16,-1-1 0 0,3-1 0 0,-3-3 0 15,1 5 0-15,-1-5 0 0,0 1 0 0,0-1 0 16,0 0 0-16,0 0 0 0,4 4 0 0,-4-4 0 15,0 0 0-15,0 0 0 0,0 0 0 0,0 0 0 16,0 0 0-16,0 0 0 0,0 0 0 0,0 0 0 16,0 0 0-16,0 0 0 0,0 0-482 0,9-11-804 15,-3 5-1391-15,8-1 616 0</inkml:trace>
  <inkml:trace contextRef="#ctx0" brushRef="#br0" timeOffset="6902.76">10356 954 253 0,'1'-5'807'0,"2"1"16"0,-1 2-54 15,0-1-72-15,-2 3-70 0,1-6-62 0,-1 6-61 0,0 0-47 16,0 0-44-16,0 0-44 0,0 0-37 0,0 0-30 15,2 19-29-15,-2-2-29 0,-1-1-24 0,-1 4-26 16,2-1-10-16,-2 0-26 0,1 2-158 16,2-2 0-16,-1-1 0 0,2 1 0 0,-1 0 0 0,-1-6 0 15,1 0 0-15,0-1 0 0,1-1 0 0,-1-2 0 16,0 2 0-16,1-4 0 0,-1-2 0 0,0 0 0 16,0-1 0-16,-1 0 0 0,2 0 0 15,-2-4 0-15,0 0 0 0,3 4-374 0,-3-4-355 16,0 0-453-16,0 0-1280 0,5-15 567 0</inkml:trace>
  <inkml:trace contextRef="#ctx0" brushRef="#br0" timeOffset="7087.54">10426 856 4928 0,'-4'-15'706'16,"4"15"-78"-16,-7-24-9 0,7 24-90 0,-7-14-164 16,7 14-97-16,0 0-120 0,-5-15-148 0,5 15 0 0,0 0 0 15,0 0 0-15,0 0 0 0,-4-14 0 0,4 14 0 16,0 0 0-16,0 0 0 0,0 0 0 0,0 0 0 15,0 0 0-15,0 0 0 0,0 0 0 16,0 0 0-16,0 0 0 0,0 0 0 0,0 0 0 0,0 0-92 16,0 0-470-16,0 0-122 0,48 32-459 0,-32-25-1237 15,-16-7 548-15</inkml:trace>
  <inkml:trace contextRef="#ctx0" brushRef="#br0" timeOffset="7358.67">10858 761 106 0,'3'-29'575'0,"-5"17"63"0,2 12 56 0,-7-28 15 15,2 14-21-15,5 14-63 0,-10-19-62 0,10 19-55 16,-11-17-53-16,11 17-45 0,-6-11-43 0,6 11-39 16,0 0-37-16,0 0-32 0,0 0-25 0,0 0-18 15,-33 59-25-15,25-27-15 0,3 16-18 0,0-3-158 16,3 3 0-16,2 0 0 0,3 1 0 0,0 0 0 16,2-2 0-16,-3-13 0 0,5 2 0 0,-4-3 0 15,3 0 0-15,1 1 0 0,-2-2 0 0,2-4 0 16,-2-1 0-16,-1-8 0 0,-2 1 0 0,-2-8 0 15,3 5 0-15,-2-5 0 0,-1-4 0 0,1-1 0 16,-1-1 0-16,0-3 0 0,-1 2 0 0,1-5 0 16,0 5 0-16,0-5 0 0,-1 5 0 0,1-5 0 15,0 0 0-15,0 0 0 0,0 0-152 0,-27-11-573 16,15 4-494-16,-3-5-1322 0,1-2 585 0</inkml:trace>
  <inkml:trace contextRef="#ctx0" brushRef="#br0" timeOffset="7597.26">10551 1211 357 0,'-20'-7'559'0,"2"-1"25"0,4 5 25 15,5-1 22-15,-4-2-1 0,7 4-13 0,1 1-57 16,1-2-54-16,0 0-54 0,4 3-37 0,13-4-43 16,6 2-37-16,12 0-31 0,2 0-30 0,8 2-26 15,15 0-31-15,-2 0-17 0,-2-1-20 0,-1 2-39 16,-11-1-141-16,-2 0 0 0,-3 2 0 0,-6 2 0 16,-8-4 0-16,-3 1 0 0,-5-1 0 0,-2 0 0 15,0 0 0-15,-4 0 0 0,-1 0 0 0,-2 2 0 16,-4-2 0-16,9 1 0 0,-6 0 0 0,-3-1 0 15,0 0 0-15,8 0 0 0,-8 0 0 0,0 0 0 16,5 1 0-16,-5-1 0 0,0 0 0 0,0 0 0 16,0 0 0-16,0 0 0 0,0 0 0 0,0 0 0 15,4-5-634-15,-4 0-626 0,0 5-1364 0,9-13 603 16</inkml:trace>
  <inkml:trace contextRef="#ctx0" brushRef="#br0" timeOffset="8914.7">12186 746 30 0,'0'0'459'16,"-22"-16"31"-16,22 16 26 0,-12-8 14 0,12 8 17 16,-12-12 26-16,12 12 15 0,0 0-8 0,-15-15-56 15,15 15-48-15,0 0-51 0,-12-9-39 0,12 9-44 16,0 0-34-16,0 0-29 0,0 0-34 0,0 0-23 15,0 0-25-15,0 0-21 0,0 0-16 0,0 0-22 16,0 0-138-16,0 0 0 0,0 0 0 0,0 0 0 16,50 50 0-16,-21-36 0 0,6-2 0 0,1 2 0 15,1 0 0-15,11 0 0 0,-11-3 0 0,0 0 0 16,-1-6 0-16,-1 0 0 0,-5 0 0 0,-3 0 0 16,-5-3 0-16,-22-2 0 0,38 4 0 0,-38-4 0 0,23 3 0 15,-23-3 0-15,0 0 0 0,0 0 0 16,0 0 0-16,32-2 0 0,-32 2 0 0,0 0 0 15,0 0 0-15,0 0 0 0,12-15 0 0,-12 15 0 0,0 0 0 16,0 0 0-16,0 0 0 0,-17-30 0 0,17 30 0 16,-18-14 0-16,18 14 0 0,-24-10 0 0,5 6 0 15,19 4 0-15,-41-4 0 0,10 2 0 0,31 2 0 16,-61 7 0-16,30 0 0 0,-2-1 0 0,2 3 0 16,1 1 0-16,0 1 0 0,2-1 0 0,3 2 0 15,0 2 0-15,6-4 0 0,1 1 0 0,4 2 0 16,1-1 0-16,-1-2 0 0,7 0 0 0,0 2 0 15,0-2 0-15,3 1 0 0,1 1 0 0,1-2 0 16,2 3 0-16,4-1 0 0,-1 3 0 0,4-3 0 16,4 0 0-16,0 2 0 0,2-3 0 0,2 0 0 15,1-1 0-15,-3-1 0 0,6 0 0 0,-5-3 0 16,4 0 0-16,0-1 0 0,1-2 0 0,-6 0 0 16,1-1 0-16,-1 2 0 0,1-4 0 0,-3 2 0 15,-3-2 0-15,2 0 0 0,-1 0 0 0,-5 0 0 16,-4 0 0-16,10-2 0 0,-5 0 0 0,-5 2 0 15,0 0 0-15,8-2 0 0,-8 2 0 0,4-4 0 16,-4 4 0-16,0 0 0 0,0 0 0 0,-8-4 0 16,4 1 0-16,4 3 0 0,-19 0 0 0,8 3 0 15,-1-2 0-15,-2 1 0 0,-2 4 0 0,-3 0 0 16,3-2 0-16,2 4 0 0,-1 1 0 0,-1-1 0 16,6-1 0-16,0 2 0 0,-2-2 0 0,5 2 0 15,-1 1 0-15,4-2 0 0,-1 1 0 0,1 0 0 16,4 0 0-16,-2 0 0 0,4-2 0 0,3 1 0 15,3 2 0-15,6 3 0 0,0-6 0 0,5 4 0 16,8 1 0-16,-1-4 0 0,-6 2 0 0,2-4 0 16,5 1 0-16,-7-2 0 0,2-2 0 0,-2 0 0 15,-3 1 0-15,2-1 0 0,-2 0 0 0,-3-3 0 16,-3 0 0-16,2-1 0 0,-3 1 0 0,1-2 0 16,0-1 0-16,-3-1 0 0,3 0 0 0,-1 0 0 15,-6-2 0-15,5-2 0 0,-4 2 0 0,3-1 0 0,-2 0 0 16,-5-1 0-16,6 2 0 0,-6-2 0 15,-1 2 0-15,2 4 0 0,-2-6 0 0,0 4 0 16,-2-1 0-16,1 0 0 0,-6 1 0 0,1 2 0 16,1 2 0-16,-8 1 0 0,-6 3 0 0,0 1 0 0,-4 8 0 15,-3-1 0-15,1 5 0 0,-3 3 0 0,1 5 0 16,-9 7 0-16,9-9 0 0,-6 12 0 16,11-7 0-16,-1 2 0 0,-1-2 0 0,4 3 0 15,-1-5 0-15,2 2 0 0,2-2 0 0,2-3 0 0,2-1 0 16,2-4 0-16,3-4 0 0,2-3 0 0,-2 3 0 15,0-6 0-15,5 2 0 0,-1-2 0 16,1-1 0-16,-1 1 0 0,2-3 0 0,-2-1 0 16,3-2 0-16,-2 4 0 0,-1-3 0 0,3 0 0 15,1-3 0-15,-4 4 0 0,4-4 0 0,-4 3 0 0,4-3 0 16,-1 4 0-16,1-4 0 0,-3 3 0 0,3-3 0 16,-5 1 0-16,5-1 0 0,0 0 0 0,-6 0 0 15,6 0 0-15,-5 3 0 0,5-3 0 16,0 0 0-16,-13-3 0 0,10 1-392 0,3 2-909 0,-3-9-1407 15,3 9 623-15</inkml:trace>
  <inkml:trace contextRef="#ctx0" brushRef="#br0" timeOffset="9580.79">13590 616 648 0,'0'0'705'0,"0"0"25"0,0 0 5 0,0 0-56 16,0 0-68-16,0 0-61 0,0 0-54 0,0 0-50 16,0 0-45-16,-29-22-42 0,29 22-30 0,-42-2-42 15,15 6-29-15,-6 5-25 0,0 2-26 0,-13 11-20 16,0 6-15-16,6 6-20 0,-1 3-146 0,4 3-6 16,6-1 0-16,6 4 0 0,8-9 0 0,-1 9 0 15,8-8 0-15,9-2 0 0,-2 0 0 0,10 0 0 16,0-3 0-16,9 2 0 0,1-5 0 0,2-4 0 15,5 1 0-15,1-4 0 0,3 1 0 0,0-3 0 16,-1-1 0-16,-1-3 0 0,1-1 0 0,0-2 0 16,-6-4 0-16,1-2 0 0,-3 2 0 0,0-1 0 15,-2-3 0-15,-6 4 0 0,1-4 0 0,-5-2 0 16,1 1 0-16,-4-1 0 0,4 0 0 0,-4 0 0 16,1 1 0-16,-5-2 0 0,9 0 0 0,-9 0 0 15,0 0 0-15,5 0 0 0,-5 0 0 0,0 0 0 16,0 0 0-16,0 0 0 0,5 4 0 0,-5-4 0 15,0 0 0-15,0 0 0 0,3-7 0 0,-3 7 0 16,-7-7 0-16,7 7 0 0,-10-8 0 0,6 4-201 16,-2-6-491-16,-1 6-525 0,-3-2-1317 0,0-4 582 15</inkml:trace>
  <inkml:trace contextRef="#ctx0" brushRef="#br0" timeOffset="9884.15">13093 1075 341 0,'-7'-2'666'0,"0"-1"-8"0,2 1-9 0,1 0-15 15,3-1-25-15,1 3-23 0,0 0-50 0,0 0-49 16,17-5-53-16,-1 2-40 0,11 0-36 0,4 3-37 16,1 0-30-16,4-4-29 0,-1 4-24 0,1 0-29 15,0-2-18-15,2 2-19 0,-3-2-22 0,-3 2-145 16,-3 1-5-16,-1-3 0 0,-10 3 0 0,-4 0 0 15,-2-1 0-15,-2 0 0 0,-1 0 0 0,-3 0 0 0,-2 1 0 16,3-1 0-16,-7 0 0 0,10 0 0 16,-10 0 0-16,3 2 0 0,-3-2 0 0,0 0 0 15,7 0 0-15,-7 0 0 0,0 0 0 0,0 0 0 16,5 2 0-16,-5-2 0 0,0 0 0 0,0 0 0 16,0 0 0-16,0 0-361 0,0 0-326 0,4 2-504 0,-4-2-1289 15,0 0 570-15</inkml:trace>
  <inkml:trace contextRef="#ctx0" brushRef="#br0" timeOffset="10204.79">14109 936 4927 0,'0'-18'569'0,"0"18"-43"0,-6-35 9 0,6 21-8 16,0 14-104-16,-2-23-118 0,2 23-76 15,-2-19-79-15,2 19-150 0,0 0 0 0,0 0 0 16,0-17 0-16,0 17 0 0,0 0 0 0,0 0 0 15,0 0 0-15,0 0 0 0,0 0 0 0,-4 30 0 16,6-12 0-16,0 8 0 0,-2 1 0 0,2 0 0 16,-1 1 0-16,0 1 0 0,0-1 0 0,4-3 0 15,-3-2 0-15,0-3 0 0,-2-2 0 0,3 0 0 0,-3-1 0 16,2-2 0-16,-2-3 0 0,2-1 0 16,-2 2 0-16,2-2 0 0,-2-1 0 0,0 0 0 0,1-3 0 15,1-2 0-15,-2 2 0 0,0-3 0 16,0 1 0-16,0 0 0 0,0-2 0 0,0-3 0 15,-2 6 0-15,2-6 0 0,0 4 0 0,0-4 0 0,2 4 0 16,-2-4 0-16,0 0 0 0,0 0-108 0,0 0-542 16,0 0-590-16,0 0-1341 0,0 0 594 15</inkml:trace>
  <inkml:trace contextRef="#ctx0" brushRef="#br0" timeOffset="10611.77">13930 800 4330 0,'-23'-30'496'0,"6"4"-89"0,0 4 24 16,5 6 40-16,2 0-21 0,4 6-47 16,6 10-89-16,-9-13-67 0,9 13-52 0,0 0-22 0,-10-12-18 15,10 12-36-15,0 0-119 0,0 0 0 0,0 0 0 16,81 19 0-16,-31 2 0 0,2 6 0 0,2-1 0 16,3 6 0-16,-4 3 0 0,-3-2 0 0,0 6 0 15,-6 2 0-15,-4-6 0 0,-8 2 0 0,-10-10 0 16,0 0 0-16,-4-1 0 0,-4 0 0 0,-5-3 0 15,-3-6 0-15,-4 3 0 0,-2-3 0 0,-2 2 0 16,-4-3 0-16,-1 0 0 0,-2-1 0 0,-6 0 0 16,2-2 0-16,-6 0 0 0,1-2 0 0,-7 2 0 15,5-3 0-15,-5-2 0 0,-1 2 0 0,-2-4 0 16,0 1 0-16,0-1 0 0,0-1 0 0,-2-1 0 16,2 1 0-16,7-3 0 0,-6-3 0 0,6 2 0 15,1-1 0-15,1 0 0 0,1 0 0 0,5 0 0 16,0 0 0-16,4 1 0 0,0-1 0 0,0-1 0 15,4 0 0-15,5 1 0 0,-9 0 0 0,9 0 0 16,-7 0 0-16,7 0 0 0,0 0 0 0,-8-1 0 16,8 1 0-16,0 0 0 0,0 0 0 0,0 0 0 15,0 0 0-15,-8 0 0 0,8 0 0 0,0 0 0 16,0 0-74-16,-5-9-1280 0,5 9-1465 0,-5-4 649 16</inkml:trace>
  <inkml:trace contextRef="#ctx0" brushRef="#br0" timeOffset="11781.1">8321 2971 164 0,'4'-6'673'0,"1"0"21"0,-1 0 23 0,0-3 5 15,-4 4-43-15,0-2-60 0,0 0-64 16,-1 1-52-16,-2-1-43 0,2 1-51 0,-2-1-37 15,-2 0-44-15,-4 2-28 0,7-1-31 0,-10 2-33 0,1 1-21 16,-3 2-21-16,-4 4-112 0,-3 2-82 0,1 2 0 16,-6 6 0-16,2 7 0 0,2 2 0 0,-2 1 0 15,6 5 0-15,1 0 0 0,5 5 0 0,0-1 0 16,5-2 0-16,1 2 0 0,1 1 0 0,5-3 0 16,0 1 0-16,5-1 0 0,3-3 0 0,1-1 0 15,2 1 0-15,2-5 0 0,1-5 0 0,4 2 0 16,5-3 0-16,1-3 0 0,3-1 0 0,1-2 0 15,1-4 0-15,5-1 0 0,-2-2 0 0,0-2 0 16,-4 0 0-16,-1-3 0 0,0 0 0 0,-5-2 0 0,-1-3 0 16,-3 0 0-16,4-2 0 0,-6-1 0 15,1-3 0-15,0-1 0 0,-2-1 0 0,2-5 0 16,-5 4 0-16,0-8 0 0,-3-1 0 0,0 0 0 0,-4 0 0 16,-2-4 0-16,-2 4 0 0,-4-4 0 15,-1 4 0-15,-3 0 0 0,-1 1 0 0,-6 0 0 16,0 1 0-16,-5 2 0 0,-3 3 0 0,3 0 0 15,-4 4 0-15,-1 1 0 0,-3 0 0 0,2 3 0 0,5 3 0 16,0 0 0-16,2 1 0 0,0 2 0 0,0 4 0 16,5-2 0-16,4 0 0 0,-2 4 0 0,-1-4 0 15,7 2 0-15,-3 2 0 0,8-2 0 0,-14 0 0 16,9 1 0-16,0 0 0 0,1 1 0 0,-1 3 0 16,0 0 0-16,3-1 0 0,-2-1 0 0,2 3 0 15,4-2 0-15,0 1-172 0,5 3-465 0,0-3-594 16,2 0-1333-16,0-1 590 0</inkml:trace>
  <inkml:trace contextRef="#ctx0" brushRef="#br0" timeOffset="12446.12">10541 3092 630 0,'3'-4'791'0,"-3"4"8"0,0-7-43 0,0 7-70 16,0-6-69-16,0 6-64 0,0 0-54 0,0 0-53 16,0 0-45-16,0 0-42 0,0 0-38 0,0 0-22 15,0 20-36-15,0-3-21 0,-3 0-25 0,6 1-19 16,-3 8-84-16,0-7-114 0,-3 6 0 0,3-9 0 16,-1 3 0-16,0-1 0 0,1-3 0 0,-2-1 0 0,2-3 0 15,0 1 0-15,0-2 0 0,-1 0 0 16,1-5 0-16,0 0 0 0,0 1 0 0,0-1 0 15,1-1 0-15,-1-4 0 0,2 7 0 0,-1-6 0 0,-1-1-182 16,0 0-436-16,0 0-114 0,5-8-379 0,-1 4-1201 16,-2-1 532-16</inkml:trace>
  <inkml:trace contextRef="#ctx0" brushRef="#br0" timeOffset="12638.3">10621 3009 374 0,'-8'-14'603'0,"1"4"53"16,1 2 44-16,1 0 9 0,1 1-31 0,2 1-72 15,-1 3-61-15,0-2-53 0,1 1-50 0,1 1-44 16,-1-1-38-16,2 4-39 0,-1-3-27 0,1 3-33 16,-3-5-22-16,3 5-29 0,0 0-23 0,0 0-71 15,0 0-116-15,0 0 0 0,0 0 0 0,0 0 0 16,0 0 0-16,11 10 0 0,-6-5 0 0,5 3-79 16,0-3-349-16,6 5-113 0,3-3-121 0,-3 0-419 15,4-1-1169-15,1-3 517 0</inkml:trace>
  <inkml:trace contextRef="#ctx0" brushRef="#br0" timeOffset="12956.84">11143 2869 3430 0,'-1'-16'610'0,"-7"-1"-36"15,0 1-3-15,-3-1-20 0,2 1-38 0,-4 0-22 16,1 2-112-16,0-1-79 0,4 8-59 0,0-1-23 16,1 2-22-16,1 2-79 0,2 0-117 0,-1 4 0 15,5 0 0-15,-17 22 0 0,7 0 0 0,1 13 0 0,4 14 0 16,4-2 0-16,3 4 0 0,-2-1 0 0,8-1 0 15,-6 2 0-15,6-3 0 0,-4-2 0 16,5 0 0-16,3-1 0 0,-8-10 0 0,3-1 0 16,-1 0 0-16,-1-1 0 0,2 0 0 0,-4-2 0 0,1-3 0 15,1 3 0-15,-6-4 0 0,1-6 0 0,0-3 0 16,0 1 0-16,0-2 0 0,-2-1 0 0,-2 0 0 16,2-4 0-16,0 2 0 0,-7-5 0 0,5 1 0 15,-1 0 0-15,1-1 0 0,2-3 0 0,-1-1 0 16,-1 1 0-16,2-4 0 0,-1 3 0 0,-1-2 0 15,2-1 0-15,-2 1 0 0,4-3 0 0,-5 0 0 16,5 0 0-16,0 0 0 0,-14 0 0 0,6-4 0 16,-1-2 0-16,-5-5-1366 0,0 2-1478 0,4-2 654 15</inkml:trace>
  <inkml:trace contextRef="#ctx0" brushRef="#br0" timeOffset="13269.79">10881 3445 7025 0,'-14'-3'442'15,"6"3"-20"-15,1-1-120 0,2 0-302 0,-2 0 0 0,7 1 0 16,0 0 0-16,0 0 0 0,23-8 0 16,8 4 0-16,9 2 0 0,16-1 0 0,-1 0 0 15,2 1 0-15,-3-1 0 0,-3 1 0 0,0 0 0 0,-16-1 0 16,-2 1 0-16,-5 1 0 0,-9 1 0 0,-6-1 0 16,2-2 0-16,-4 3 0 0,-5-1 0 15,0 1 0-15,2 0 0 0,-8 0 0 0,9-1 0 0,-9 1 0 16,6 0 0-16,-6 0 0 0,6 1 0 0,-6-1 0 15,6 1 0-15,-6-1 0 0,0 0 0 0,4 3 0 16,-4-3 0-16,0 0 0 0,0 0 0 0,0 0 0 16,0 0 0-16,0 0 0 0,0 0 0 0,2 2 0 15,-2-2 0-15,0 0 0 0,0 0 0 0,0 0 0 16,0 0 0-16,0 0 0 0,0 0 0 0,0 0 0 0,0 0 0 16,0 0 0-16,0 0 0 0,0 0 0 15,0 0-54-15,0 0-1303 0,-6-10-1468 0,8 2 649 16</inkml:trace>
  <inkml:trace contextRef="#ctx0" brushRef="#br0" timeOffset="15164.84">12421 2588 310 0,'0'0'634'0,"-5"-3"10"0,5 3 14 0,-5-4 0 16,1 2-19-16,4 2-22 0,0 0-39 0,0 0-61 16,-5-2-45-16,5 2-47 0,0 0-39 0,0 0-37 15,0 0-36-15,0 0-30 0,0 0-27 0,0 0-27 16,0 0-21-16,0 0-193 0,0 0-15 0,0 0 0 15,0 0 0-15,-10 4 0 0,10-4 0 0,0 0 0 16,0 0 0-16,0 0 0 0,0 0 0 0,0 0 0 0,0 0 0 16,0 0 0-16,0 0 0 0,0 0 0 0,0 0 0 15,0 0 0-15,0 0 0 0,0 0 0 0,0 0 0 16,0 0 0-16,0 0 0 0,0 0 0 16,0 0 0-16,0 0 0 0,0 0 0 0,0 0 0 0,0 0 0 15,0 0 0-15,0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0-16,1 6 0 0,-1-6 0 0,3 7 0 0,0 0 0 15,0-1 0-15,2 4 0 0,-1-1 0 0,2 1 0 16,6 3 0-16,-2 1 0 0,3-2 0 0,1 1 0 16,1 1 0-16,7 1 0 0,1 0 0 0,3-2 0 15,-1-1 0-15,1 0 0 0,-1-4 0 0,2 1 0 16,1-2 0-16,-1 0 0 0,1-1 0 0,0-1 0 15,0-1 0-15,-7-2 0 0,-1-1 0 0,-1 2 0 16,3-2 0-16,-4-1 0 0,-3 0 0 0,-3-1 0 16,-1 1 0-16,2-1 0 0,-4-1 0 0,-2 2 0 15,1-1 0-15,-1 0 0 0,-3-2 0 0,-1 1 0 16,3 0 0-16,-4-1 0 0,1-1 0 0,-2 0 0 16,0-1 0-16,2 1 0 0,-6 0 0 0,2-4 0 15,-1 5 0-15,-2-2 0 0,-2-2 0 0,1 2 0 16,-5 1 0-16,-1-3 0 0,-1 5 0 0,-7-3 0 15,-4 4 0-15,5 2 0 0,-10-1 0 0,-1 1 0 16,0 4 0-16,3 3 0 0,-2-4 0 0,10 6 0 16,-9-2 0-16,5 1 0 0,8-2 0 0,-4 2 0 15,4 0 0-15,0 2 0 0,1 0 0 0,7-1 0 0,-2 1 0 16,0 0 0-16,3-1 0 0,1 0 0 16,3 2 0-16,0 5 0 0,3-5 0 0,2 5 0 15,1-2 0-15,1-2 0 0,4 0 0 0,1 2 0 0,0-3 0 16,5 0 0-16,-3 0 0 0,5-2 0 0,-3 0 0 15,4-1 0-15,-2-1 0 0,2-3 0 0,1-1 0 16,-3 4 0-16,1-6 0 0,1 3 0 0,0-4 0 16,-1-1 0-16,0 4 0 0,-4-4 0 0,-1 0 0 15,1 0 0-15,-4-2 0 0,1 2 0 0,0-2 0 16,-6 1 0-16,2 1 0 0,-7 0 0 0,10 0 0 16,-4 0 0-16,-6 0 0 0,6-1 0 0,-6 1 0 15,0 0 0-15,0 0 0 0,8-1 0 0,-8 1 0 16,0 0 0-16,0 0 0 0,0 0 0 0,-10-7 0 15,10 7 0-15,-13-1 0 0,6-2 0 0,-3 3 0 16,-1-1 0-16,0 1 0 0,-1 1 0 0,-2 3 0 16,-3-2 0-16,2-1 0 0,2 3 0 0,-2-1 0 15,0 2 0-15,1 0 0 0,-1 1 0 0,2-1 0 0,1 2 0 16,0 1 0-16,2-1 0 0,0 2 0 16,-4-1 0-16,8 0 0 0,-3 2 0 0,1-1 0 15,-1 1 0-15,4-1 0 0,1 1 0 0,-1 2 0 0,1-3 0 16,3 3 0-16,1 0 0 0,1 1 0 0,0-1 0 15,3-1 0-15,3 1 0 0,-1 1 0 0,4 2 0 16,2-1 0-16,-2 0 0 0,4-4 0 16,0 2 0-16,0 2 0 0,2-1 0 0,1-2 0 0,1-2 0 15,1 1 0-15,8 1 0 0,-1-2 0 0,-7-3 0 16,9 2 0-16,-1-3 0 0,0 2 0 0,-6-5 0 16,1-1 0-16,-1 1 0 0,0-1 0 0,1-1 0 15,-8-3 0-15,5 0 0 0,-7-1 0 0,-1 0 0 16,2 0 0-16,-4-4 0 0,0 2 0 0,0-3 0 15,-3 0 0-15,-1 0 0 0,1-1 0 0,-1 2 0 16,-3-2 0-16,1 2 0 0,-2-1 0 0,-1 0 0 16,-1 4 0-16,-3-4 0 0,2 5 0 0,-2-3 0 15,-3 3 0-15,1 1 0 0,-6 2 0 0,0 2 0 16,-9 2 0-16,3 6 0 0,-10 2 0 0,1 7 0 16,0 1 0-16,1 2 0 0,-2 6 0 0,1 0 0 15,-7 9 0-15,1 1 0 0,4 0 0 0,8-8 0 16,-7 10 0-16,-1 0 0 0,7-7 0 0,3-2 0 0,1 1 0 15,-2-3 0-15,-1-2 0 0,6-1 0 0,-1 0 0 16,1-3 0-16,6-5 0 0,-4-1 0 16,4-2 0-16,-1 0 0 0,4-4 0 0,-2 0 0 15,2-3 0-15,-1 2 0 0,3-5 0 0,-1 4 0 0,0-4 0 16,2-1 0-16,0-1 0 0,-1 1 0 0,2 0 0 16,2-3 0-16,-7 1 0 0,7-1 0 15,-8 0 0-15,8 0 0 0,-8-4 0 0,4 0 0 0,2-2 0 16,0-4 0-16,1 2 0 0,2-5-1366 0,4-4-1478 15,8-7 654-15</inkml:trace>
  <inkml:trace contextRef="#ctx0" brushRef="#br0" timeOffset="15939.11">14063 2549 20 0,'7'-4'454'0,"-5"3"5"16,-2 1 9-16,7-6-8 0,-4 5-4 0,1-1-6 15,-4 2-3-15,7-3 2 0,-3 2-2 0,-4 1-2 16,7-4-14-16,-7 4-9 0,7-1-12 0,-7 1-9 16,2-2-40-16,-2 2-26 0,0 0-40 0,0 0-17 15,5-1-30-15,-5 1-19 0,0 0-29 0,0 0-174 16,0 0-26-16,0 0 0 0,4-3 0 0,-4 3 0 15,0 0 0-15,0 0 0 0,0 0 0 0,0 0 0 0,0 0 0 16,0 0 0-16,0 0 0 0,0 0 0 16,-13-3 0-16,7 2 0 0,6 1 0 0,-10 0 0 15,2 0 0-15,-2 0 0 0,-3 0 0 0,2 0 0 0,-1 2 0 16,-2-1 0-16,-4 1 0 0,-1 3 0 0,-4 0 0 16,-4 0 0-16,-1-1 0 0,1 5 0 15,-2 1 0-15,1-2 0 0,3 2 0 0,0 1 0 0,3-4 0 16,3 4 0-16,1 0 0 0,0-2 0 0,0 0 0 15,-1 1 0-15,5 1 0 0,-3 1 0 0,3 1 0 16,-4 0 0-16,6 0 0 0,-6 5 0 0,4-2 0 16,-3 4 0-16,4 3 0 0,-2-7 0 0,3 5 0 15,2-3 0-15,0 6 0 0,0 1 0 0,1-2 0 16,6 5 0-16,2 0 0 0,2-3 0 0,2 2 0 16,3 0 0-16,3 1 0 0,2-2 0 0,6-1 0 15,0 0 0-15,6 1 0 0,1-1 0 0,3-1 0 16,15 6 0-16,-10-10 0 0,10 7 0 0,-10-9 0 15,3-1 0-15,11 4 0 0,-12-10 0 0,3 0 0 16,-5 1 0-16,0-5 0 0,0 1 0 0,-4-1 0 16,-7-1 0-16,-2-4 0 0,-1 0 0 0,-5 1 0 15,-2-3 0-15,-4 2 0 0,0 1 0 0,2-3 0 16,-5 1 0-16,-4-1 0 0,9-1 0 0,-9 1 0 0,6 2 0 16,-6-2 0-16,0 0 0 0,8-1 0 0,-8 1 0 15,0 0 0-15,3-6 0 0,-3 3 0 16,2 0 0-16,-2 3 0 0,0-7 0 0,0 0 0 15,-2 0 0-15,0 2 0 0,1-7 0 0,-5 4-162 0,-1-5-1177 16,0-2-1449-16,0 1 641 0</inkml:trace>
  <inkml:trace contextRef="#ctx0" brushRef="#br0" timeOffset="16266.71">13537 2971 295 0,'-12'-1'719'0,"4"1"1"0,1-1-13 15,3-1-26-15,-4 1-30 0,8 1-40 0,0 0-57 16,0 0-57-16,0 0-45 0,17 6-43 0,2-4-39 16,12 3-37-16,1 0-31 0,2-1-29 0,4-1-31 15,2 0-21-15,13 3-67 0,-15-2-154 0,0-1 0 0,0-1 0 16,-3 2 0-16,-3-2 0 0,-1 2 0 15,-9-2 0-15,-1 2 0 0,-4-4 0 0,-3 1 0 16,-4 0 0-16,-2-1 0 0,-2-1 0 0,2 2 0 0,-3-1 0 16,-5 0 0-16,8 0 0 0,-8 0 0 0,6 1 0 15,-6-1 0-15,4 1 0 0,-4-1 0 0,0 0 0 16,6 2 0-16,-6-2 0 0,0 0 0 0,4-5 0 16,-4 5 0-16,-2-9 0 0,-3 4 0 0,3-1-703 15,-3-5-545-15,-4 3-1352 0,0-2 598 0</inkml:trace>
  <inkml:trace contextRef="#ctx0" brushRef="#br0" timeOffset="16714.49">13975 2227 483 0,'4'-20'671'0,"0"4"16"0,2 0 12 0,-3 5-14 15,1 0-27-15,-2 3-61 0,2 1-63 0,-4 3-51 16,3-1-49-16,-1-1-44 0,-2 6-43 0,0 0-30 16,0 0-34-16,-9 40-25 0,0 10-21 0,-6 8-25 15,-12 32-16-15,3 0-176 0,-2-1-20 0,-1 0 0 0,4-5 0 16,2-3 0-16,3 3 0 0,4-25 0 16,-4 21 0-16,5-26 0 0,3 2 0 0,-2-1 0 15,2-4 0-15,-1 0 0 0,2-7 0 0,1-10 0 16,4-1 0-16,-1-4 0 0,1-3 0 0,0-4 0 0,2-2 0 15,-1-3 0-15,-1-2 0 0,2-4 0 0,1 0 0 16,-2-2 0-16,2-1 0 0,0-4 0 0,1 3 0 16,-2-4 0-16,2 2 0 0,0-2 0 0,0-3 0 15,0 5 0-15,0-5 0 0,0 5 0 0,0-5 0 16,0 0 0-16,0 5 0 0,0-5 0 0,0 0 0 16,0 0 0-16,0 4 0 0,0-4 0 0,0 0 0 15,0 0 0-15,0 0 0 0,0 0 0 0,0 0 0 16,0 0 0-16,0 0 0 0,0 0 0 0,0 4 0 15,0-4 0-15,0 0 0 0,0 0 0 0,0 0 0 16,0 0 0-16,0 0 0 0,0 0 0 0,0 0 0 16,0 0 0-16,0 0 0 0,0 0-254 0,-4-20-1070 15,4 13-1432-15,4-2 634 0</inkml:trace>
  <inkml:trace contextRef="#ctx0" brushRef="#br0" timeOffset="17213.89">14964 2666 602 0,'2'-5'764'16,"-2"-1"6"-16,0 2 5 0,1 1-66 16,-1-2-69-16,0 1-60 0,0 4-61 0,0 0-48 15,-1-4-48-15,1 4-43 0,0 0-39 0,0 0-37 0,0 0-33 16,0 0-28-16,0 0-27 0,-9 18-33 0,6-1-183 15,-2 8 0-15,-1 2 0 0,3 4 0 16,2 1 0-16,-4-1 0 0,2 0 0 0,1-1 0 0,0 4 0 16,2-1 0-16,2 0 0 0,-2-3 0 0,2-4 0 15,-2 0 0-15,0-6 0 0,0 0 0 0,2-4 0 16,-2 0 0-16,-2-6 0 0,4-1 0 0,-4 1 0 16,2-3 0-16,0 0 0 0,2-3 0 0,-2 1 0 15,0 0 0-15,0-1 0 0,0-1 0 0,0-3 0 16,0 6 0-16,0-6 0 0,0 0 0 0,0 6 0 15,0-6 0-15,0 0 0 0,1 0 0 0,-1 0 0 16,0 0 0-16,0 0 0 0,0 0 0 0,0 0 0 16,0 0 0-16,0 0 0 0,0 0-388 0,-8-14-913 15,4 6-1409-15,-1-2 624 0</inkml:trace>
  <inkml:trace contextRef="#ctx0" brushRef="#br0" timeOffset="17723.32">14604 2592 5272 0,'-40'-31'594'0,"17"10"-28"0,3 4-27 16,7 5-67-16,3 3-68 0,4 1-115 0,-1 3-234 15,3 0-55-15,-2 1 0 0,2 0 0 0,4 2 0 0,0 2 0 16,11-3 0-16,8 7 0 0,9 2 0 0,6 6 0 16,21 8 0-16,1 3 0 0,3 5 0 0,20 14 0 15,-25-11 0-15,0 2 0 0,-3 3 0 0,-4 2 0 16,-2 5 0-16,-8-5 0 0,-3 0 0 0,-3 4 0 15,-12-10 0-15,6 5 0 0,-13-5 0 0,-2-3 0 16,-2 0 0-16,-8 1 0 0,-4-3 0 0,-1-1 0 16,-4-3 0-16,-3 0 0 0,1-9 0 0,-3 4 0 15,-2 0 0-15,-7-1 0 0,2-2 0 0,-6 1 0 16,-1-1 0-16,0-4 0 0,-4-1 0 0,-2 0 0 16,-2 0 0-16,-1 1 0 0,1-6 0 0,0 2 0 15,2 1 0-15,0-1 0 0,1 0 0 0,2-3 0 16,2-1 0-16,6 2 0 0,4-4 0 0,-2 1 0 15,5 0 0-15,3-1 0 0,-1 0 0 0,5-1 0 0,0 0 0 16,3 0 0-16,6 0 0 0,-10 0 0 0,10 0 0 16,-9 0 0-16,9 0 0 0,-6 1 0 15,6-1 0-15,0 0 0 0,0 0 0 0,-10-2 0 16,10 2 0-16,0 0 0 0,0 0 0 0,0 0 0 0,0 0 0 16,-5-1 0-16,5 1 0 0,0 0 0 0,0 0 0 15,0 0 0-15,0 0 0 0,0 0 0 0,0 0 0 16,0 0 0-16,0 0 0 0,0 0 0 0,0 0 0 15,0 0 0-15,0 0 0 0,0 0 0 0,0 0 0 16,0 0 0-16,-5-2 0 0,5 2 0 0,0 0 0 16,0 0 0-16,0 0 0 0,0 0 0 0,0 0 0 15,0 0 0-15,0 0-1366 0,14-7-1478 0,-9 3 654 16</inkml:trace>
  <inkml:trace contextRef="#ctx0" brushRef="#br0" timeOffset="49413.93">1342 7698 572 0,'-4'-3'588'0,"4"3"6"0,0 0 3 0,0 0 9 15,0 0-13-15,0 0-13 0,-5 0-19 0,5 0-26 16,0 0-60-16,0 0-38 0,0 0-51 0,0 0-41 16,0 0-35-16,0 0-31 0,0 0-28 0,0 0-28 0,0 0-22 15,0 0-143-15,-2 7-58 0,2-7 0 16,3 8 0-16,0-3 0 0,2 1 0 0,0 1 0 15,3 1 0-15,2 2 0 0,-2-3 0 0,2 0 0 0,4 1 0 16,3 1 0-16,-2-1 0 0,2-1 0 0,-3-3 0 16,-3 2 0-16,7-1 0 0,-6-2 0 0,3 1 0 15,0 0 0-15,-1-3 0 0,-1 1 0 0,-3-2 0 16,3 1 0-16,0-1 0 0,-2-1 0 0,2-1 0 16,-1 1 0-16,-1-1 0 0,-1-2 0 0,1-1 0 15,0-1 0-15,-1 1 0 0,1-1 0 0,0 0 0 16,-1 0 0-16,-1-1 0 0,1 1 0 0,-1-1 0 0,-1-2 0 15,0 0 0-15,-1 1 0 0,1 0 0 0,-3-1 0 16,3-1 0-16,-2 0 0 0,-2 1 0 16,0-4 0-16,0 2 0 0,-3-1 0 0,3-2 0 0,-4 3 0 15,0-6 0-15,0 5 0 0,0-1 0 0,-4 1 0 16,0-4 0-16,-1 1 0 0,-3-2 0 0,-2 2 0 16,0 1 0-16,-3 0 0 0,0-1 0 0,-1 3 0 15,-1-1 0-15,0 1 0 0,-4 1 0 0,-1 2 0 16,4 5 0-16,-6-1 0 0,4 2 0 0,-4 3 0 15,3 1 0-15,3 6 0 0,-4 1 0 0,-2 7 0 16,2 2 0-16,1 4 0 0,5 4 0 0,0 5 0 0,4 3 0 16,2 2 0-16,3 13 0 0,4-12 0 0,2 14 0 15,8-1 0-15,0-2 0 0,2-3 0 16,1-9 0-16,3 11 0 0,2-14 0 0,5 9 0 0,-3-10 0 16,5-2 0-16,-1 1 0 0,0-3 0 0,3 0 0 15,-1-4 0-15,-3 1 0 0,-3-5 0 0,0 0 0 16,-6-7 0-16,0 0 0 0,-4-3 0 0,1-1 0 15,-2-2 0-15,-2 2 0 0,-1-5 0 0,-1 2 0 16,-1-2 0-16,-1 0 0 0,2 1 0 0,-4-2 0 16,6 1 0-16,-6-3 0 0,1 3 0 0,-1-3 0 15,3 2 0-15,-3-2 0 0,0 0 0 0,4 2 0 0,-4-2 0 16,0 0 0-16,0 0 0 0,0 0 0 0,4 3 0 16,-4-3 0-16,0 0 0 0,0 0 0 0,0 0 0 15,0 0 0-15,0 0 0 0,0 0 0 0,-18-9 0 16,12 7-75-16,-1-2-1278 0,2 0-1466 0,1-2 649 15</inkml:trace>
  <inkml:trace contextRef="#ctx0" brushRef="#br0" timeOffset="49922.06">2670 7221 461 0,'4'-16'572'16,"-3"1"25"-16,-1 2 15 0,4 1 35 0,-4 0 2 15,-1 1-15-15,-2 1-51 0,2 2-56 0,-3 1-52 0,0 3-46 16,-4 0-45-16,-2 2-39 0,-4 6-38 0,-11 10-31 16,-15 18-28-16,2 11-24 0,2 6-25 0,-10 23-177 15,6 3-22-15,8 0 0 0,9 8 0 0,8-25 0 16,1 25 0-16,6-1 0 0,8-22 0 0,1-1 0 16,10 22 0-16,0-27 0 0,6 0 0 0,7-1 0 15,2 0 0-15,4 0 0 0,6-4 0 0,4-1 0 16,2-3 0-16,4-5 0 0,0-2 0 0,-1-5 0 0,0-4 0 15,-2-1 0-15,-9-11 0 0,0 1 0 0,-5-7 0 16,2 2 0-16,-6-4 0 0,-4-3 0 16,-5-1 0-16,-3 0 0 0,-3-1 0 0,-2-1 0 0,-2-2 0 15,1 0 0-15,0-1 0 0,-3 3 0 0,0-2 0 16,-4-1 0-16,0 0 0 0,9 1 0 0,-9-1 0 16,4 1 0-16,-4-1 0 0,0 0 0 0,5-6 0 15,-2 3 0-15,-1-3 0 0,-2 1 0 0,0-1 0 16,0-3 0-16,-4 1 0 0,3-2 0 0,-1-1-535 15,-2-2-741-15,0-3-1383 0,-1-1 612 0</inkml:trace>
  <inkml:trace contextRef="#ctx0" brushRef="#br0" timeOffset="50940.36">2955 7633 574 0,'-5'-1'639'15,"5"1"28"-15,0 0 3 0,-4-4 4 0,4 4-18 0,-1-3-51 16,1 3-62-16,0 0-52 0,0 0-41 16,5-7-51-16,0 4-41 0,5 0-37 0,-1-1-29 15,3 3-30-15,2 1-26 0,4 1-26 0,1 3-66 0,1 0-144 16,7 7 0-16,-4 1 0 0,0 1 0 0,-5-1 0 15,0 6 0-15,4 4 0 0,-10-1 0 0,1 2 0 16,-4 1 0-16,-6-4 0 0,-3 5 0 0,-5-2 0 16,-3 0 0-16,0-2 0 0,-3 1 0 0,-3-1 0 15,0-4 0-15,-2 3 0 0,1-6 0 0,2-2 0 16,-1 2 0-16,0-4 0 0,0 0 0 0,5-5 0 16,0 2 0-16,3-3 0 0,-1 1 0 0,4-3 0 0,-3 0 0 15,4 1 0-15,2-3 0 0,0 0 0 16,0 0 0-16,0 0 0 0,10-16 0 0,0 4 0 15,3-4 0-15,6-4 0 0,-1-2 0 0,4-2 0 0,-2-4 0 16,13-8 0-16,-8 10 0 0,-2-4 0 0,1 4 0 16,-1-3 0-16,-5 2 0 0,1 2 0 15,-4 3 0-15,-2 0 0 0,-5 8 0 0,0 3 0 0,-6 2 0 16,3 0 0-16,-5 2 0 0,3 1 0 0,-3 1 0 16,0 5 0-16,-4-4 0 0,4 4 0 0,0 0 0 15,-27 12 0-15,9 0 0 0,2 8 0 0,0 1 0 16,2 6 0-16,-4 0 0 0,8 1 0 0,1 2 0 0,3-1 0 15,2-1 0-15,1 2 0 0,3-3 0 0,3-2 0 16,1 2 0-16,5-4 0 0,-4-5 0 16,2 0 0-16,3 2 0 0,2-3 0 0,1-2 0 0,-3 1 0 15,4-3 0-15,-1 0 0 0,1-2 0 0,-5-2 0 16,0 1 0-16,1-2 0 0,-1-2 0 16,-5-2 0-16,2 1 0 0,1-2 0 0,-3 0 0 0,-1 0 0 15,-1-1 0-15,2 0 0 0,-4-2 0 0,5 4 0 16,-5-4 0-16,2 1 0 0,-2-1 0 0,0 0 0 15,0 0 0-15,0 0 0 0,3-9 0 0,-3 9-559 16,-1-8-713-16,-3 2-1378 0,1-3 609 0</inkml:trace>
  <inkml:trace contextRef="#ctx0" brushRef="#br0" timeOffset="51323.63">3283 7510 619 0,'-6'-33'684'0,"3"4"25"0,5 3 12 15,4 1-13-15,-1 6-61 0,3 4-64 0,2 0-59 16,7 2-49-16,2 3-49 0,12 4-40 0,7 6-38 16,16 9-35-16,3 8-31 0,2 9-30 0,23 25-23 15,-7 4-22-15,-6 5-129 0,-10 6-78 0,-23-15 0 16,6 23 0-16,-14-19 0 0,-5 1 0 0,-1 0 0 16,-4-2 0-16,-4-3 0 0,-5 0 0 0,-5-6 0 15,-3-9 0-15,-1 0 0 0,-3-6 0 0,-3 4 0 16,-3-4 0-16,0 1 0 0,-4-2 0 0,4-6 0 0,-1-5 0 15,1-5 0-15,0 3 0 0,1-6 0 0,2 0 0 16,-2-2 0-16,3 0 0 0,0-3 0 0,1 0 0 16,-2 0 0-16,3-2 0 0,0 1 0 0,0 1 0 15,-1-1 0-15,4-3 0 0,-4 2 0 0,4-3 0 16,0 0 0-16,-7 3 0 0,4-1 0 0,3-2 0 16,0 0 0-16,-6 2 0 0,6-2 0 0,0 0 0 15,-5 1 0-15,5-1 0 0,0 0 0 0,0 0 0 16,0 0 0-16,0 0 0 0,-7 1 0 0,7-1 0 0,0 0 0 15,0 0 0-15,0 0 0 0,0 0 0 0,-10-2 0 16,6 0 0-16,4 2-104 0,-4-7-1245 0,7 1-1459 16,1-3 646-16</inkml:trace>
  <inkml:trace contextRef="#ctx0" brushRef="#br0" timeOffset="53271.59">7001 6082 148 0,'4'-4'424'0,"1"2"-3"16,-1-2 44-16,0 3 21 0,-4 1 22 0,1-5 15 16,2 0 15-16,-3 5 4 0,2-3 2 0,-2 3-13 15,-2-7-47-15,-1 2-42 0,3 5-44 0,-5-7-39 0,1 2-35 16,-1-1-30-16,1 0-28 0,-1 3-26 0,0-2-24 15,-3 0-178-15,3-1-38 0,-4 0 0 0,-1 1 0 16,-2 4 0-16,1-4 0 0,-3 4 0 0,-3 1 0 16,-3 3 0-16,1 6 0 0,-7 4 0 0,-1 8 0 15,3 7 0-15,-7 16 0 0,1 8 0 0,-1 28 0 16,7 0 0-16,7 2 0 0,3 5 0 0,13-3 0 16,2 1 0-16,9 1 0 0,7 6 0 0,3-2 0 15,3 6 0-15,8-1 0 0,1-2 0 0,0 1 0 16,1-1 0-16,4 0 0 0,2 4 0 0,2-1 0 15,-1 0 0-15,1 2 0 0,-2-1 0 0,-1-3 0 0,-4 0 0 16,0-1 0-16,-5 2 0 0,-6-2 0 0,-4-3 0 16,-10 0 0-16,-1-4 0 0,-8-27 0 15,-5 2 0-15,-8 23 0 0,-4-28 0 0,-2-2 0 0,-8-3 0 16,-6 1 0-16,-3-4 0 0,-5-3 0 0,-5-5 0 16,-1-4 0-16,-8 0 0 0,-1-4 0 0,-26 8 0 15,27-16 0-15,-5 2 0 0,3-3 0 0,2-2 0 16,0 0 0-16,2-2 0 0,2 1 0 0,14-8 0 15,1 1 0-15,4-2 0 0,4 1 0 0,9-6 0 0,1 3 0 16,4-5 0-16,4 0 0 0,2-2 0 0,2 2 0 16,1-2 0-16,-3 0 0 0,6 0 0 0,-2 0 0 15,4-2 0-15,-4 3 0 0,4-3 0 0,-4 1 0 16,4-1 0-16,-4 3 0 0,4-3 0 0,0 5 0 16,0-5 0-16,-4 2 0 0,4-2 0 0,0 0 0 15,0 0 0-15,0 0 0 0,0 0 0 0,0 0 0 16,0 0 0-16,0 0 0 0,0 0 0 0,0 0 0 15,0 0 0-15,0 0 0 0,0 0 0 0,0 0 0 16,0 0 0-16,0 0 0 0,0 0 0 0,0 0 0 16,0 0 0-16,0 0 0 0,0 0 0 0,0 0 0 0,0 0 0 15,0 0 0-15,0 0 0 0,0 0 0 0,0 0 0 16,0 0 0-16,0 0 0 0,0 0 0 0,-6-10 0 16,6 10 0-16,0 0 0 0,0 0 0 0,0 0 0 15,1-5 0-15,4 0-1366 0,2-4-1478 0,2-6 654 16</inkml:trace>
  <inkml:trace contextRef="#ctx0" brushRef="#br0" timeOffset="54280.82">6901 9832 192 0,'-2'-4'790'0,"2"4"34"0,-1-7-5 16,1 7-77-16,0-4-69 0,-2 0-64 16,2 4-57-16,-1-4-54 0,1 4-52 0,-2-3-46 0,2 3-44 15,0 0-38-15,0 0-36 0,0 0-26 0,0 0-28 16,-3 19-22-16,2 0-206 0,1 6 0 0,-2 5 0 16,2 5 0-16,-2-1 0 0,1 12 0 0,-1 1 0 15,1-2 0-15,0-9 0 0,1 9 0 0,2-10 0 16,0-1 0-16,-2-1 0 0,1-1 0 0,0-2 0 15,2-2 0-15,-3-3 0 0,1-7 0 0,0 1 0 16,-1-7 0-16,2-1 0 0,-1-2 0 0,-1-2 0 0,1-1 0 16,-1 0 0-16,0-2 0 0,1 1 0 0,-1-2 0 15,0 0 0-15,0-3 0 0,2 5 0 16,-2-5 0-16,1 4 0 0,-1-4 0 0,0 0 0 0,0 0 0 16,0 0 0-16,0 0 0 0,0 0 0 0,0 0 0 15,0 0 0-15,0 0 0 0,0-12-582 0,2 5-687 16,0-3-1373-16,1 0 607 0</inkml:trace>
  <inkml:trace contextRef="#ctx0" brushRef="#br0" timeOffset="54604.93">7056 10024 61 0,'0'-25'563'0,"0"7"40"0,0-1 48 0,-1 6 51 0,1 3 9 16,0 3-38-16,-4 0-67 0,4 1-60 0,4 1-56 15,-8 2-51-15,4 3-44 0,0 0-38 0,0 0-34 16,0 0-30-16,5 18-28 0,-1-2-27 0,0 10-23 15,-3 2-155-15,4 1-60 0,-2 4 0 0,-2-3 0 16,3 3 0-16,0-1 0 0,1 1 0 0,-1 0 0 16,-2-1 0-16,2-4 0 0,0 0 0 0,-2 1 0 15,0-11 0-15,0 0 0 0,0 0 0 0,-1 0 0 16,0-5 0-16,0-1 0 0,1-3 0 0,-2 1 0 16,1-3 0-16,-2-1 0 0,2-1 0 0,-1 1 0 15,0-2 0-15,-1 0 0 0,1 0 0 0,0 0 0 16,0-4 0-16,1 5 0 0,-1-5 0 0,-1 4 0 15,1-4 0-15,0 3 0 0,0-3 0 0,0 0 0 0,0 0 0 16,0 0 0-16,0 0 0 0,0 0 0 0,0 0 0 16,0 0 0-16,0 0 0 0,0 0 0 0,-12-12 0 15,8 6-410-15,-1-4-332 0,1 0-432 0,2-2-1270 16,-2-4 562-16</inkml:trace>
  <inkml:trace contextRef="#ctx0" brushRef="#br0" timeOffset="55256.75">6809 9878 437 0,'-6'-3'650'0,"1"-1"17"15,1 4 29-15,0-5-6 0,0 3-15 0,3-1-56 16,1-2-61-16,-2 2-56 0,4-4-50 0,-1 2-46 16,7-4-36-16,1 1-39 0,5-1-32 0,4-2-27 15,9 2-33-15,1-1-24 0,4 0-102 0,1 4-113 16,3-1 0-16,-2 2 0 0,2 4 0 0,-1 1 0 0,-2 3 0 16,0 3 0-16,-1 0 0 0,-4 2 0 0,-1 3 0 15,0 2 0-15,-5 3 0 0,-6-2 0 16,-3 0 0-16,0 3 0 0,-4-1 0 0,-1 2 0 0,-5 2 0 15,1-1 0-15,-4 1 0 0,-4-1 0 0,-2-2 0 16,-1 1 0-16,-3-1 0 0,-1-1 0 0,-2-1 0 16,-2-2 0-16,-2 0 0 0,2-1 0 0,-2 0 0 15,-5-2 0-15,8-3 0 0,-5 0 0 0,1-1 0 16,4-1 0-16,0 0 0 0,3-3 0 0,0 1 0 16,5-2 0-16,-2 1 0 0,5 0 0 0,-3-1 0 15,6-1 0-15,-6 1 0 0,6-1 0 0,-4 2 0 0,4-2 0 16,4 6 0-16,1-1 0 0,4 2 0 0,6 5 0 15,1 1 0-15,5 3 0 0,1 3 0 0,0-1 0 16,-2 2 0-16,3 1 0 0,2 2 0 0,-5-3 0 16,1-1 0-16,0 1 0 0,-7-5 0 0,5 2 0 15,-6-2 0-15,1 0 0 0,-1 0 0 0,-3-2 0 16,4 1 0-16,-1 0 0 0,-8-7 0 0,4 2 0 16,0 0 0-16,-5-2 0 0,1-2 0 0,-1 1 0 15,2-2 0-15,-3 1 0 0,-2-1 0 0,3-2 0 16,-1-1 0-16,-3-1 0 0,2 6 0 0,-1-4 0 15,-1-2 0-15,0 0 0 0,3 3 0 0,-3-3 0 0,0 0 0 16,0 0 0-16,3 2 0 0,-3-2 0 0,0 0 0 16,0 0 0-16,0 0 0 0,0 0 0 0,0 0 0 15,0 0 0-15,0 0 0 0,0 0 0 0,0 0 0 16,0 0 0-16,0 0 0 0,-7-10 0 0,5 7 0 16,-2-4 0-16,-3 0-294 0,-3-1-1023 0,5-2-1425 15,4-2 630-15</inkml:trace>
  <inkml:trace contextRef="#ctx0" brushRef="#br0" timeOffset="55956.77">7419 9527 473 0,'-5'-3'672'0,"5"3"29"15,-3-5 21-15,3 5-4 0,0-2-51 0,0 2-62 16,3-8-60-16,-2 6-53 0,3-2-49 0,0 1-42 15,3-3-41-15,1 2-37 0,1-1-31 0,5 2-28 16,2-1-30-16,-2-1-19 0,4 4-151 0,-1-2-64 16,1 5 0-16,1-1 0 0,-1 1 0 0,-5 3 0 15,4 2 0-15,-2 1 0 0,-6 2 0 0,1-1 0 16,-5 1 0-16,0 2 0 0,-1-1 0 0,-1 2 0 0,-6-1 0 16,2 1 0-16,-4-1 0 0,-3 1 0 0,3-1 0 15,-2-1 0-15,0-3 0 0,1-1 0 0,-1 0 0 16,1-1 0-16,2-1 0 0,2-1 0 0,-1 0 0 15,-1-1 0-15,4-1 0 0,0 3 0 0,0-1 0 16,3 3 0-16,3-1 0 0,4 1 0 0,3 4 0 16,1 0 0-16,4-1 0 0,5 3 0 0,3 2 0 15,-5 0 0-15,-3-5 0 0,0 2 0 0,-3-2 0 16,-2 0 0-16,-3-5 0 0,-3 3 0 0,-1-1 0 16,-2-1 0-16,-1-1 0 0,-2-1 0 0,-1-1 0 15,0-3 0-15,-3 9 0 0,-2-6 0 0,1 1 0 0,-1-1 0 16,-1-1 0-16,-3 2 0 0,0 0 0 0,-1-1 0 15,-2-1 0-15,2 0 0 0,-3 2 0 0,2-2 0 16,1 0 0-16,-2-1 0 0,2 1 0 0,1 0 0 16,1-2 0-16,-2 1 0 0,6 1 0 0,4-2 0 15,-9 1 0-15,9-1 0 0,-8 2 0 0,5-1 0 16,3-1 0-16,0 0 0 0,0 0 0 0,-8 0 0 16,8 0 0-16,0 0 0 0,0 0 0 0,0 0 0 15,0 0 0-15,0 0 0 0,-9 0 0 0,9 0 0 16,0 0 0-16,0 0 0 0,0 0 0 0,0 0 0 0,0 0 0 15,0 0 0-15,0 0 0 0,-4-3 0 0,4 3 0 16,0 0 0-16,0 0 0 0,-2-4 0 0,2 4 0 16,2-5-319-16,-2 5-993 0,8-9-1422 0,-3 1 629 15</inkml:trace>
  <inkml:trace contextRef="#ctx0" brushRef="#br0" timeOffset="58981.73">7581 7121 566 0,'-5'-4'656'0,"2"1"2"0,-3 0 6 0,2 2-3 15,1-3-15-15,3 4-31 0,-6-4-61 0,6 4-54 0,-5-2-51 16,5 2-47-16,-3-4-40 0,3 4-38 16,0 0-35-16,0 0-22 0,0 0-33 0,0 0-25 0,-4 9-74 15,10-3-135-15,-2 0 0 0,4 5 0 0,2 0 0 16,4 3 0-16,5 2 0 0,5-1 0 0,3 2 0 15,1-3 0-15,6-2 0 0,-1 0 0 0,4-1 0 16,2-3 0-16,-2-1 0 0,2-1 0 0,-2 0 0 16,0-4 0-16,-1 0 0 0,-6-1 0 0,1-1 0 15,-4-1 0-15,-5 0 0 0,-2-1 0 0,-3-1 0 16,1-3 0-16,-7 1 0 0,4-3 0 0,-3 1 0 16,1-5 0-16,-4 3 0 0,4-5 0 0,-3-1 0 0,-1-3 0 15,-3-1 0-15,1-4 0 0,0-3 0 16,-2 0 0-16,-5-2 0 0,0 2 0 0,-2-2 0 0,-5 0 0 15,2 0 0-15,-4 1 0 0,-2 4 0 0,-5-3 0 16,1 2 0-16,-4 4 0 0,-3 1 0 0,-1 1 0 16,-1 3 0-16,-4 3 0 0,-3 1 0 0,0 4 0 15,1 3 0-15,-4 2 0 0,1 6 0 0,1 2 0 16,-1 6 0-16,1 6 0 0,-2 2 0 0,-2 13 0 16,4 4 0-16,3 6 0 0,2 2 0 0,6 1 0 15,7 6 0-15,5 1 0 0,4-1 0 0,5 0 0 16,5-2 0-16,4 1 0 0,8-3 0 0,2 0 0 15,4-6 0-15,5-1 0 0,1 1 0 0,6-4 0 0,0-2 0 16,0-3 0-16,-8-8 0 0,4-1 0 0,-2 2 0 16,1-6 0-16,-4 0 0 0,1 0 0 0,-4 0 0 15,-1-4 0-15,-4-3 0 0,-5 0 0 0,2-1 0 16,-6-6 0-16,1 4 0 0,-1-4 0 0,-4-2 0 16,-1 2 0-16,0-2 0 0,0-2 0 0,1 1 0 15,-3 0 0-15,1-1 0 0,-3-2 0 0,4 4 0 16,-4-4 0-16,2 1 0 0,-2-1 0 0,0 0 0 15,4 3 0-15,-4-3 0 0,0 0 0 0,0 0 0 16,0 0 0-16,0 0 0 0,0 0 0 0,0 0 0 0,0 0 0 16,0 0 0-16,0 0 0 0,0 0 0 0,0 0 0 15,-11-10 0-15,4 6-140 0,1 0-1203 16,2-3-1452-16,1 1 642 0</inkml:trace>
  <inkml:trace contextRef="#ctx0" brushRef="#br0" timeOffset="59549.61">9054 6584 367 0,'0'-3'630'0,"0"-1"25"0,0-2 19 0,0 0 9 15,-3 3-1-15,1-2-52 0,-2-2-61 0,0 3-24 16,-1 0-56-16,-2 1-48 0,-3-1-54 0,-4 8-29 16,-5 2-37-16,-9 12-36 0,-12 10-30 0,0 9-35 15,1 6-220-15,3 7 0 0,-6 30 0 0,2 1 0 16,21-25 0-16,-4 29 0 0,12-1 0 0,7-25 0 0,1 24 0 16,4-27 0-16,3-1 0 0,4 2 0 0,7-1 0 15,2 0 0-15,6 3 0 0,4-6 0 16,2-2 0-16,3-3 0 0,3-4 0 0,2-1 0 0,-3-5 0 15,2-1 0-15,-8-13 0 0,2 0 0 0,-2-3 0 16,-1-2 0-16,-2-1 0 0,-1-3 0 0,-6-4 0 16,0-3 0-16,-9-2 0 0,5 0 0 0,-6-2 0 15,-2 0 0-15,-1-1 0 0,2-1 0 0,-1 1 0 16,-5-2 0-16,3 2 0 0,-4-3 0 0,4 2 0 16,-4-2 0-16,0 0 0 0,0 0 0 0,5 2 0 15,-5-2 0-15,0 0 0 0,8-6 0 0,-8 4 0 16,1-4 0-16,-1-1 0 0,1 1 0 0,-1-5 0 0,3-1-273 15,-4-2-1047-15,1-4-1430 0,1 0 633 0</inkml:trace>
  <inkml:trace contextRef="#ctx0" brushRef="#br0" timeOffset="60723.57">9248 6889 24 0,'-5'-9'632'0,"0"-2"15"0,1 7 17 15,0-4 14-15,0 4 5 0,-1-2-22 0,5 1-57 16,-4 2-61-16,3-1-51 0,-2 1-47 0,3 3-50 15,-1-3-39-15,-4 1-36 0,5 2-36 0,0 0-27 16,0 0-27-16,0 0-23 0,0 0-138 0,0 0-69 16,13 12 0-16,-4-3 0 0,5 0 0 0,4 9 0 15,6-2 0-15,3 0 0 0,0 2 0 0,3-1 0 0,3-2 0 16,2-1 0-16,2 0 0 0,-2 0 0 0,-1 0 0 16,2-5 0-16,-3 3 0 0,-1-4 0 0,-5 0 0 15,0-3 0-15,-8-1 0 0,-1 0 0 0,-5-2 0 16,-3 1 0-16,-1-2 0 0,-2 0 0 0,1-1 0 15,-3 0 0-15,-5 0 0 0,9 1 0 0,-9-1 0 16,0 0 0-16,9-3 0 0,-6-1 0 0,-1-1 0 16,-2-1 0-16,0 3 0 0,-2-5 0 0,-1 3 0 15,-1 0 0-15,-1-5 0 0,-4 2 0 0,-2 1 0 16,0 0 0-16,-5 2 0 0,-3-1 0 0,1 4 0 16,-5 0 0-16,-5 2 0 0,-2 4 0 0,2 1 0 0,-2 3 0 15,3 0 0-15,2 3 0 0,0 2 0 0,-1 0 0 16,5 3 0-16,1 2 0 0,1-2 0 0,5-1 0 15,1 1 0-15,4 0 0 0,-2 0 0 0,5 1 0 16,0-2 0-16,3 2 0 0,1-1 0 0,2 1 0 16,2 1 0-16,0-6 0 0,2 3 0 0,5 0 0 15,1 0 0-15,0-1 0 0,4-2 0 0,3 0 0 16,2 1 0-16,-1-4 0 0,6 4 0 0,-5-6 0 16,1-1 0-16,1-2 0 0,1-3 0 0,0 4 0 15,-3-3 0-15,0 2 0 0,2-1 0 0,-2-3 0 16,-1 0 0-16,-5 0 0 0,-1 0 0 0,1 0 0 0,-5 0 0 15,0 0 0-15,-1 0 0 0,-7 0 0 0,9 0 0 16,-9 0 0-16,8 0 0 0,-8 0 0 0,0 0 0 16,6 0 0-16,-6 0 0 0,0 0 0 0,0 0 0 15,0 0 0-15,0 0 0 0,0 0 0 0,0 0 0 16,-22 1 0-16,14 1 0 0,-3 2 0 0,0-1 0 16,-1 2 0-16,1 0 0 0,-2 0 0 0,0 1 0 15,-1 3 0-15,1-3 0 0,3 3 0 0,-4 1 0 16,5-1 0-16,0-1 0 0,1 2 0 0,-2-1 0 0,5 3 0 15,-1-2 0-15,1 0 0 0,3-1 0 16,-3 1 0-16,4-1 0 0,1 1 0 0,0-3 0 0,4 1 0 16,0 0 0-16,3 1 0 0,-3-1 0 0,5 2 0 15,1-4 0-15,-1 0 0 0,4 4 0 0,1-4 0 16,3 1 0-16,2 2 0 0,-1-4 0 0,0-1 0 16,1 4 0-16,0-5 0 0,3 0 0 0,-1-3 0 15,1 0 0-15,-3 0 0 0,3 0 0 0,1-2 0 16,-5 2 0-16,1-1 0 0,-5 0 0 0,0-2 0 15,-1-4 0-15,0 4 0 0,-3-1 0 0,-1-3 0 16,0-3 0-16,-2 3 0 0,1 0 0 0,-4-2 0 0,1 0 0 16,-5 4 0-16,2-2 0 0,0 2 0 0,-2-1 0 15,0 1 0-15,-4 1 0 0,4-1 0 16,-4 2 0-16,-1 2 0 0,5 1 0 0,-13-1 0 0,5 2 0 16,-4 3 0-16,-1 3 0 0,-1 3 0 0,0 4 0 15,-9 6 0-15,4 1 0 0,2 2 0 0,-2 1 0 16,1-1 0-16,2 3 0 0,-1-1 0 0,2 1 0 15,1 2 0-15,2-3 0 0,2-1 0 0,-3 1 0 0,8-6 0 16,-1-2 0-16,0 1 0 0,3-3 0 16,-2 2 0-16,2-5 0 0,2-4 0 0,0 2 0 15,-1-3 0-15,1-1 0 0,0-1 0 0,1 1 0 0,-2 0 0 16,2-4 0-16,0-2 0 0,-1 4 0 0,1-4 0 16,0 0 0-16,0 6 0 0,0-6 0 15,0 0 0-15,-1 3 0 0,1-3 0 0,0 0 0 0,0 0 0 16,0 0 0-16,0 0 0 0,0 0 0 0,-1 4 0 15,1-4 0-15,0 0 0 0,0 0 0 0,0 0 0 16,0 0 0-16,0 0 0 0,0 0 0 0,0 0 0 16,0 0 0-16,0 0 0 0,-4-13 0 0,1 8-11 0,0-1-1353 15,2-2-1476-15,0-3 653 0</inkml:trace>
  <inkml:trace contextRef="#ctx0" brushRef="#br0" timeOffset="61238.23">9992 6711 312 0,'-2'-6'641'16,"1"-1"10"-16,1 1 0 0,1 1 6 0,-1 0-18 16,2-1-38-16,0 1-43 0,2 3-46 0,1 0-39 15,5 0-53-15,4 4-42 0,12 6-41 0,6 6-32 0,10 14-26 16,8 10-26-16,16 28-23 0,1 10-22 16,-3 6-122-16,-3 4-86 0,-7 1 0 0,-7-1 0 15,-12-3 0-15,-5-4 0 0,-16-21 0 0,5 29 0 0,-10-29 0 16,-3 3 0-16,-4-2 0 0,-6 1 0 0,-1-3 0 15,-5 0 0-15,-5-4 0 0,-2-3 0 0,-5-3 0 16,-2-5 0-16,-4-3 0 0,6-9 0 0,-5-2 0 16,-1-2 0-16,0-4 0 0,0 0 0 0,-3-4 0 15,2 1 0-15,-2-5 0 0,3 2 0 0,-3-1 0 16,5-7 0-16,6 2 0 0,0-3 0 0,1 0 0 16,1-1 0-16,1 1 0 0,7-2 0 0,1-3 0 0,2 1 0 15,0 0 0-15,1-1 0 0,-1 1 0 16,3-2 0-16,2 2 0 0,2-3 0 0,-5 3 0 15,5-3 0-15,0 0 0 0,-8 2 0 0,8-2 0 0,0 0 0 16,0 0 0-16,0 0 0 0,0 0 0 0,0 0 0 16,0 0 0-16,0 0 0 0,0 0 0 0,0 0 0 15,0 0 0-15,0 0 0 0,0 0 0 0,0 0-15 16,4-12-1348-16,5 4-1476 0,5-2 652 0</inkml:trace>
  <inkml:trace contextRef="#ctx0" brushRef="#br0" timeOffset="62190.54">11684 5687 320 0,'5'-6'595'0,"0"-1"24"0,-1 2 32 0,1-1 23 15,0 2 6-15,-2-1-14 0,0 2-62 0,-1 0-61 16,0 0-51-16,-2 3-46 0,0-3-43 0,0 3-40 16,0 0-42-16,0 0-35 0,-19 17-29 0,-1 10-24 15,-12 22-195-15,-17 26-38 0,4 7 0 0,3 11 0 16,1 9 0-16,4 10 0 0,9 2 0 0,4 0 0 15,6-6 0-15,4 4 0 0,6 2 0 0,3 3 0 16,10 0 0-16,5-3 0 0,7-2 0 0,6-2 0 16,7-4 0-16,5 2 0 0,7-4 0 0,7 4 0 0,2-4 0 15,7-1 0-15,-7-9 0 0,1-7 0 16,-1-7 0-16,-1-9 0 0,-3-2 0 0,-11-21 0 0,0-2 0 16,-3-7 0-16,4 3 0 0,-1-4 0 0,-14-11 0 15,0 0 0-15,-1 0 0 0,-2-4 0 0,-5 0 0 16,3-3 0-16,-7-4 0 0,-2-1 0 0,0-3 0 15,-2-2 0-15,-1-2 0 0,-1 2 0 0,0-5 0 16,-3 0 0-16,2 1 0 0,-1-3 0 0,-2 0 0 16,4 0 0-16,-4 1 0 0,0-4 0 0,0 0 0 15,5 3 0-15,-5-3 0 0,3 4 0 0,-3-4 0 16,2 2 0-16,-2-2 0 0,0 0 0 0,0 0 0 0,0 0 0 16,0 0 0-16,0 0 0 0,0 0 0 0,4 2 0 15,-4-2 0-15,0 0 0 0,0 0 0 16,0 0 0-16,4 3 0 0,-4-3 0 0,0 0 0 0,0 0 0 15,0 0 0-15,0 0 0 0,0 0 0 0,0 0 0 16,0 0 0-16,0 0-1366 0,0-14-1478 0,2 4 654 16</inkml:trace>
  <inkml:trace contextRef="#ctx0" brushRef="#br0" timeOffset="64322.38">12976 5847 285 0,'2'-6'669'0,"3"-4"22"15,-1 4 26-15,2-5-2 0,-3 3-17 16,1-2-64-16,0 3-58 0,-2 0-55 0,0 2-49 0,0 0-46 16,0 0-44-16,-1 2-36 0,0 0-38 0,-1 3-33 15,0 0-31-15,0 0-24 0,0 0-208 0,0 16-12 16,0 2 0-16,-1 1 0 0,1 13 0 0,-1 0 0 16,1 4 0-16,2 0 0 0,-1 15 0 0,3-6 0 15,0-10 0-15,1-2 0 0,0 0 0 0,-1 1 0 16,1-5 0-16,-1 0 0 0,-1-2 0 0,-1-2 0 15,2-6 0-15,-3-2 0 0,2-2 0 0,1-1 0 16,-2-3 0-16,-2 0 0 0,1 0 0 0,2-5 0 16,-3 2 0-16,1-1 0 0,-1-3 0 0,3 0 0 0,-3 2 0 15,0-2 0-15,1-1 0 0,-1 0 0 16,0-3 0-16,0 7 0 0,0-7 0 0,0 4 0 16,0-4 0-16,0 0 0 0,2 2 0 0,-2-2 0 0,0 0 0 15,0 0 0-15,0 0 0 0,0 5 0 0,0-5 0 16,0 0 0-16,0 0 0 0,0 0 0 0,0 0 0 15,0 0 0-15,0 0 0 0,0 0 0 0,0 0 0 16,0 0 0-16,0 0-285 0,0 0-469 0,-17 0-438 16,11 0-1292-16,-5 2 572 0</inkml:trace>
  <inkml:trace contextRef="#ctx0" brushRef="#br0" timeOffset="64614.77">12811 6519 297 0,'-12'5'516'0,"1"-2"35"0,1 0 30 0,1 1 24 16,2-3 19-16,2 1-8 0,1 0-14 0,1-1-33 15,3-1-55-15,-4 4-48 0,4-4-44 0,0 0-42 16,14 5-33-16,-3-3-40 0,8 0-23 0,10 2-28 0,1 0-26 16,5-2-206-16,1-1-24 0,1 0 0 0,2-1 0 15,2 2 0-15,-8 0 0 0,7 0 0 0,-7-1 0 16,-2 0 0-16,0-1 0 0,-10 1 0 0,0 2 0 16,-1-2 0-16,-6 0 0 0,-1 0 0 0,1-1 0 15,-4-1 0-15,-2 2 0 0,0-1 0 0,-2 0 0 16,-6 0 0-16,10 0 0 0,-6 1 0 0,-4-1 0 15,0 0 0-15,9-1 0 0,-9 1 0 0,0 0 0 16,0 0 0-16,4-1 0 0,-4 1 0 0,0 0 0 16,0 0 0-16,0 0 0 0,9-1 0 0,-9 1 0 15,0 0 0-15,0 0 0 0,-12-13 0 0,9 9 0 16,-6-4 0-16,2 3-660 0,-3-3-596 0,1 2-1360 16,-3-3 602-16</inkml:trace>
  <inkml:trace contextRef="#ctx0" brushRef="#br0" timeOffset="65105.88">12771 5743 357 0,'-2'-3'632'0,"-2"0"20"16,1-1 25-16,3 4 4 0,-4-5-14 0,4 5-34 15,-2-4-52-15,2 4-60 0,-5-2-49 0,5 2-49 16,0 0-43-16,0 0-39 0,0 0-32 0,10-3-29 15,3 3-27-15,9 0-24 0,12-2-126 0,2 2-103 16,16 0 0-16,3 3 0 0,-2-1 0 0,4-1 0 16,-3 1 0-16,-1-2 0 0,-14 3 0 0,-1-2 0 15,-1 0 0-15,-1 0 0 0,-5 1 0 0,-2 0 0 16,-11-2 0-16,-3 2 0 0,-4-2 0 0,-1 1 0 16,-3-1 0-16,0 1 0 0,-1-1 0 0,-6 0 0 15,9 0 0-15,-9 0 0 0,5 0 0 0,-5 0 0 0,0 0 0 16,7 1 0-16,-7-1 0 0,0 0 0 0,6-2 0 15,-6 2 0-15,0 0 0 0,0 0 0 0,0 0 0 16,0 0 0-16,0 0 0 0,0 0 0 0,0 0 0 16,0 0 0-16,0 0 0 0,-14 4 0 0,8 1 0 15,-3 1-374-15,2 0-358 0,-4 1-450 0,3 4-1279 16,-3 4 567-16</inkml:trace>
  <inkml:trace contextRef="#ctx0" brushRef="#br0" timeOffset="65696.53">13754 6363 61 0,'0'-4'646'0,"3"0"31"15,-2-2 37-15,0 2 16 0,-1 0-16 0,0 4-75 16,3-6-57-16,-3 6-59 0,0-3-47 0,0 3-48 16,1-4-47-16,-1 4-37 0,0 0-38 0,0 0-34 15,0 0-27-15,0 0-22 0,-4 17-24 0,3-5-168 16,-3 6-31-16,4 6 0 0,-4 2 0 0,3 3 0 0,1-2 0 15,0-1 0-15,-3 1 0 0,6-4 0 0,-2 4 0 16,2-9 0-16,-2 9 0 0,4-9 0 16,-2-1 0-16,1 0 0 0,1-3 0 0,-4-2 0 0,0 0 0 15,3-1 0-15,-4-2 0 0,5-1 0 0,-5-1 0 16,0 0 0-16,3-3 0 0,-2 2 0 0,-1-2 0 16,3-1 0-16,-3-3 0 0,1 6 0 0,-1-3 0 15,0-3 0-15,1 5 0 0,1-3 0 0,-2-2 0 16,0 0 0-16,0 0 0 0,0 0 0 0,0 0 0 15,0 0 0-15,0 0 0 0,0 0 0 0,0 0 0 16,0 0-138-16,0 0-521 0,-2-13-574 0,2 7-1335 16,-1 0 591-16</inkml:trace>
  <inkml:trace contextRef="#ctx0" brushRef="#br0" timeOffset="66040.45">13639 6345 87 0,'-6'-8'626'15,"2"2"4"-15,0-1 3 0,1 3 18 0,2-1 0 16,1 1-7-16,0 4-53 0,10-4-56 0,1 2-51 16,7 2-47-16,3 2-44 0,7 2-40 0,-2 4-35 15,5 1-3-15,3 3-34 0,1 1-26 0,-4 5-26 16,3-2-151-16,-1 4-78 0,-4 2 0 0,1-2 0 16,-2 3 0-16,-6-1 0 0,-1-1 0 0,-4-1 0 0,-7-2 0 15,1-2 0-15,-3 1 0 0,-1-1 0 16,-5 2 0-16,2-6 0 0,-6 2 0 0,-1-2 0 0,0 1 0 15,0-3 0-15,-5-2 0 0,2 3 0 0,-3-1 0 16,-4 1 0-16,0 0 0 0,-1 2 0 0,-4-4 0 16,-1 1 0-16,1-3 0 0,0 3 0 0,-1-3 0 15,-7 4 0-15,6-7 0 0,-7 4 0 0,9-4 0 16,0 2 0-16,6-3 0 0,-2 0 0 0,1-1 0 16,0 0 0-16,4-1 0 0,0-1 0 0,3 0 0 15,-3 0 0-15,9 0 0 0,-12-3 0 0,6 1 0 16,-2-4 0-16,3 2 0 0,1-4-735 0,0-2-508 0,1 0-1346 15,1-2 595-15</inkml:trace>
  <inkml:trace contextRef="#ctx0" brushRef="#br0" timeOffset="66522.31">14770 5555 462 0,'5'-11'512'0,"-1"1"17"0,0 0 13 16,0 0 14-16,-2 2 13 0,-1 2-1 0,2 1-10 0,-3-1-12 15,1 2-27-15,1-2-35 0,-2 6-48 0,-2-3-47 16,2 3-42-16,-5-1-35 0,-5 5-29 0,-5 10-28 15,-7 7-29-15,-2 7-128 0,-8 17-98 0,0 7 0 16,-8 26 0-16,4-2 0 0,6 0 0 0,11-18 0 16,-9 26 0-16,13-24 0 0,8 23 0 0,-1-25 0 15,4 1 0-15,7 2 0 0,1-4 0 0,7 1 0 16,6-4 0-16,4-2 0 0,6-1 0 0,1 1 0 16,4-3 0-16,4-2 0 0,3 0 0 0,-4-7 0 15,5 1 0-15,-2-6 0 0,-2-1 0 0,-8-14 0 16,2 1 0-16,-5 0 0 0,2-5 0 0,-5 0 0 15,-4-5 0-15,-1 0 0 0,-6-4 0 0,-1 0 0 0,0-2 0 16,-5 0 0-16,0-2 0 0,2-1 0 0,-6 0 0 16,4-1 0-16,-2 2 0 0,-3-3 0 0,6 3 0 15,-2-1 0-15,-4-2 0 0,0 0 0 0,1 2 0 16,-1-2 0-16,0 0 0 0,0 0 0 0,0 0 0 16,5-8 0-16,-2 3 0 0,-3-1 0 0,1-4 0 15,-1 0 0-15,3-3-394 0,-2 0-906 0,-1-2-1408 16,1-3 623-16</inkml:trace>
  <inkml:trace contextRef="#ctx0" brushRef="#br0" timeOffset="67906.28">15012 5775 269 0,'-3'-3'586'16,"3"3"11"-16,-4-3 21 0,4 3-4 0,-2-3-4 15,2 3-24-15,0 0-36 0,-4-5-38 0,4 5-37 16,0 0-41-16,0 0-40 0,0 0-40 0,0 0-33 16,0 0-12-16,0 0-30 0,0 0-26 0,13 15-24 0,-6-10-28 15,7 5-201-15,2-4 0 0,0 6 0 16,5-4 0-16,10 4 0 0,-3 2 0 0,4-2 0 15,-2 0 0-15,7-3 0 0,0 4 0 0,-1-3 0 0,-1-1 0 16,0-1 0-16,-4 1 0 0,-2-3 0 0,-2 2 0 16,-4-6 0-16,-5 1 0 0,0-2 0 15,-5 0 0-15,-2 0 0 0,0 1 0 0,-4-1 0 0,0-1 0 16,-2 1 0-16,-5-1 0 0,9-2 0 0,-5 0 0 16,-4 2 0-16,6-4 0 0,-5 0 0 0,1-1 0 15,-2-2 0-15,0 1 0 0,-3-1 0 0,-1 1 0 16,-2-3 0-16,-2 2 0 0,-3-1 0 0,-1 2 0 15,-4-1 0-15,-14 0 0 0,12 3 0 0,-10 2 0 0,1 1 0 16,-5 2 0-16,0 1 0 0,2 3 0 0,-5-1 0 16,7 2 0-16,0 2 0 0,1 1 0 15,0 2 0-15,9-2 0 0,0 4 0 0,3-3 0 0,0 4 0 16,2 0 0-16,-1 0 0 0,6 0 0 0,2 0 0 16,2 2 0-16,-1 3 0 0,5-3 0 0,4 3 0 15,-3-2 0-15,4-2 0 0,3 1 0 0,1-1 0 16,3 1 0-16,1 0 0 0,3-2 0 0,0-1 0 15,1-3 0-15,2 0 0 0,-2 1 0 0,4-4 0 16,-3 2 0-16,9-2 0 0,-5-1 0 0,-2-1 0 16,-1-3 0-16,2 2 0 0,-1-4 0 0,0 3 0 15,-3-3 0-15,-4 0 0 0,0 2 0 0,-3-4 0 16,-1 0 0-16,-1 2 0 0,-3-1 0 0,-5 1 0 16,10-1 0-16,-10 1 0 0,8 0 0 0,-8 0 0 15,0 0 0-15,0 0 0 0,6-1 0 0,-6 1 0 0,0 0 0 16,0 0 0-16,0 0 0 0,0 0 0 0,-23-3 0 15,17 3 0-15,-6 1 0 0,-2-1 0 16,4 4 0-16,-3 1 0 0,1-1 0 0,-1-2 0 0,0 4 0 16,1 2 0-16,1-2 0 0,-1 2 0 0,0 0 0 15,3-1 0-15,0 0 0 0,1 2 0 0,-1-1 0 16,-1-1 0-16,9 1 0 0,-3 2 0 0,3-4 0 16,-2 2 0-16,4 2 0 0,1-2 0 0,-1 2 0 15,3-1 0-15,2 1 0 0,-1 0 0 0,4 0 0 16,-2-1 0-16,6 1 0 0,-2-2 0 0,4 1 0 15,-1 0 0-15,-2-3 0 0,6 3 0 0,-1-4 0 16,0 3 0-16,0-2 0 0,2-2 0 0,0 1 0 0,1 0 0 16,1-1 0-16,-2 0 0 0,3 0 0 0,-3-4 0 15,1 2 0-15,-2-2 0 0,1 0 0 16,-1-2 0-16,-5 2 0 0,0-2 0 0,2-2 0 0,-4 2 0 16,1-3 0-16,0 1 0 0,-3-1 0 0,0 0 0 15,0-3 0-15,-2 3 0 0,-2-3 0 16,4 2 0-16,-5-1 0 0,0 1 0 0,-1-3 0 0,-1 4 0 15,-2-2 0-15,0-2 0 0,-1 3 0 0,0-1 0 16,-3 2 0-16,1-2 0 0,-2 3 0 0,-4 0 0 16,-1-2 0-16,1 4 0 0,-5 1 0 0,1 2 0 15,-6 5 0-15,1-1 0 0,-1 2 0 0,-2 3 0 16,3 3 0-16,-3 4 0 0,-1 1 0 0,4 0 0 16,2 3 0-16,-1-2 0 0,3-3 0 0,-2 6 0 0,5-4 0 15,-3 2 0-15,1-3 0 0,4 0 0 16,0-1 0-16,2-1 0 0,-1 0 0 0,3-5 0 0,-3 6 0 15,3-4 0-15,1-4 0 0,0 1 0 0,-1 1 0 16,0-3 0-16,1-1 0 0,2-1 0 0,1 2 0 16,-3-3 0-16,2 0 0 0,0-1 0 0,0 0 0 15,2-3 0-15,-2 6 0 0,2-6 0 0,-3 3 0 16,3-3 0-16,-3 5 0 0,3-5 0 0,-3 3 0 16,3-3 0-16,-1 4 0 0,1-4 0 0,0 0 0 15,-1 3 0-15,1-3 0 0,0 0 0 0,0 0 0 16,0 0 0-16,0 0 0 0,0 0 0 0,0 0 0 15,0 0 0-15,0 0 0 0,0 0 0 0,-7 2 0 0,7-2 0 16,0 0 0-16,0 0 0 0,0 0 0 16,0 0 0-16,0 0 0 0,0 0 0 0,-1 3 0 0,1-3 0 15,0 0 0-15,0 0 0 0,0 0 0 0,0 0 0 16,0 0 0-16,0 0 0 0,0 0 0 0,0 0 0 16,0 0 0-16,0 0 0 0,0 0 0 0,0 0 0 15,0 0 0-15,0 0 0 0,0 0 0 0,0 0-719 16,0 0-527-16,0 0-1349 0,6-12 597 0</inkml:trace>
  <inkml:trace contextRef="#ctx0" brushRef="#br0" timeOffset="68607.78">15911 5403 233 0,'0'0'549'15,"0"-5"14"-15,0 5 7 0,0 0 4 0,0 0 5 16,0-6-18-16,0 6-26 0,7-1-7 0,-7 1-33 16,15 5-43-16,-1 1-43 0,9 9-38 0,5 3-34 15,13 15-36-15,3 5-28 0,18 27-26 0,-20-19 6 16,12 28-25-16,-4-5-95 0,-21-15-133 0,12 22 0 16,-23-21 0-16,8 29 0 0,-9-3 0 0,-9-24 0 15,-3 25 0-15,-3-26 0 0,-5 0 0 0,-2-3 0 16,-3 2 0-16,-4-7 0 0,-1-1 0 0,-4-14 0 15,-1 9 0-15,3-10 0 0,-2-5 0 0,-2-1 0 16,0-1 0-16,0-3 0 0,0 3 0 0,1-4 0 0,1-1 0 16,3-5 0-16,0-2 0 0,1-3 0 15,-1 1 0-15,4-1 0 0,1-4 0 0,-1 1 0 16,1-1 0-16,-1 0 0 0,2 0 0 0,0-2 0 0,4-1 0 16,1 0 0-16,-1-1 0 0,1 1 0 0,3-3 0 15,-9 3 0-15,9-3 0 0,-2 1 0 0,2-1 0 16,-3 4 0-16,3-4 0 0,0 0 0 0,-5 2 0 15,5-2 0-15,0 0 0 0,-3 3 0 0,3-3 0 16,0 0 0-16,0 0 0 0,0 0 0 0,0 0 0 16,-6 1 0-16,6-1 0 0,-6 3 0 0,-2-1 0 15,2 1 0-15,-3 0 0 0,-4 2 0 0,0 1-377 16,-5 1-926-16,-6 6-1411 0,-7-2 625 0</inkml:trace>
  <inkml:trace contextRef="#ctx0" brushRef="#br0" timeOffset="69207.9">13093 7427 14 0,'-17'0'572'0,"0"-2"21"15,2 1 17-15,4 1 2 0,-3-1 28 16,5 2 11-16,2-2-21 0,-1 1-59 0,8 0-59 15,-12-1-55-15,12 1-44 0,-7 0-42 0,7 0-37 0,-5-1-33 16,5 1-28-16,0 0-30 0,0 0-19 0,18-6-54 16,3 3-170-16,11-1 0 0,23 2 0 0,6-1 0 15,33-3 0-15,2 5 0 0,7 1 0 0,12 0 0 16,7 3 0-16,4-2 0 0,6 1 0 0,-1-1 0 16,1 2 0-16,2 2 0 0,2-2 0 0,-6 0 0 15,-1-3 0-15,-6 0 0 0,-6-2 0 0,-4 2 0 16,-11-2 0-16,-2 1 0 0,-8 0 0 0,-30-2 0 0,4 1 0 15,-6-1 0-15,1 0 0 0,-5-1 0 0,-5 2 0 16,-12 0 0-16,-6 0 0 0,-2 0 0 16,-3 1 0-16,-12 0 0 0,-2 0 0 0,-1 1 0 0,-3-2 0 15,-2 2 0-15,0 0 0 0,-8 0 0 0,9-1 0 16,-2 1 0-16,-7 0 0 0,7 1 0 0,-7-1 0 16,0 0 0-16,7-1 0 0,-7 1 0 0,0 0 0 15,0 0 0-15,7-1 0 0,-7 1 0 0,0 0 0 16,0 0 0-16,0 0 0 0,5 2 0 0,-5-2 0 15,0 0 0-15,0 0 0 0,0 0 0 0,0 0 0 16,0 0 0-16,1 4 0 0,-1-4 0 0,0 0 0 16,-4 6 0-16,1-2-162 0,0-1-1177 0,3-3-1449 15,-6 2 641-15</inkml:trace>
  <inkml:trace contextRef="#ctx0" brushRef="#br0" timeOffset="70039.87">14441 7906 662 0,'-3'-6'751'0,"-1"2"34"16,4-2-4-16,-4-2-75 0,4 3-69 0,-1-2-52 16,0 2-63-16,-2 0-43 0,-1 2-49 0,4 0-49 15,0-1-36-15,0 4-38 0,0-5-22 0,0 5-33 16,0 0-36-16,0 0-149 0,0 0-67 0,9 23 0 15,8 1 0-15,2 2 0 0,0 2 0 0,2 1 0 16,9 10 0-16,-2 3 0 0,3-4 0 0,0 1 0 16,-8-11 0-16,9 8 0 0,1 0 0 0,-9-11 0 15,2-1 0-15,-1-1 0 0,-3-2 0 0,0 0 0 16,-3-3 0-16,-6-5 0 0,-3-1 0 0,0-4 0 16,-1-1 0-16,-4-2 0 0,0-1 0 0,0 0 0 0,-1 0 0 15,0-2 0-15,-1 2 0 0,-1-4 0 0,-2 0 0 16,0 0 0-16,0 0 0 0,13-8 0 0,-7 0 0 15,-1-2 0-15,3-4 0 0,4-10 0 0,0 0 0 16,1-3 0-16,1-4 0 0,-1-1 0 0,6-11 0 16,-2-2 0-16,-2 1 0 0,-1 10 0 0,3-10 0 15,-7 12 0-15,4 1 0 0,-2 4 0 0,-3 2 0 16,-3 8 0-16,2 0 0 0,-5 5 0 0,3 3 0 0,-4 1 0 16,1 2 0-16,-1 2 0 0,0-3 0 0,0 3 0 15,-1 2 0-15,-1-2 0 0,0 4 0 16,2-5 0-16,-2 5 0 0,0 0 0 0,1-3 0 0,-1 3 0 15,0 0 0-15,0 0 0 0,0 0 0 0,1-5 0 16,-1 5 0-16,0 0 0 0,0 0 0 0,0 0 0 16,0 0 0-16,0 0 0 0,0 0 0 0,0 0 0 15,0 0 0-15,0 0 0 0,0 0 0 0,0 0 0 16,0 0 0-16,0 0 0 0,0 0 0 0,0 0 0 16,0 0 0-16,0 0 0 0,0 0 0 0,0 0 0 15,0 0 0-15,0 0 0 0,0 0 0 0,0 0 0 0,0 0 0 16,0 0-3-16,0 0-1362 0,0 0-1479 0,14-1 654 15</inkml:trace>
  <inkml:trace contextRef="#ctx0" brushRef="#br0" timeOffset="71142.2">16469 5088 416 0,'-6'-1'689'0,"6"1"-8"0,-7-1-19 0,7 1 1 0,-5-1-24 15,5 1-27-15,0 0-51 0,0 0-52 0,0 0-48 16,0 0-44-16,3 11-40 0,10-1-36 16,13 7-32-16,16 18-33 0,3 5-25 0,25 33-25 0,-9 2-125 15,-2 8-101-15,3 7 0 0,-1 7 0 0,-2 2 0 16,-2 0 0-16,-6 6 0 0,-1 0 0 0,-3 5 0 16,-2 0 0-16,-10-1 0 0,-1-10 0 0,-7 2 0 15,0-1 0-15,-4 6 0 0,-6-3 0 0,-2 0 0 16,-5 3 0-16,-7-6 0 0,-5 0 0 0,-3-10 0 15,-8 4 0-15,-4-2 0 0,-5-7 0 0,-6-5 0 16,-2-2 0-16,3-23 0 0,-15 21 0 0,-6-7 0 16,13-19 0-16,-17 17 0 0,10-21 0 0,-23 19 0 15,22-20 0-15,-21 15 0 0,20-18 0 0,-21 17 0 16,22-19 0-16,-3-3 0 0,2 2 0 0,1-6 0 16,3-2 0-16,8-7 0 0,2-5 0 0,0-1 0 0,4 1 0 15,3 0 0-15,5-8 0 0,1 1 0 0,-2 0 0 16,6-5 0-16,3-1 0 0,-1 1 0 0,4-1 0 15,-3 1 0-15,1 0 0 0,5-3 0 0,-1 0 0 16,1 1 0-16,-1 1 0 0,3-2 0 0,-2-1 0 16,0 2 0-16,3-1 0 0,-2-2 0 0,3-2 0 15,-4 4 0-15,2-2 0 0,0 2 0 0,2-4 0 16,0 0 0-16,0 0 0 0,2 5 0 0,-2-5 0 16,0 0 0-16,0 0 0 0,9-17 0 0,-1 5 0 15,4-3 0-15,6-8-1366 0,3-5-1478 0,13-9 654 16</inkml:trace>
  <inkml:trace contextRef="#ctx0" brushRef="#br0" timeOffset="72131.92">18522 6745 9 0,'0'0'613'0,"0"0"11"0,7-5 18 15,-7 5 21-15,0 0 7 0,0 0-6 16,0 0-53-16,2-4-53 0,-2 4-60 0,0 0-43 16,-2-5-46-16,2 5-44 0,-8-7-36 0,0 5-37 0,2-1-23 15,-7 1-29-15,0 0-25 0,-4 4-150 16,-4 2-65-16,-3 4 0 0,-4 2 0 0,0 3 0 15,-2 5 0-15,3 4 0 0,-1-1 0 0,3 3 0 0,3 0 0 16,5 0 0-16,1 4 0 0,6-3 0 0,3-6 0 16,2 5 0-16,5-5 0 0,0 2 0 0,4-3 0 15,1-2 0-15,5 0 0 0,0 0 0 0,4-6 0 16,4 0 0-16,2-2 0 0,6 0 0 0,-4-6 0 16,6 2 0-16,2-3 0 0,-9-2 0 0,6-3 0 15,-6 0 0-15,0-2 0 0,-3 0 0 0,7-7 0 16,-3-1 0-16,-1-3 0 0,-2-3 0 0,1-4 0 15,0-2 0-15,0-2 0 0,3-14 0 0,-7 9 0 0,3-11 0 16,-3-1 0-16,-2 1 0 0,-2-4 0 16,-2 2 0-16,-5-2 0 0,-5 0 0 0,0 1 0 0,-4 12 0 15,-6-11 0-15,1 17 0 0,0-2 0 0,-3 3 0 16,-1 3 0-16,-4 2 0 0,3 2 0 0,0 8 0 16,1 2 0-16,3 0 0 0,-1 5 0 0,2 2 0 15,1-1 0-15,1 3 0 0,0 4 0 0,-1 3 0 16,-2 11 0-16,0 11 0 0,-2 18 0 0,4 3 0 15,3 4 0-15,8 2 0 0,-2 0 0 0,8 0 0 16,0 0 0-16,4-4 0 0,1 4 0 0,2-2 0 0,4-4 0 16,0 0 0-16,2-4 0 0,0-3 0 0,-2-10 0 15,0-1 0-15,-1 0 0 0,2-1 0 16,-2-2 0-16,-2-4 0 0,1-2 0 0,-5-6 0 0,-1 1 0 16,-4-8 0-16,5 4 0 0,-4-1 0 0,-2-4 0 15,1 2 0-15,-3-3 0 0,-1-3 0 0,2 2 0 16,-2-3 0-16,-3 2 0 0,3 0 0 0,-2-2 0 15,0 1 0-15,-2-3 0 0,4 3 0 0,-4-3 0 16,1 2 0-16,-1-2 0 0,4 2 0 0,-4-2 0 0,0 0 0 16,0 0 0-16,0 0 0 0,0 0 0 15,0 0 0-15,0 0 0 0,0 0 0 0,0 0 0 0,0 0 0 16,-14-5 0-16,14 5 0 0,-11-3 0 0,6 1 0 16,1-1 0-16,-4 0-203 0,2-1-1129 15,-2 1-1442-15,3-3 638 0</inkml:trace>
  <inkml:trace contextRef="#ctx0" brushRef="#br0" timeOffset="73583.7">19301 6291 301 0,'-5'-4'472'0,"-2"2"19"15,1 1 20-15,-1-2 18 0,1 1 4 0,1 1 29 16,1-2 0-16,4 3 0 0,-9-1-14 0,3-2-54 0,6 3-46 15,-8-2-44-15,8 2-42 0,-5-2-36 0,5 2-32 16,0 0-32-16,0 0-25 0,-9 0-27 0,9 0-127 16,0 0-83-16,0 0 0 0,-4 4 0 0,4-4 0 15,-2 4 0-15,2-4 0 0,3 9 0 0,0 2 0 16,2-1 0-16,4 5 0 0,1 0 0 0,7 7 0 16,1-1 0-16,2 1 0 0,4 0 0 0,3-2 0 15,1-1 0-15,3 1 0 0,2-2 0 0,-1-2 0 16,0 1 0-16,0-4 0 0,-2-1 0 0,-1-2 0 15,-2 2 0-15,-8-7 0 0,4 2 0 0,-3-1 0 16,0-2 0-16,-2-3 0 0,-1 4 0 0,-4-3 0 0,-3-2 0 16,3 0 0-16,-6 1 0 0,0 0 0 0,1-1 0 15,-2 2 0-15,-6-2 0 0,8-3 0 16,-4 2 0-16,-4 1 0 0,6-7 0 0,-2 4 0 0,-4-1 0 16,0-2 0-16,0 1 0 0,-1-1 0 0,-2 0 0 15,-2-1 0-15,-3 3 0 0,2-4 0 0,-5 1 0 16,0 0 0-16,-4 0 0 0,-4 1 0 0,0 1 0 15,-3 3 0-15,-5 0 0 0,-2 2 0 0,-1 0 0 16,0 4 0-16,0 2 0 0,1 2 0 0,1 3 0 16,0 4 0-16,2-5 0 0,2 3 0 0,2 2 0 15,4-3 0-15,-4 6 0 0,8-3 0 0,0-2 0 0,1 2 0 16,3 2 0-16,-1-3 0 0,2 4 0 0,4-4 0 16,0 3 0-16,2 0 0 0,2-2 0 0,1 0 0 15,4 3 0-15,2 0 0 0,0-3 0 0,5 3 0 16,1-2 0-16,3-3 0 0,2 3 0 0,-3-4 0 15,7 0 0-15,-2-2 0 0,4 3 0 0,4-2 0 16,0-4 0-16,-6 0 0 0,-1-3 0 0,7 5 0 16,-6-4 0-16,-2-1 0 0,2-1 0 0,-2-2 0 15,-6 1 0-15,1 0 0 0,-3-1 0 0,1-1 0 16,-6 1 0-16,1 0 0 0,-2-1 0 0,-5 0 0 0,9 1 0 16,-9-1 0-16,7 0 0 0,-7 0 0 15,0 0 0-15,5-3 0 0,-5 3 0 0,-2-5 0 0,2 5 0 16,0 0 0-16,-12-6 0 0,6 6 0 0,0-2 0 15,-5 2 0-15,0 4 0 0,-1-4 0 0,-3 3 0 16,5 1 0-16,-3-1 0 0,-5 2 0 0,-1 2 0 16,2 0 0-16,0 0 0 0,0 3 0 0,-1 1 0 15,1-3 0-15,-4 9 0 0,5-5 0 0,1 2 0 16,2 0 0-16,-1 1 0 0,1 0 0 0,2-1 0 16,2-1 0-16,1 3 0 0,4-1 0 0,-2-5 0 15,6 2 0-15,-3-1 0 0,6 0 0 0,2 1 0 16,0-3 0-16,3 3 0 0,2-3 0 0,7 3 0 15,-2-2 0-15,4 0 0 0,4 3 0 0,4-6 0 0,2 3 0 16,1-4 0-16,-1 1 0 0,4 2 0 0,1-6 0 16,-1 3 0-16,-1-2 0 0,2 0 0 0,-2-3 0 15,4-1 0-15,-4 0 0 0,-1-2 0 0,-1-2 0 16,-3-1 0-16,-6 1 0 0,-5 2 0 0,2-4 0 16,-8 1 0-16,2 0 0 0,-6 3 0 0,2-1 0 15,-3-4 0-15,-1 2 0 0,-3 2 0 0,-1-1 0 16,0-2 0-16,-4 1 0 0,-1 2 0 0,-4-1 0 0,-5 2 0 15,0-1 0-15,-8 5 0 0,-6 4 0 0,-1 1 0 16,-3 5 0-16,1 4 0 0,-3 1 0 16,-8 6 0-16,-2 6 0 0,3 2 0 0,0 3 0 0,2 1 0 15,-1 1 0-15,4 3 0 0,-1 1 0 0,-2 0 0 16,4 0 0-16,3-1 0 0,-1 0 0 0,1 3 0 16,9-16 0-16,4 3 0 0,-2-3 0 0,5-2 0 15,-1 1 0-15,6-9 0 0,-1 0 0 0,2-1 0 16,1-1 0-16,3-3 0 0,-1-1 0 0,1 0 0 15,2-1 0-15,0 0 0 0,0-3 0 0,-2-2 0 16,4 2 0-16,0-2 0 0,1 0 0 0,-3 0 0 16,0-2 0-16,2 4 0 0,0-4 0 0,2-2 0 0,-4 5 0 15,4-5 0-15,-1 5 0 0,1-5 0 16,-4 1 0-16,4-1 0 0,-5 4 0 0,5-4 0 0,0 0 0 16,0 0 0-16,-3 1 0 0,3-1 0 0,0 0 0 15,0 0 0-15,0 0 0 0,0 0 0 0,0 0 0 16,-6 2 0-16,6-2 0 0,0 0 0 0,0 0 0 15,0 0 0-15,0 0 0 0,0 0 0 0,0 0 0 16,0 0 0-16,0 0 0 0,0 0 0 0,0 0 0 16,0 0 0-16,-5-7 0 0,5 4 0 0,0 3 0 15</inkml:trace>
  <inkml:trace contextRef="#ctx0" brushRef="#br0" timeOffset="-208392.67">4977 7568 188 0,'0'0'388'0,"-4"3"-8"15,4-3 6-15,-3 3-10 0,3-3-13 0,-2 4-8 16,-2-3 2-16,-1 1-8 0,0 0-7 0,5-2-10 16,-5 7-12-16,1-4-13 0,1-1-9 0,-2 1-14 0,1-2-8 15,4-1-9-15,-7 3-7 0,7-3-4 0,-9 1-16 16,6-1-3-16,3 0-6 0,0 0-3 0,-6 3-8 16,6-3-11-16,0 0-3 0,0 0-11 0,0 0-12 15,0 0-25-15,-3-7-158 0,3 7 0 0,4-9 0 16,1 4 0-16,2-1 0 0,0-2 0 0,5-2 0 15,1 2 0-15,-2 0 0 0,4 0 0 0,1-2 0 16,-1 2 0-16,2-1 0 0,-2 3 0 0,4 4 0 16,-5-4 0-16,4 1 0 0,0 3 0 0,0-1 0 15,1 4 0-15,-2 2 0 0,0-1 0 0,0 4 0 16,1 0 0-16,0 4 0 0,-3-2 0 0,2 6 0 0,-2-3 0 16,1 0 0-16,-1 4 0 0,-2 0 0 0,1 0 0 15,-1-1 0-15,-1 1 0 0,0-2 0 0,-1 1 0 16,2-2 0-16,-1 2 0 0,0-4 0 0,-1 0 0 15,4-1 0-15,-5 0 0 0,3-2 0 0,-4 1 0 16,5-6 0-16,0 6 0 0,0-3 0 0,-1-2 0 16,1-1 0-16,-1 2 0 0,-1-2 0 0,0-1 0 15,1-1 0-15,-2-1 0 0,-1 0 0 0,-2 0 0 0,1 1 0 16,-1-4 0-16,-2 3 0 0,3 0 0 16,-3-2 0-16,-1 0 0 0,2 0 0 0,-4 1 0 15,0-1 0-15,3 1 0 0,-4 0 0 0,3-3 0 0,-4 2 0 16,3 1 0-16,-4 2 0 0,4-4 0 0,-3 2 0 15,-1 2 0-15,3-4 0 0,-3 4 0 0,0 0 0 16,4-6 0-16,-4 6 0 0,1-2 0 0,-1 2 0 16,0 0 0-16,0 0 0 0,-4-5 0 0,4 5 0 15,0 0 0-15,-9-1-91 0,-1 1-1259 0,1 1-1463 16,0 1 647-16</inkml:trace>
  <inkml:trace contextRef="#ctx0" brushRef="#br0" timeOffset="-207658.37">5051 8157 385 0,'0'0'520'16,"-9"-4"10"-16,9 4-7 0,-4-3-1 0,4 3-6 15,-5-2-13-15,5 2-8 0,-4-5-15 0,2 2-18 16,2 3-5-16,-3-7-21 0,-2 4-20 0,5 3-26 0,0-8-35 16,-2 5-32-16,0-2-32 0,2 1-27 0,2-2-27 15,0 1-151-15,-1 0-86 0,4-3 0 0,0-2 0 16,3 4 0-16,1-4 0 0,6 2 0 0,-3 1 0 16,3-2 0-16,1 1 0 0,1 3 0 0,1 2 0 15,3-1 0-15,-2 4 0 0,2 4 0 0,0-1 0 16,6 2 0-16,1 5 0 0,-10-3 0 0,9 5 0 15,-2 1 0-15,0-2 0 0,-1 2 0 0,-2 1 0 16,-4-3 0-16,1 0 0 0,-3-1 0 0,3 1 0 16,-2 0 0-16,4 0 0 0,-6-4 0 0,3 2 0 15,0-3 0-15,-3 1 0 0,-1-3 0 0,1 2 0 0,1-4 0 16,-1 0 0-16,-2 0 0 0,1-2 0 0,-2 0 0 16,0 0 0-16,1-2 0 0,-4 1 0 0,4 0 0 15,-3 0 0-15,3-2 0 0,-3 1 0 0,-1 1 0 16,4-2 0-16,-6 1 0 0,0-2 0 0,-1 3 0 15,3 0 0-15,-4-2 0 0,0 2 0 0,-1-1 0 16,1 1 0-16,-5 1 0 0,8-3 0 0,-8 3 0 16,6-3 0-16,-2 2 0 0,-4 1 0 0,0 0 0 15,5-3 0-15,-5 3 0 0,0 0 0 0,5-1 0 0,-5 1 0 16,0 0 0-16,0 0 0 0,0 0 0 0,0 0 0 16,4-2 0-16,-4 2 0 0,0 0 0 0,0 0 0 15,0 0 0-15,0 0 0 0,0 0 0 0,0 0 0 16,0 0 0-16,0 0 0 0,0 0 0 15,0 0 0-15,0 0 0 0,0 0 0 0,0 0 0 0,0 0 0 16,0 0 0-16,0 0 0 0,0 0 0 0,0 0 0 16,0 0 0-16,0 0 0 0,0 0-230 0,0 0-1098 15,0 0-1436-15,0-8 635 0</inkml:trace>
  <inkml:trace contextRef="#ctx0" brushRef="#br0" timeOffset="-131331.58">2242 12541 818 0,'1'-6'840'15,"3"-1"-20"-15,-4 1-56 0,0-1-73 0,1 2-69 16,3 0-58-16,-4 0-58 0,0 5-49 0,0-6-33 16,0 6-33-16,0 0-43 0,0 0-33 0,-6 16-34 0,-3 8-25 15,-2 2-162-15,0 2-94 0,2 6 0 16,-3 2 0-16,-1 9 0 0,1-10 0 0,4-1 0 15,-3 2 0-15,-1-3 0 0,3 1 0 0,-2-1 0 0,1-1 0 16,3-1 0-16,-3-2 0 0,1 1 0 0,0-2 0 16,4-3 0-16,-1-6 0 0,1-2 0 0,-2 1 0 15,6-2 0-15,-3-1 0 0,3-4 0 0,-2-1 0 16,2-1 0-16,-2-1 0 0,2-1 0 0,1-2 0 16,-1-1 0-16,1 0 0 0,0-4 0 0,0 6 0 15,-4-4 0-15,4-2 0 0,0 0 0 0,0 4 0 16,0-4 0-16,0 0-309 0,0 0-1005 0,0-14-1423 15,4 7 629-15</inkml:trace>
  <inkml:trace contextRef="#ctx0" brushRef="#br0" timeOffset="-131034.24">2133 12753 3503 0,'-4'-25'712'0,"1"0"-39"0,0 6-50 15,2 5-46-15,0 0-55 0,-1 2-59 0,2 5-69 16,-1-1-76-16,1 1-61 0,1 4-108 0,-2-2-149 0,2 2 0 15,-1 3 0-15,0 0 0 0,14 9 0 0,-7 1 0 16,3 7 0-16,4 9 0 0,-1 2 0 0,1 1 0 16,-3 2 0-16,2 0 0 0,1 0 0 0,0 1 0 15,4-1 0-15,-5 0 0 0,1-5 0 0,0 4 0 16,0-1 0-16,-3-2 0 0,1-2 0 0,-2 0 0 16,-1-1 0-16,-4-6 0 0,0-9 0 0,-1 7 0 15,3-5 0-15,-4-2 0 0,0 1 0 0,0-3 0 16,-1 1 0-16,1-2 0 0,-1-2 0 0,0-1 0 15,0 2 0-15,-2-1 0 0,0-4 0 0,0 4 0 16,0-4 0-16,0 0 0 0,0 0 0 0,0 0 0 0,-15-4 0 16,11 0-401-16,-5-4-898 0,3 1-1407 0,-1-3 624 15</inkml:trace>
  <inkml:trace contextRef="#ctx0" brushRef="#br0" timeOffset="-130857.22">2124 13082 4523 0,'-20'1'917'16,"1"1"-218"-16,5-1-63 0,1 0-92 0,1 0-79 15,6-2-109-15,-3 1-305 0,4 1-51 0,1 2 0 16,4-3 0-16,0 0 0 0,0 0 0 0,0 0 0 16,0 0 0-16,0 0 0 0,28-5 0 0,-7 2 0 15,-1-1 0-15,8 1 0 0,2-1 0 0,0 1 0 16,1 1 0-16,2-4 0 0,2 4 0 0,-1-1 0 16,1 1 0-16,-5-2 0 0,2 0 0 0,-4-2-502 0,3-1-780 15,0 3-1389-15,-4-1 616 0</inkml:trace>
  <inkml:trace contextRef="#ctx0" brushRef="#br0" timeOffset="-130499.23">3057 12933 5166 0,'-2'-7'1030'0,"0"3"-148"0,1-3-159 0,-3-4-333 0,3 4-390 16,-4-4 0-16,1 1 0 0,0 2 0 0,0-1 0 15,-1 1 0-15,-1 1 0 0,0 0 0 0,-2-1 0 16,-4 7 0-16,-2-4 0 0,-1 4 0 0,-6 3 0 15,1 3 0-15,2 4 0 0,-1-1 0 0,6 4 0 16,-1 1 0-16,6 2 0 0,7 3 0 0,1 2 0 0,4-2 0 16,11 5 0-16,-2 2 0 0,5-2 0 15,0-2 0-15,1-1 0 0,4 2 0 0,-5-4 0 16,-3-1 0-16,-2-2 0 0,0-1 0 0,-2-1 0 0,-2-5 0 16,-1 0 0-16,-2-1 0 0,-2-2 0 15,-1 0 0-15,1 0 0 0,-2 0 0 0,-4-1 0 0,0 0 0 16,0-2 0-16,-5 1 0 0,1 1 0 0,0-1 0 15,-3-1 0-15,-2 1 0 0,-1-2 0 0,0 1 0 16,-2 1 0-16,0-2 0 0,-5 0 0 0,6 2 0 16,-5-1 0-16,-1 0 0 0,2 0 0 0,5-2 0 15,-1 4 0-15,1-2 0 0,0 0 0 0,1 1 0 16,4-3 0-16,-1 2 0 0,0-1 0 0,5 0 0 16,3-1-1366-16,0 0-1478 0,0-8 654 0</inkml:trace>
  <inkml:trace contextRef="#ctx0" brushRef="#br0" timeOffset="-129732.7">4486 12736 548 0,'0'0'660'0,"-1"-6"43"0,1 2 24 0,0-1 4 15,-2 0-37-15,1 0-58 0,1-2-60 0,-2 1-56 16,2-1-46-16,-3 0-47 0,3 1-44 0,0 0-35 16,-1 0-35-16,1 2-32 0,0 4-111 0,-2-6-170 0,2 6 0 15,0 0 0-15,0 0 0 0,0 0 0 0,15 22 0 16,-5-6 0-16,5 6 0 0,-1 5 0 16,4 2 0-16,-3 2 0 0,2 0 0 0,-2 1 0 0,3 1 0 15,0-3 0-15,0 1 0 0,0-2 0 0,-4-3 0 16,0-5 0-16,-2-3 0 0,-2-1 0 0,-4-6 0 15,1-1 0-15,-4-1 0 0,3-4 0 0,-3 0 0 16,0-1 0-16,2-1 0 0,-3-2 0 0,-2-1 0 16,12-9 0-16,-5 0 0 0,0-6 0 0,2-3 0 15,3-6 0-15,0-4 0 0,1 0 0 0,0-6 0 16,6-12 0-16,-2 1 0 0,-2 1 0 0,-1 9 0 16,1 1 0-16,-4 0 0 0,1 2 0 0,-3 1 0 0,0 4 0 15,-2 7 0-15,-2 2 0 0,-1 6 0 0,-2 2 0 16,0 4 0-16,-1-1 0 0,1 0 0 15,0 2 0-15,-2 2 0 0,1-3 0 0,0 2 0 0,1 2 0 16,-2 2 0-16,1-4 0 0,-1 4 0 0,1-4 0 16,-1 4 0-16,0 0 0 0,0 0 0 0,0 0 0 15,0 0 0-15,0 0 0 0,0 0 0 0,1-4 0 16,-1 4 0-16,0 0 0 0,0 0 0 0,0 0 0 16,0 0 0-16,2 15 0 0,1-9-240 0,1 2-1086 15,0-4-1435-15,2 2 635 0</inkml:trace>
  <inkml:trace contextRef="#ctx0" brushRef="#br0" timeOffset="-128867.27">5655 12761 231 0,'-12'0'806'0,"-4"3"19"0,6-3-10 15,1 1-49-15,2-1-84 0,7 0-55 0,-11 0-66 16,6 1-55-16,5-1-52 0,-6 0-46 0,6 0-38 16,0 0-37-16,0 0-35 0,22 0-28 0,-3 0-31 15,11 0-239-15,4 1 0 0,5 0 0 0,17 0 0 16,4 2 0-16,7 3 0 0,31-1 0 0,-1 3 0 15,-7-2 0-15,-24 0 0 0,2-4 0 0,-3 2 0 16,0-1 0-16,-6 4 0 0,-3-5 0 0,-2-1 0 16,-18 0 0-16,1 0 0 0,-1-1 0 0,-3-1 0 15,-6 2 0-15,-8-2 0 0,-5 2 0 0,0-1 0 16,-5 0 0-16,0 0 0 0,-4 0 0 0,0 0 0 0,-5 0 0 16,10 2 0-16,-10-2 0 0,0 0 0 0,8-2 0 15,-8 2 0-15,0 0 0 0,5-1 0 16,-5 1 0-16,0 0 0 0,0 0 0 0,0 0 0 0,5-1 0 15,-5 1 0-15,0 0 0 0,0 0 0 0,0 0 0 16,-23-1 0-16,12 0 0 0,-2 0 0 0,-1 0 0 16,-4-2 0-16,0 0 0 0,0 2 0 0,-5-2 0 15,4-1 0-15,-9-3 0 0,8 3 0 0,-2-1 0 16,-5-4 0-16,9 2 0 0,-2-1 0 0,2 0 0 16,1-1 0-16,-1 2 0 0,4-1 0 0,-1 0 0 15,7 0 0-15,-2 1 0 0,0-1 0 0,3 1 0 16,0-1 0-16,2 2 0 0,1 2 0 0,0 0 0 0,0 0 0 15,2 1 0-15,-2-1 0 0,4 4 0 0,-3-2 0 16,3 2 0-16,-4-3 0 0,4 3 0 0,0 0 0 16,0 0 0-16,0 0 0 0,-2 10 0 0,0 0 0 15,2-2 0-15,-1 9 0 0,2 0 0 0,-1 1 0 16,0 0 0-16,2-3 0 0,-2 3 0 0,-2-1 0 16,4 0 0-16,-1-5 0 0,-1-1 0 0,0-2 0 15,1-1 0-15,-1-1 0 0,2-3 0 0,-1 2 0 16,0-2 0-16,0 0 0 0,-1-4 0 0,2 4 0 15,-1-1 0-15,-1-3 0 0,8 1 0 0,2-1 0 16,1 0 0-16,8-3 0 0,2 2 0 0,11-3 0 16,-4 1 0-16,4 1 0 0,1-1 0 0,-2-1 0 0,5 2 0 15,-4 0 0-15,-2 0 0 0,-2 0 0 16,-6 1 0-16,0-1 0 0,-2 1 0 0,-7 0 0 0,-1 1 0 16,-1-2 0-16,-4 2 0 0,-2 0 0 0,1 0 0 15,-6 0 0-15,9 0 0 0,-9 0 0 0,6-2 0 16,-6 2 0-16,7 0 0 0,-7 0 0 0,0 0 0 15,0 0 0-15,6 0 0 0,-6 0 0 0,0 0 0 16,0 0 0-16,0 0 0 0,0 0 0 0,0 0 0 16,0 0 0-16,0 0 0 0,0 0 0 0,0 0 0 15,5 2 0-15,-5-2 0 0,0 0 0 0,0 0 0 16,0 0 0-16,0 0 0 0,0 0 0 0,0 0 0 0,0 0 0 16,-9-9-1366-16,7 3-1478 0,2-4 654 0</inkml:trace>
  <inkml:trace contextRef="#ctx0" brushRef="#br0" timeOffset="-127791.05">8334 12586 546 0,'4'-4'598'0,"0"1"26"0,-3-2 27 0,3 1 27 16,0 0-4-16,-3 0-39 0,0-1-58 0,-1 0-58 15,0-1-44-15,-2 0-50 0,-2-1-42 0,-1-2-39 0,-3 1-36 16,-5 2-28-16,-2-4-29 0,-3 3-28 15,-4 4-223-15,-6-2 0 0,1 6 0 0,1 5 0 16,-5 3 0-16,0 6 0 0,2 5 0 0,-2 5 0 0,-5 8 0 16,15-5 0-16,3 4 0 0,1-2 0 0,6 2 0 15,4 2 0-15,5 0 0 0,2 0 0 0,6-2 0 16,3 0 0-16,6-1 0 0,2-6 0 0,3 1 0 16,7-1 0-16,1-5 0 0,-1-3 0 0,9-2 0 15,-3-3 0-15,2-2 0 0,1-5 0 0,3-4 0 16,-7-2 0-16,3-3 0 0,-2-6 0 0,-5 4 0 15,0-4 0-15,-1-4 0 0,-3-1 0 0,-3-1 0 0,-2-3 0 16,-4-4 0-16,-1-2 0 0,-1 2 0 16,-4-4 0-16,-4-1 0 0,0 1 0 0,-2-2 0 15,-4 1 0-15,-2 0 0 0,-4 4 0 0,0-2 0 0,-3 1 0 16,-2 2 0-16,-2 1 0 0,0 6 0 0,1 0 0 16,-3 2 0-16,4 1 0 0,-2 1 0 0,4 3 0 15,-1 2 0-15,0 2 0 0,1-1 0 0,1 0 0 16,1 4 0-16,-1-2 0 0,3 3 0 0,-2 0 0 15,-1 1 0-15,4 2 0 0,-1 2 0 0,1 0 0 16,-2 4 0-16,1 0 0 0,5 5 0 0,2 4-585 16,5 1-683-16,5 0-1374 0,5 2 609 0</inkml:trace>
  <inkml:trace contextRef="#ctx0" brushRef="#br0" timeOffset="-127478.9">9639 13190 115 0,'10'1'820'0,"-5"0"-6"0,-1 1 5 16,3 0-71-16,-5-1-75 0,2 1-64 0,1 0-61 0,-4 1-55 15,0 2-48-15,-2 2-43 0,1 3-10 0,-6 0-36 16,1 6-35-16,-5 1-27 0,-3 6-33 0,-4-1-180 16,-2 1-81-16,1 1 0 0,-5-2 0 0,-2 0 0 15,0 0 0-15,2-3 0 0,0-1 0 0,2-1 0 16,5-6 0-16,-3-1 0 0,6 2 0 0,-1-5 0 16,0-1 0-16,0-1 0 0,3-2 0 0,0 1 0 15,-1 0-214-15,4-4-1116 0,1-2-1441 0,7 2 639 16</inkml:trace>
  <inkml:trace contextRef="#ctx0" brushRef="#br0" timeOffset="-126355.23">12669 11498 576 0,'0'-6'716'0,"1"-1"43"0,-2-3 6 0,2 1-40 15,2-1-61-15,-3 2-71 0,0 3-58 0,-3-2-42 16,3 1-58-16,0 1-44 0,4 1-33 0,-4 2-39 16,0 2-27-16,0 0-41 0,0-5-28 0,0 5-127 15,0 0-96-15,-5 22 0 0,5-5 0 0,1 3 0 16,6 7 0-16,-6 6 0 0,4-1 0 0,-1 0 0 0,2-2 0 15,-2 2 0-15,3-1 0 0,-2-2 0 0,-1-1 0 16,1-2 0-16,-4-1 0 0,3-5 0 0,0-2 0 16,-3 0 0-16,1-7 0 0,0 2 0 0,-2-3 0 15,2 0 0-15,-2-3 0 0,3-1 0 0,-2 1 0 16,-1-2 0-16,1-2 0 0,1 1 0 0,-2 0 0 16,0 0 0-16,0-4 0 0,1 4 0 0,-1-4-319 15,-3 4-303-15,3-4-587 0,-3 4-1309 0,-1-4 579 16</inkml:trace>
  <inkml:trace contextRef="#ctx0" brushRef="#br0" timeOffset="-126090.02">12485 12014 382 0,'-14'4'546'0,"4"-2"30"15,2 1 22-15,0-3 36 0,2 1 18 0,2 3-11 16,-1-3-49-16,5-1-57 0,-5 2-52 0,5-2-46 16,0 0-40-16,0 0-40 0,18 2-33 0,4 0-34 15,6-2-25-15,5 0-27 0,5 2-25 0,3-1-182 16,10 2-31-16,-10-2 0 0,-1-1 0 0,11 4 0 15,-13-3 0-15,-2 0 0 0,-1 1 0 0,-3 1 0 0,-11-2 0 16,2 0 0-16,-6 0 0 0,-2 1 0 0,-3 0 0 16,-3-2 0-16,0 0 0 0,-4 0 0 15,1 0 0-15,-1 1 0 0,-5-1 0 0,8 0 0 0,-8 0 0 16,0 0 0-16,7-1 0 0,-7 1 0 0,0 0 0 16,0 0 0-16,-1-6 0 0,1 6 0 15,-12-8 0-15,3 4 0 0,-2-3 0 0,-4-3-161 0,-2 4-473 16,-1-5-599-16,-2 4-1336 0,-8-6 591 0</inkml:trace>
  <inkml:trace contextRef="#ctx0" brushRef="#br0" timeOffset="-125825.4">12356 11498 148 0,'-8'-6'625'0,"2"0"-6"0,1 1 7 0,1 1 25 0,3 2 11 16,-1-1-23-16,2 3-42 0,0 0-56 0,8-6-54 15,2 4-46-15,4-1-42 0,4 2-40 0,1 1-34 16,12 0-33-16,-3 0-27 0,3-2-21 0,1 2-32 16,2 0-153-16,0 2-59 0,1-4 0 0,1 4 0 15,-4-4 0-15,-1 4 0 0,-4-1 0 0,-7-1 0 16,0 4 0-16,-3-3 0 0,-3 0 0 0,-1 3 0 16,-4-4 0-16,1 1 0 0,-5 0 0 0,4 0 0 15,-4 1 0-15,4-2 0 0,-5 3 0 0,4-1 0 0,-4 2 0 16,2 1 0-16,0 3-245 0,1 1-396 15,-3 1-577-15,2 0-1319 0,-1 5 584 0</inkml:trace>
  <inkml:trace contextRef="#ctx0" brushRef="#br0" timeOffset="-125509.08">13377 11892 633 0,'4'-3'762'0,"-4"3"36"0,4-3-10 0,-4 3-74 0,4-4-70 16,-4 4-65-16,4-2-56 0,-4 2-54 16,2-2-47-16,-2 2-42 0,0 0-45 0,0 0-34 15,0 0-27-15,4 11-33 0,-7-2-20 0,2 4-114 0,0 5-107 16,1-1 0-16,0 2 0 0,-3 6 0 0,1 1 0 16,0-6 0-16,2 5 0 0,2-6 0 0,0 7 0 15,1-7 0-15,-2-1 0 0,0-1 0 0,4 2 0 16,-2-2 0-16,-1-5 0 0,1 0 0 0,-2-4 0 15,1-1 0-15,-1 1 0 0,-1-3 0 0,0 0 0 16,0 0 0-16,1-3 0 0,0 2 0 0,1 0 0 16,-2-4 0-16,0 4 0 0,0-4 0 0,0 0 0 0,0 0 0 15,0 0 0-15,0 0-522 0,-12-7-153 0,6 0-491 16,0 2-1263-16,-1-2 558 0</inkml:trace>
  <inkml:trace contextRef="#ctx0" brushRef="#br0" timeOffset="-125239.96">13249 11918 42 0,'0'-20'518'16,"3"4"36"-16,-1 3 35 0,6-2 47 0,-3 4 27 16,7 4-11-16,0-6-21 0,6 6-57 0,4 1-58 15,8 2-52-15,3 2-44 0,5 4-44 0,0 1-35 16,11 6-34-16,2 9-30 0,-15-3-28 0,10 6-25 16,-3 3-66-16,-12-5-158 0,2 4 0 0,-6-2 0 15,-1 1 0-15,-3 1 0 0,-8 1 0 0,-2-2 0 0,-7-4 0 16,-2 0 0-16,-3 0 0 0,-5 0 0 15,-1 0 0-15,-5-4 0 0,-1 4 0 0,-2-4 0 0,-6 4 0 16,2-6 0-16,-1 0 0 0,-6-1 0 0,-3 0 0 16,0-2 0-16,7-2 0 0,-8 0 0 0,1 1 0 15,0-3 0-15,7 0 0 0,-1-1 0 0,-1 2 0 16,2-3 0-16,3-4 0 0,3 2 0 0,1-2 0 16,2-3 0-16,3-2-674 0,3-1-580 0,4-6-1357 15,2 3 602-15</inkml:trace>
  <inkml:trace contextRef="#ctx0" brushRef="#br0" timeOffset="-124899.22">14414 11410 349 0,'3'-31'670'0,"1"6"33"0,-1 5 57 0,-2 3-13 16,2 5-66-16,-3 0-67 0,1 3-59 0,-2 0-55 15,1 4-52-15,-3 2-47 0,3 3-41 0,-15 6-36 16,-6 14-34-16,-11 17-29 0,0 9-26 0,-12 26-23 15,10 9-131-15,5-3-81 0,15 9 0 0,-3-8 0 16,15-21 0-16,-1 0 0 0,6 0 0 0,3-1 0 16,8-1 0-16,-1-6 0 0,6 0 0 0,4-2 0 0,2-4 0 15,5-3 0-15,-7-11 0 0,13 7 0 16,-12-12 0-16,6 0 0 0,-2-4 0 0,-2 2 0 16,0-5 0-16,-4-2 0 0,-4-5 0 0,-3 0 0 0,-3-5 0 15,-5 0 0-15,1 0 0 0,-3-5 0 0,1 3 0 16,-2-2 0-16,0 2 0 0,1-2 0 0,-2 1 0 15,-2-1 0-15,-1-2 0 0,0 0 0 0,8 1 0 16,-8-1 0-16,0 0 0 0,0 0 0 0,0 0 0 16,6-8 0-16,-5 2 0 0,-1 1 0 0,-1-7 0 15,0 0-244-15,2 0-1081 0,-2-4-1435 0,1-2 635 16</inkml:trace>
  <inkml:trace contextRef="#ctx0" brushRef="#br0" timeOffset="-123883.74">14796 11648 4545 0,'-13'-15'338'0,"1"0"-50"0,3 3 65 0,4 2 44 16,-2 1 25-16,2 1 3 0,-1-1-34 15,4 3-73-15,-1 2-60 0,-1-2-25 0,3 3-25 0,0 0-193 16,1 3-15-16,-3-5 0 0,3 5 0 0,-1-5 0 15,1 5 0-15,0 0 0 0,0 0 0 0,27 12 0 16,-10-2 0-16,8 2 0 0,4 5 0 0,5 0 0 16,-1 1 0-16,12 6 0 0,-11-5 0 0,3-7 0 15,-1 5 0-15,-3-1 0 0,1-2 0 0,0-1 0 16,-6-5 0-16,0-1 0 0,-9-1 0 0,-1-1 0 16,0-2 0-16,-5 1 0 0,1-3 0 0,-4 1 0 15,-2-2 0-15,0 1 0 0,0-1 0 0,-8 0 0 0,12-2 0 16,-7 0 0-16,-1 0 0 0,1-2 0 15,0-1 0-15,-1 0 0 0,0-1 0 0,-2 0 0 0,1-1 0 16,-2 0 0-16,-1-3 0 0,-1 1 0 0,-2-1 0 16,-2 1 0-16,-1 0 0 0,-8-2 0 0,0 2 0 15,-4 2 0-15,-5 1 0 0,-4 0 0 0,-4 4 0 16,-4 3 0-16,0 0 0 0,1 5 0 0,-1 3 0 16,-1 0 0-16,4 6 0 0,0-1 0 0,3 2 0 15,2 1 0-15,3 1 0 0,1-1 0 0,8 2 0 16,2-3 0-16,0 0 0 0,5 1 0 0,3 0 0 15,5-1 0-15,0 3 0 0,0-1 0 0,8-1 0 0,-2-1 0 16,7 0 0-16,0 0 0 0,7 2 0 0,1-2 0 16,2-2 0-16,1 0 0 0,2-3 0 0,0-4 0 15,0 1 0-15,-4-3 0 0,3 0 0 0,-2-1 0 16,-2-2 0-16,-1-1 0 0,2-1 0 0,-3-1 0 16,2 0 0-16,-4 0 0 0,0-3 0 0,-2 4 0 15,-6-1 0-15,0 0 0 0,-1-1 0 0,-2 1 0 16,-2 0 0-16,-4 1 0 0,9-2 0 0,-9 2 0 15,4-2 0-15,-4 2 0 0,0-3 0 0,0 3 0 16,-10-5 0-16,2 5 0 0,-6 0 0 0,1 2 0 16,-6 1 0-16,2-1 0 0,0 3 0 0,-3 0 0 0,2 2 0 15,2 1 0-15,-1 0 0 0,1 1 0 0,4-2 0 16,-2 4 0-16,5 1 0 0,0-3 0 0,3 1 0 16,-2 0 0-16,3 0 0 0,4-1 0 0,-2 3 0 15,3-1 0-15,3 1 0 0,2-2 0 0,0-1 0 16,9 3 0-16,0 0 0 0,5-1 0 0,11 1 0 15,-5 0 0-15,5-5 0 0,0 2 0 0,-2-3 0 16,-2-1 0-16,1-2 0 0,-5-1 0 0,-1 0 0 0,-2-1 0 16,1-1 0-16,-1-1 0 0,-3-2 0 15,-2 1 0-15,-1-3 0 0,-2 1 0 0,1 0 0 16,-3 3 0-16,0-6 0 0,0 2 0 0,-1 0 0 0,-3-5 0 16,-1 4 0-16,0 1 0 0,-3-1 0 15,0 1 0-15,-2 1 0 0,0-1 0 0,-2 1 0 0,-2 1 0 16,-3 0 0-16,-3 2 0 0,-2 2 0 0,-7 4 0 15,0 1 0-15,-3 5 0 0,-5 4 0 0,4-1 0 16,-2 3 0-16,4 2 0 0,-2 0 0 0,0 2 0 16,2 1 0-16,4 0 0 0,-1 1 0 0,5-2 0 15,3-3 0-15,-1-1 0 0,3-3 0 0,3 1 0 16,1-5 0-16,0 0 0 0,2-3 0 0,2 3 0 16,-2-4 0-16,2 0 0 0,0-3 0 0,1 3 0 15,-2-3 0-15,1 2 0 0,1-5 0 0,0 4 0 0,0-4 0 16,-1 4 0-16,1-4 0 0,0 0 0 0,0 0 0 15,-2 3 0-15,2-3 0 0,0 0 0 0,0 0 0 16,0 0 0-16,0 0 0 0,-1 5 0 0,1-5 0 16,0 0 0-16,0 0 0 0,0 0 0 0,0 0 0 15,0 0 0-15,0 0 0 0,-2-14 0 0,2 7 0 16,0-3 0-16,-2 1-1366 0,5-4-1478 0,-2-2 654 16</inkml:trace>
  <inkml:trace contextRef="#ctx0" brushRef="#br0" timeOffset="-123450.54">15690 11418 167 0,'-7'-18'634'0,"4"3"3"0,3 2 10 16,-4 3 2-16,9-1-26 0,-1 2-23 0,6 2-30 0,8 2-42 15,4 4-43-15,11 6-48 0,18 9-44 16,2 7-37-16,25 23-35 0,-6 9-32 0,1 7-27 0,-10 7-26 16,-2 7-15-16,-10-2-85 0,-7 0-136 0,-21-18 0 15,-3 2 0-15,-7-1 0 0,-6 4 0 0,-6-5 0 16,-6 0 0-16,-4-5 0 0,-8-1 0 0,-1-6 0 16,-3-9 0-16,0-5 0 0,-11 11 0 0,8-14 0 15,-4 0 0-15,0-3 0 0,-2-2 0 0,2-2 0 16,1 1 0-16,-1-2 0 0,4-4 0 0,6-3 0 15,-1 0 0-15,2-1 0 0,1 0 0 0,-1-2 0 16,8-2 0-16,0 1 0 0,-1-2 0 0,2-1 0 0,3 1 0 16,0-1 0-16,1-2 0 0,0 2 0 0,4-3 0 15,-9 4 0-15,9-4 0 0,-1 1 0 0,1-1 0 16,-5 2 0-16,5-2 0 0,0 0 0 0,-4 2 0 16,4-2 0-16,0 0 0 0,0 0 0 0,0 0 0 15,-6 2 0-15,6-2 0 0,0 0 0 0,-12-4 0 16,7-1 0-16,-4-1 0 0,-1-1-290 0,-4-1-1028 15,0-2-1426-15,-4-1 631 0</inkml:trace>
  <inkml:trace contextRef="#ctx0" brushRef="#br0" timeOffset="-122767.08">12845 12695 217 0,'-30'1'573'0,"-1"-1"30"0,3 0 17 15,0 0 3-15,0 1 9 0,6-1 2 0,-1 1-24 16,6-1-57-16,3 0-51 0,4 0-49 0,1 0-47 16,0 2-39-16,4-2-38 0,5 0-33 0,-8 2-30 0,8-2-27 15,-5 0-23-15,5 0-164 0,0 0-52 0,45 4 0 16,6-2 0-16,16 1 0 0,41 1 0 16,7 2 0-16,7 1 0 0,3-2 0 0,8 2 0 0,2-1 0 15,12-2 0-15,4 4 0 0,2 0 0 0,2 2 0 16,4 0 0-16,-1-4 0 0,-2-2 0 0,-3 3 0 15,-7-1 0-15,-10 0 0 0,-9-2 0 0,-12-4 0 16,-9 3 0-16,-12-5 0 0,-37 3 0 0,0-3 0 16,-19 1 0-16,-8-2 0 0,-10 2 0 0,-3 1 0 15,-5 0 0-15,-2-2 0 0,-1 2 0 0,-4 0 0 16,-1-1 0-16,-4 1 0 0,9 1 0 0,-9-1 0 16,0 0 0-16,10 0 0 0,-10 0 0 0,4 2 0 15,-4-2 0-15,0 0 0 0,0 0 0 0,0 0 0 0,5 1 0 16,-5-1 0-16,0 0 0 0,0 0 0 0,0 0 0 15,4 3 0-15,-4-3 0 0,0 0 0 0,0 0 0 16,0 0 0-16,0 0 0 0,0 0 0 0,0 0 0 16,0 0 0-16,0 0 0 0,-10 5 0 0,1-2 0 15,1 0 0-15,-5 0-333 0,2-2-977 0,-2 0-1419 16,0-1 627-16</inkml:trace>
  <inkml:trace contextRef="#ctx0" brushRef="#br0" timeOffset="-122074.97">13870 13322 128 0,'0'0'681'0,"-7"0"13"0,7 0 36 0,0 0 8 0,0 0-32 15,-9-1-66-15,9 1-36 0,0 0-60 0,0 0-56 16,0 0-47-16,0 0-48 0,0 0-40 0,-3 7-34 16,8 4-30-16,4 5-30 0,4 12-75 0,4 4-184 15,7 9 0-15,-5 1 0 0,-5-8 0 0,9 6 0 16,-1 5 0-16,1-3 0 0,-6-10 0 0,0 0 0 16,0-1 0-16,0 0 0 0,-3-2 0 0,2-4 0 15,-3-5 0-15,-3-3 0 0,-1-4 0 0,-5-3 0 16,4-2 0-16,-7 0 0 0,3-4 0 0,1 0 0 15,-4 0 0-15,2 0 0 0,-2-2 0 0,-1-2 0 16,8-7 0-16,-3 0 0 0,-1-5 0 0,3-4 0 0,4 0 0 16,0-8 0-16,3-4 0 0,0-2 0 0,5-12 0 15,-2 9 0-15,1-10 0 0,0 10 0 16,0-10 0-16,-4 12 0 0,-3-1 0 0,2 3 0 0,2-1 0 16,-3 4 0-16,-1 4 0 0,-3 8 0 0,-3 1 0 15,-1 1 0-15,-1 4 0 0,-1 1 0 0,2 0 0 16,0 3 0-16,-2-1 0 0,0 1 0 0,-1 1 0 15,-1 3 0-15,2-4 0 0,0 2 0 0,-2 2 0 16,0 0 0-16,1-5 0 0,-1 5 0 0,0 0 0 0,0 0 0 16,0 0 0-16,0 0 0 0,0 0 0 15,0 0 0-15,0 0 0 0,3-2 0 0,-3 2 0 16,0 0 0-16,0 0 0 0,0 0 0 0,0 0 0 0,0 0 0 16,0 0 0-16,0 0 0 0,0 0 0 0,0 0 0 15,0 0 0-15,0 0 0 0,0 0 0 0,0 0 0 16,0 0 0-16,0 0 0 0,-12 10 0 0,11-5 0 15,-3 0-1366-15,8 0-1478 0,1-4 654 0</inkml:trace>
  <inkml:trace contextRef="#ctx0" brushRef="#br0" timeOffset="-116542.25">16815 13085 7 0,'-4'2'416'15,"0"-1"18"-15,-1 3 14 0,1-2 15 0,2 1 9 16,-2 0 8-16,4-3 9 0,-8 2 13 0,8-2 21 15,0 0 13-15,0 0-19 0,-5 1-46 0,5-1-46 16,-4 2-41-16,4-2-35 0,0 0-36 0,0 0-28 16,0 0-28-16,0 0-26 0,0 0-42 0,0 0-189 15,0 0 0-15,0 0 0 0,21-2 0 0,-8 2 0 0,3-1 0 16,8 2 0-16,7 1 0 0,2-4 0 16,0 2 0-16,3 0 0 0,3 2 0 0,-2-1 0 15,1-1 0-15,-3 2 0 0,-1-2 0 0,-1 1 0 0,-2-1 0 16,-4-1 0-16,-8 1 0 0,-5 1 0 0,-1-1 0 15,-2 0 0-15,-3 0 0 0,-2 0 0 0,1-1 0 16,-7 1 0-16,11 0 0 0,-11 0 0 0,7 0 0 16,-7 0 0-16,6 0 0 0,-6 0 0 0,0 0 0 15,0 0 0-15,9-2 0 0,-9 2 0 0,0 0 0 16,0 0 0-16,0 0 0 0,0 0 0 0,6 0 0 16,-6 0 0-16,0 0 0 0,0 0 0 0,0 0 0 0,0 0 0 15,0 0 0-15,2 5 0 0,-2-5 0 0,0 0 0 16,0 0 0-16,0 0 0 0,0 0 0 15,0 0 0-15,0 0 0 0,0 0 0 0,0 0 0 0,0 0 0 16,0 0 0-16,0 0 0 0,0 0 0 0,0 0-1366 16,0 0-1478-16,9-8 654 0</inkml:trace>
  <inkml:trace contextRef="#ctx0" brushRef="#br0" timeOffset="-115390.91">16890 12866 152 0,'-4'-1'692'0,"4"1"33"0,-12-1 25 0,8 0-7 0,4 1-46 16,-8-1-67-16,8 1-61 0,-5-1-57 15,5 1-48-15,0 0-52 0,-4-3-38 0,4 3-41 0,0 0-35 16,0 0-32-16,0 0-25 0,0 0-26 0,0 0-97 16,0 0-118-16,32 7 0 0,-11-4 0 0,8 4 0 15,3-2 0-15,0-1 0 0,5 2 0 0,-1-3 0 16,0 3 0-16,-1-2 0 0,1 1 0 0,-4-2 0 16,-1 1 0-16,-3-1 0 0,-9 1 0 0,-2 0 0 0,-3-4 0 15,-4 2 0-15,-2-1 0 0,0 1 0 16,-2 0 0-16,-1-2 0 0,1 0 0 0,-6 0 0 15,7 0 0-15,-7 0 0 0,0 0 0 0,10-1 0 16,-10 1 0-16,0 0 0 0,4 2 0 0,-4-2 0 16,0 0 0-16,0 0 0 0,0 0 0 0,0 0 0 0,0 0 0 15,0 0 0-15,0 0 0 0,-7-13-1366 0,7 10-1478 16,5-1 654-16</inkml:trace>
  <inkml:trace contextRef="#ctx0" brushRef="#br0" timeOffset="-114659.27">18692 12815 379 0,'0'0'614'16,"5"-3"28"-16,-5 3 33 0,4-1 23 0,-4 1-5 0,1-5-55 16,2 3-63-16,-3-4-54 0,0 6-49 0,-4-8-49 15,0 2-39-15,-1 0-39 0,-4 0-33 0,-1-2-33 16,-8 0-25-16,0 1-27 0,-10 1-167 0,-3 3-60 15,-3 1 0-15,-3 4 0 0,1 3 0 0,-2 3 0 16,2 2 0-16,3 3 0 0,1 5 0 0,2 0 0 16,6 4 0-16,1 1 0 0,8 2 0 0,4 1 0 15,4 0 0-15,7 1 0 0,3 2 0 0,7 0 0 0,3-4 0 16,6-1 0-16,1 2 0 0,3-4 0 16,5-1 0-16,3-3 0 0,0-2 0 0,3-5 0 15,3-2 0-15,-3-4 0 0,5-3 0 0,-3-1 0 0,0-3 0 16,-3-4 0-16,0-2 0 0,-5-1 0 0,0-2 0 15,-5-4 0-15,-5 5 0 0,0-12 0 0,0 0 0 16,-3-4 0-16,-4-1 0 0,-5-1 0 0,-6-6 0 16,0-1 0-16,-6-11 0 0,-6-4 0 0,-6 2 0 15,0-4 0-15,-7-2 0 0,-2 1 0 0,-15-20 0 16,12 23 0-16,-2 1 0 0,-1 2 0 0,0-1 0 16,5 3 0-16,6 17 0 0,3 2 0 0,2 4 0 15,7 7 0-15,2 0 0 0,5 3 0 0,1 1 0 0,7 1 0 16,17-7 0-16,2 4 0 0,11 3 0 15,16 0 0-15,7 6 0 0,4 4 0 0,0 0 0 16,-4 4 0-16,1 2 0 0,-4 2 0 0,-18 3 0 0,0-1 0 16,-4 6 0-16,-2-4 0 0,-5 3 0 0,-9-3 0 15,-1 1 0-15,-5 0 0 0,1-1 0 0,-6 2 0 16,-2-5 0-16,2 3 0 0,-6-7 0 0,3 2 0 16,-3 1 0-16,0-3 0 0,0 0 0 0,0 0 0 15,0-1 0-15,0 0 0 0,0-2 0 0,0-2 0 16,-3 6 0-16,3-6 0 0,-2 4 0 0,-2-2 0 15,0 0 0-15,4-2 0 0,-9 4 0 0,5-4 0 16,-1 0 0-16,-1 2 0 0,1 1 0 0,-3-2 0 16,4 1 0-16,0 0 0 0,4-2-149 0,-3 2-1192 15,3-2-1452-15,0 0 643 0</inkml:trace>
  <inkml:trace contextRef="#ctx0" brushRef="#br0" timeOffset="-114233.8">20138 11880 308 0,'-3'-16'639'0,"1"6"22"0,-2-1 24 0,3 4-2 15,-2 1-18-15,2 1-48 0,-1 2-55 0,0-1-53 16,2 4-50-16,-13 12-42 0,-6 14-44 0,-9 16-36 16,-7 4-33-16,-11 26-31 0,18-16-22 0,-9 28-32 15,8 3-18-15,3-1-173 0,11-1-28 0,7 1 0 16,6-3 0-16,8-23 0 0,7 21 0 0,3-26 0 0,5 0 0 16,3 1 0-16,15 16 0 0,-9-21 0 0,2-5 0 15,0-2 0-15,4-5 0 0,-2-5 0 0,-7-10 0 16,-1-2 0-16,1 0 0 0,-2-5 0 0,-6-5 0 15,-2-2 0-15,-3-1 0 0,-5-3 0 0,0 1 0 16,0-1 0-16,-4-4 0 0,-1 1 0 0,0 0 0 16,-2-1 0-16,-2-2 0 0,7 2 0 0,-7-2 0 15,3 2 0-15,-3-2 0 0,0 0 0 0,0 0 0 16,0 0 0-16,9-7 0 0,-8 1 0 0,1-1 0 16,2-4 0-16,-3 0 0 0,0-2-690 0,2-4-561 15,-2 0-1354-15,0 0 600 0</inkml:trace>
  <inkml:trace contextRef="#ctx0" brushRef="#br0" timeOffset="-113717.15">20322 12662 5777 0,'-9'-24'573'0,"0"0"-125"16,1 4-31-16,6 4-4 0,2 0-34 0,1-1-195 15,0 6-184-15,7 0 0 0,1 3 0 0,7-3 0 0,11 1 0 16,1 7 0-16,6 4 0 0,1 5 0 15,4 6 0-15,-5 2 0 0,1 5 0 0,-6 2 0 0,-1 5 0 16,-7 0 0-16,-6 0 0 0,-5 3 0 0,-3-2 0 16,-9 0 0-16,-4-1 0 0,-3-3 0 0,-6 1 0 15,-4-1 0-15,1-3 0 0,-3-3 0 0,6-4 0 16,-1-1 0-16,1-2 0 0,4-3 0 0,2 1 0 16,-1-5 0-16,3 2 0 0,3-3 0 0,-1 1 0 15,1-2 0-15,4-1 0 0,0 0 0 0,-5-8 0 16,9 2 0-16,-3-4 0 0,8-6 0 0,0-2 0 15,5-6 0-15,3-4 0 0,1 0 0 0,10-11 0 0,-4-3 0 16,3 0 0-16,-6 12 0 0,0 2 0 0,-3 1 0 16,1 4 0-16,-7 8 0 0,-3 1 0 15,-3 6 0-15,-1 0 0 0,-1 1 0 0,0 2 0 0,0 1 0 16,-3 3 0-16,-1 1 0 0,0 0 0 0,-9 19 0 16,0-5 0-16,1 3 0 0,-4 7 0 0,3 2 0 15,2 3 0-15,1-3 0 0,2 4 0 0,3-4 0 16,2 1 0-16,3-2 0 0,2 0 0 0,2 0 0 15,0-8 0-15,6 6 0 0,-3-8 0 0,1 0 0 16,4-3 0-16,-1 3 0 0,6 1 0 0,-4-4 0 16,-2 0 0-16,0-1 0 0,-2-2 0 0,0 0 0 0,-3-3 0 15,-5-3 0-15,3 2 0 0,-3-1 0 16,0-1 0-16,0 0 0 0,-1-1 0 0,-1 0 0 16,-3-2 0-16,6 3 0 0,-6-3 0 0,5 1 0 0,-5-1 0 15,18-6 0-15,-9-1 0 0,9-2-1366 0,-1 3-1478 16,0-4 654-16</inkml:trace>
  <inkml:trace contextRef="#ctx0" brushRef="#br0" timeOffset="-113456.45">21133 12754 6746 0,'-23'-1'840'0,"4"-1"-235"16,6 2-605-16,4-2 0 0,-1 2 0 0,8-1 0 0,2 1 0 15,0 0 0-15,29-2 0 0,3 3 0 0,19-1 0 16,-1 1 0-16,8 1 0 0,-4 1 0 15,3-2 0-15,-6 3 0 0,-16-3 0 0,-1 1 0 0,-5 1 0 16,-11-2 0-16,0 0 0 0,-8-1 0 0,3 1 0 16,-7-1 0-16,1 1 0 0,-2-1 0 0,-5 0 0 15,9 1 0-15,-5 2 0 0,-4-3 0 0,5 0 0 16,-5 0 0-16,4 0 0 0,-4 0 0 0,0 0 0 16,5 2 0-16,-5-2 0 0,0 0 0 0,0 0 0 0,0 0 0 15,0 0 0-15,0 0 0 0,0 0 0 16,0 0 0-16,0 0 0 0,-22 2 0 0,14-2 0 0,-1 2 0 15</inkml:trace>
  <inkml:trace contextRef="#ctx0" brushRef="#br0" timeOffset="-112131.92">21777 12340 388 0,'-1'-4'536'16,"1"4"23"-16,-5-7 10 0,5 4 6 0,0 3 11 15,-4-6 12-15,3 4-7 0,-2-3-27 0,3 5-51 16,-5-5-54-16,5 5-46 0,-4-4-39 0,3 4-38 16,1 0-33-16,-4-3-29 0,4 3-28 0,0 0-25 15,-4-5-135-15,4 5-86 0,0 0 0 0,0 0 0 16,0 0 0-16,0 0 0 0,0 0 0 0,0 0 0 15,0 0 0-15,9 15 0 0,-1-4 0 0,7 0 0 0,5 7 0 16,3-1 0-16,3 0 0 0,1-1 0 16,3 1 0-16,-2-3 0 0,0-1 0 0,0 0 0 15,3-1 0-15,-2-2 0 0,1 0 0 0,-2-2 0 0,-2-1 0 16,-5-1 0-16,6-1 0 0,-7 0 0 0,2-3 0 16,-3 1 0-16,-1-3 0 0,1 0 0 0,-2-2 0 15,-3 2 0-15,-1-1 0 0,-1-2 0 0,-1-1 0 16,-1 3 0-16,1-2 0 0,-4 1 0 0,-1-3 0 15,-1 1 0-15,-1-1 0 0,2 1 0 0,-2-1 0 16,-4-2 0-16,1-1 0 0,-2 0 0 0,1 2 0 16,-2 2 0-16,-1-2 0 0,-6-2 0 0,0 3 0 15,0 0 0-15,-5 2 0 0,-2 2 0 0,-6 1 0 0,0 0 0 16,-5 3 0-16,2 3 0 0,-6 2 0 16,0 3 0-16,3 3 0 0,0-2 0 0,3 4 0 0,2 0 0 15,0 2 0-15,2-1 0 0,6-2 0 0,2-1 0 16,0 1 0-16,3 2 0 0,2-3 0 0,3-3 0 15,1 2 0-15,-1 0 0 0,5-1 0 0,3-1 0 16,-1 1 0-16,7 1 0 0,-1-4 0 0,2 4 0 16,7-2 0-16,2-3 0 0,7 3 0 0,-1-2 0 15,2-1 0-15,-7-3 0 0,2 1 0 0,-1-3 0 16,-1-1 0-16,-2-1 0 0,1 2 0 0,-6-3 0 16,0 1 0-16,-3 0 0 0,-4-1 0 0,1 0 0 0,-1 0 0 15,-6 0 0-15,9 2 0 0,-9-2 0 0,7-2 0 16,-7 2 0-16,0 0 0 0,5 2 0 15,-5-2 0-15,0 0 0 0,0 0 0 0,0 0 0 0,-18 6 0 16,7-2 0-16,-1-3 0 0,-5 7 0 0,-1-1 0 16,-1 1 0-16,-3 4 0 0,3-3 0 0,4 0 0 15,-1 1 0-15,4-1 0 0,0 1 0 0,3-2 0 16,1 0 0-16,2 1 0 0,-1 1 0 0,3 0 0 16,2-1 0-16,2 2 0 0,2-3 0 0,3 4 0 15,6-1 0-15,2 1 0 0,2 0 0 0,10 1 0 16,0-1 0-16,3-2 0 0,3 0 0 0,0-2 0 0,-1-2 0 15,2-2 0-15,0-1 0 0,-2-1 0 0,0-2 0 16,1-2 0-16,-9-1 0 0,-1-1 0 16,-1 1 0-16,-3-1 0 0,-1-2 0 0,-5 5 0 0,-2-4 0 15,0 0 0-15,-4 3 0 0,2-3 0 0,-5 2 0 16,1-2 0-16,-3 2 0 0,0 3 0 0,-7-7 0 16,1 4 0-16,-4-2 0 0,-2 3 0 0,-8 0 0 15,-3 4 0-15,-6 0 0 0,-5 8 0 0,2-1 0 16,0 6 0-16,2 2 0 0,2 1 0 0,0 1 0 15,2 2 0-15,3 2 0 0,-3 1 0 0,3 1 0 16,5-4 0-16,3 4 0 0,2-4 0 0,-1 0 0 0,5-2 0 16,3-4 0-16,1-1 0 0,1-2 0 0,2 1 0 15,-1-2 0-15,2 0 0 0,1-2 0 0,-2 0 0 16,2-2 0-16,0 0 0 0,0-1 0 0,0-2 0 16,2 2 0-16,-2-4 0 0,0-2 0 0,-2 5 0 15,2-5 0-15,0 5 0 0,0-5 0 0,2 3 0 16,-2-3 0-16,0 0 0 0,0 0 0 0,-2 7 0 15,2-7 0-15,0 0 0 0,0 0 0 0,0 0 0 16,-2 2 0-16,2-2 0 0,0 0 0 0,0 0 0 0,0 0 0 16,0 0 0-16,0 0 0 0,0 0 0 15,-8-12 0-15,7 6 0 0,-3 0 0 0,1-4 0 16,0-2 0-16,1 0-607 0,2 0-657 0,4-6-1370 0,0 1 606 16</inkml:trace>
  <inkml:trace contextRef="#ctx0" brushRef="#br0" timeOffset="-111458.64">22861 11869 315 0,'-4'-11'636'0,"3"4"-2"0,-3-1 2 0,4 1 3 16,-4 4-17-16,4-3-28 0,0 6-30 0,4-4-43 16,-4 4-41-16,23 13-57 0,4 9-38 0,13 16-38 0,20 26-36 15,1 9-27-15,-3 7-31 0,-3 12-19 0,-2 2-23 16,-3 5-109-16,-8 4-102 0,-6-3 0 15,-8-6 0-15,-12-7 0 0,-8-1 0 0,-11-5 0 0,-4 4 0 16,-8-5 0-16,-6-23 0 0,-3-2 0 0,-8-2 0 16,-16 18 0-16,8-22 0 0,-1-4 0 0,-24 11 0 15,15-19 0-15,-4-6 0 0,-2 2 0 0,-1-8 0 16,-20 17 0-16,28-17 0 0,1-7 0 0,-1 4 0 16,12-9 0-16,-11 3 0 0,14-3 0 0,2 2 0 15,0-6 0-15,6 4 0 0,0-2 0 0,7-2 0 16,5-2 0-16,1-2 0 0,2 0 0 0,2 0 0 15,2-2 0-15,0 1 0 0,0-2 0 0,2-1 0 16,3 2 0-16,2-3 0 0,-7 1 0 0,7-1 0 0,-4 2 0 16,4-2 0-16,0 0 0 0,-6 1 0 0,6-1 0 15,0 0 0-15,-4 2 0 0,4-2 0 0,0 0 0 16,0 0 0-16,0 0 0 0,0 0 0 0,-5 2 0 16,5-2 0-16,0 0 0 0,0 0 0 0,0 0 0 15,0 0 0-15,0 0 0 0,0 0 0 0,0 0 0 16,0 0 0-16,0 0 0 0,0 0 0 0,0 0 0 15,0 0 0-15,0 0 0 0,0 0 0 0,0 0 0 16,0 0 0-16,0 0 0 0,0 0 0 0,0 0 0 16,0 0 0-16,0 0 0 0,0 0 0 0,0 0 0 15,0 0 0-15,0 0 0 0,0 0 0 0,0 0 0 0,0 0 0 16,0 0 0-16,0 0 0 0,0 0 0 16,0 0 0-16,0 0 0 0,0 0 0 0,0 0 0 0,0 0 0 15,0 0 0-15,9-10 0 0,-9 10 0 0,6-3 0 16,-1-1-122-16,2-3-1224 0,4 2-1456 0,5-2 645 15</inkml:trace>
  <inkml:trace contextRef="#ctx0" brushRef="#br0" timeOffset="-96724.52">17868 13948 85 0,'-9'-5'603'16,"1"-1"17"-16,2 2 20 0,-2-2 1 0,-2 1 10 16,1 0-20-16,0 2-33 0,0-4-59 0,4 4-50 0,-1 0-48 15,1 3-38-15,-2-2-39 0,7 2-39 0,-9 0-33 16,9 0-30-16,-6 2-27 0,3 3-24 15,1 1-50-15,-1 3-161 0,1 4 0 0,0 4 0 0,4-1 0 16,-1 2 0-16,5 8 0 0,2-1 0 0,3-2 0 16,0 1 0-16,7 2 0 0,0-3 0 0,7 1 0 15,-1-4 0-15,3 3 0 0,5-3 0 0,-1-2 0 16,3 0 0-16,2-4 0 0,0 1 0 0,0-5 0 16,-3 0 0-16,3-3 0 0,-3-3 0 0,-2 3 0 15,-1-3 0-15,-2-3 0 0,3 1 0 0,-5-4 0 16,-6 2 0-16,2 2 0 0,-3-6 0 0,0 3 0 15,2-3 0-15,-3 1 0 0,-1-1 0 0,1 0 0 0,0-1 0 16,1-2 0-16,-1 1 0 0,3-2 0 0,4-2 0 16,1-1 0-16,-2 0 0 0,4-3 0 15,3 3 0-15,2-3 0 0,3 1 0 0,1 1 0 0,14-2 0 16,0-1 0-16,7 4 0 0,-6-3 0 0,3 4 0 16,1 3 0-16,-1 1 0 0,0 1 0 0,-4 3 0 15,0 1 0-15,-12 3 0 0,16-1 0 0,-3 4 0 16,-15-1 0-16,0 2 0 0,4 1 0 0,-4 1 0 15,-1 1 0-15,-1-1 0 0,4 2 0 0,-3 0 0 16,1 3 0-16,-1 1 0 0,-2 2 0 0,1-2 0 16,-3-1 0-16,-2 5 0 0,1-1 0 0,-3 0 0 15,2-3 0-15,-5 2 0 0,-2 0 0 0,-1-1 0 16,-4-1 0-16,-3-5 0 0,0 3 0 0,-2 0 0 16,2-1 0-16,-4-3 0 0,-5 0 0 0,4 2 0 15,-1-4 0-15,-5-1 0 0,3 2 0 0,-5-3 0 0,6-1 0 16,-4 0 0-16,-2 0 0 0,1 1 0 0,-1-2 0 15,1 1 0-15,-3-3 0 0,4 2 0 0,-4-2 0 16,0 4 0-16,0-4 0 0,2 2 0 0,-2-2 0 16,0 0 0-16,0 0 0 0,5 2 0 0,-5-2 0 15,0 0 0-15,0 0 0 0,0 0 0 0,0 0 0 16,8-8 0-16,-6 2 0 0,5-1 0 0,-2-2 0 16,7-3 0-16,-1-1 0 0,3 1 0 0,0-1 0 15,4 1 0-15,-1 0 0 0,7-4 0 0,-2 2 0 0,-3 4 0 16,5-4 0-16,3 2 0 0,0 0 0 15,-2 2 0-15,4 3 0 0,0 0 0 0,0 1 0 16,-2 1 0-16,5 4 0 0,-1 0 0 0,-2 1 0 0,1 1 0 16,-2 1 0-16,2 2 0 0,-3 2 0 0,-6-2 0 15,7 4 0-15,-8-1 0 0,6 3 0 0,0 0 0 16,-7-1 0-16,7 3 0 0,-3 1 0 0,4 0 0 16,-3 1 0-16,0 2 0 0,1-2 0 0,-1 0 0 15,0-1 0-15,3 4 0 0,-1-4 0 0,3 0 0 16,2 1 0-16,-3 0 0 0,3-2 0 0,1 2 0 15,0 1 0-15,2-2 0 0,2 3 0 0,1-2 0 16,-1-2 0-16,2-1 0 0,11 1 0 0,-11-1 0 16,-1-5 0-16,5 1 0 0,-5-2 0 0,18-3 0 15,-5-1 0-15,-9-2 0 0,10-5 0 0,2-2 0 16,0 1 0-16,-3-4 0 0,3-1 0 0,-15 2 0 0,18-2 0 16,-5 0 0-16,-3-6 0 0,-13 10 0 0,2-3 0 15,-2 2 0-15,-1-2 0 0,-3 0 0 0,-3 0 0 16,-2 1 0-16,-8 2 0 0,-1 1 0 0,-5 1 0 15,-3 0 0-15,1 0 0 0,-1 2 0 0,-2-1 0 16,-2 0 0-16,2 2 0 0,-4 0 0 0,1 1 0 16,-1 0 0-16,0-1 0 0,-3 3 0 0,5-4 0 15,-5 4 0-15,2-3 0 0,-2 3 0 0,0 0 0 16,6-4 0-16,-4 3 0 0,-2 1 0 0,0-5 0 16,-2-1 0-16,-6-3 0 0,-1-6 0 0,-2-3 0 15,-8-7 0-15,-3 0-1366 0,-14-10-1478 0,-2-5 654 16</inkml:trace>
  <inkml:trace contextRef="#ctx0" brushRef="#br0" timeOffset="-95516.93">18930 14629 481 0,'1'-4'725'0,"3"-2"34"0,-2 2-10 16,0 1-3-16,-2 0-70 0,1 1-65 0,-1 2-59 15,5-6-57-15,-5 6-49 0,0-2-47 0,0 2-40 16,0 0-35-16,0 19-30 0,3-4-28 0,-6 4-28 15,6 9-167-15,-6 4-71 0,2 3 0 0,-3 0 0 0,1 11 0 16,1-11 0-16,2 0 0 0,0-3 0 0,2 1 0 16,0 0 0-16,-1-1 0 0,3-2 0 15,-3-1 0-15,2-3 0 0,-2-1 0 0,-1-5 0 0,1-3 0 16,-1 2 0-16,0-4 0 0,0 2 0 0,0-1 0 16,0-3 0-16,0 0 0 0,-1-3 0 0,1 2 0 15,0-2 0-15,0 2 0 0,-1 0 0 0,-2-3 0 16,3 3 0-16,3 0 0 0,-6-1 0 0,2-1 0 15,-3-1 0-15,3 0 0 0,1-1 0 0,-2-1 0 16,0 2 0-16,2-3 0 0,-1 0 0 0,-2 0 0 16,3 0 0-16,-1-3 0 0,1 2 0 0,0 0 0 15,-3-2 0-15,2 0 0 0,1-3 0 0,0 3 0 16,0-3 0-16,0 0 0 0,0 0 0 0,-2 4 0 16,2-4 0-16,0 0 0 0,2 4 0 0,-2-4 0 15,0 0 0-15,0 0 0 0,0 0 0 0,0 0 0 16,0 0 0-16,0 0 0 0,0 0 0 0,0 0 0 0,0 0 0 15,-5-13 0-15,1 8 0 0,2 0 0 0,-3-3 0 16,2-3 0-16,-1 1 0 0,-1-5 0 0,5 1 0 16,-8-1 0-16,3-3 0 0,-4 2 0 0,4 0 0 15,-1 0 0-15,-3 0 0 0,1 3 0 0,1-1 0 16,0 3 0-16,3 1 0 0,-1 2 0 0,1 0 0 16,-1 1 0-16,3 1 0 0,-1 3 0 0,2-1 0 15,-2-1 0-15,1 3 0 0,2 2 0 0,-3-4 0 16,3 4 0-16,-5-3 0 0,5 3 0 0,0 0 0 15,0 0 0-15,0 0 0 0,0 0 0 0,12-4 0 16,-3 4 0-16,3 1 0 0,5-1 0 0,1 2 0 16,0-2 0-16,0 0 0 0,3-2 0 0,-4 4 0 15,2-4 0-15,0 2 0 0,-7-1 0 0,-2 1 0 16,0 1 0-16,-3-1 0 0,-1 0 0 0,-6 0 0 16,10 2 0-16,-10-2 0 0,9 0 0 0,-5 2 0 15,-1 2 0-15,-1 2 0 0,-1-2 0 0,2 2 0 0,-2 1 0 16,1-3 0-16,-1 7 0 0,0-2 0 0,-1 2 0 15,0 1 0-15,0-2 0 0,-1 2 0 0,0-1 0 16,1 6 0-16,-2-6 0 0,-2 5 0 0,3-4 0 16,1 1 0-16,-2-1 0 0,-1-1 0 0,3 0 0 15,-3-2 0-15,1-2 0 0,1-2 0 0,1 2 0 16,-2-2 0-16,1 0 0 0,0-1 0 0,1 0 0 16,0-4 0-16,-3 3 0 0,3-3 0 0,-1 5 0 15,1-5 0-15,-1 3 0 0,1-3 0 0,0 0 0 16,-1 4 0-16,1-4 0 0,0 0 0 0,-2 5 0 15,2-5 0-15,0 0 0 0,0 0 0 0,0 0 0 16,0 0 0-16,0 0 0 0,0 0 0 0,0 0 0 16,0 0 0-16,0 0 0 0,0 0 0 0,0 0 0 0,0 0 0 15,0 0 0-15,0 0 0 0,-17-9-1366 0,9 7-1478 16,3 0 654-16</inkml:trace>
  <inkml:trace contextRef="#ctx0" brushRef="#br0" timeOffset="-94867.22">16880 16091 176 0,'0'0'750'15,"-2"-4"24"-15,2 4-14 0,-3-4-31 0,3 4-59 16,0 0-64-16,0 0-62 0,-1-4-52 0,1 4-49 0,0 0-47 16,0 0-40-16,0 0-38 0,0 0-33 0,0 0-26 15,0 21-26-15,2 4-21 0,0 8-24 0,1-3-188 16,0 4 0-16,-3 0 0 0,1 1 0 0,0 14 0 16,1-15 0-16,-1 2 0 0,-1 0 0 0,3-4 0 15,-2 1 0-15,0-4 0 0,2-1 0 0,-1-3 0 16,0-6 0-16,-2 0 0 0,1-2 0 0,0-5 0 15,-1-2 0-15,0-1 0 0,1-2 0 0,-1-1 0 16,0-1 0-16,0 0 0 0,0-1 0 0,0-2 0 16,0-2 0-16,2 5 0 0,-2-5 0 0,0 5 0 15,0-5 0-15,0 3 0 0,0-3 0 0,0 0 0 16,0 0 0-16,0 0 0 0,0 0 0 0,-2-13 0 16,1 1-719-16,-1 0-527 0,3-4-1349 0,1-3 597 15</inkml:trace>
  <inkml:trace contextRef="#ctx0" brushRef="#br0" timeOffset="-94532.8">16829 16154 326 0,'-14'-11'696'15,"1"-2"47"-15,4 4 17 0,4 3-21 0,-1 1-54 0,3 0-70 16,-2 0-60-16,1 2-55 0,3-1-51 16,1 1-47-16,0 3-38 0,13-2-36 0,3 2-33 15,14 5-32-15,2 2-25 0,6 1-22 0,16 12-199 0,-1 0-17 16,4 2 0-16,-8 2 0 0,6 2 0 0,-6 1 0 15,-2-2 0-15,-4 4 0 0,-13-10 0 0,-2 4 0 16,-5-3 0-16,-2 0 0 0,-5-1 0 0,-2-3 0 16,-5-3 0-16,-5 0 0 0,0 1 0 0,-3-3 0 15,-3 2 0-15,-2-2 0 0,-3-2 0 0,2 1 0 16,-5-2 0-16,0 5 0 0,-2-5 0 0,-2 0 0 16,0 1 0-16,0-1 0 0,-1-2 0 0,-3 2 0 15,0-1 0-15,-2 0 0 0,-2-2 0 0,-5 3 0 16,-2-3 0-16,-1-1 0 0,5 3 0 0,-3-6 0 15,-1 1 0-15,0 0 0 0,1 2 0 0,6-4 0 16,4-1 0-16,-1 0 0 0,6-1 0 0,1-1 0 16,0 1 0-16,8-2 0 0,-3-3-590 0,5-2-678 15,7-3-1371-15,0-5 606 0</inkml:trace>
  <inkml:trace contextRef="#ctx0" brushRef="#br0" timeOffset="-94297.3">17681 16300 7127 0,'0'0'712'0,"-28"0"-360"0,28 0-352 16,-9 2 0-16,7-1 0 0,-2 3 0 15,0 1 0-15,0 2 0 0,-1 4 0 0,1 2 0 16,3 4 0-16,-4 3 0 0,3 5 0 0,0 1 0 16,-3 1 0-16,2 1 0 0,2-1 0 0,-3-2 0 0,0-1 0 15,3-5 0-15,-3 1 0 0,-1-2 0 0,4-3 0 16,-1-3 0-16,0-2 0 0,0-2 0 15,0 0 0-15,1-2 0 0,0 0 0 0,0-3 0 0,-5-3 0 16,6 0 0-16,0 0 0 0,-4-15-636 0,2-1-624 16,3 0-1364-16,2-8 604 0</inkml:trace>
  <inkml:trace contextRef="#ctx0" brushRef="#br0" timeOffset="-94147.83">17684 16248 5399 0,'0'0'842'0,"-18"2"-134"0,10-1-180 15,2 0-94-15,-2 1-154 0,2-1-280 0,-2 0 0 16,3 3 0-16,-4 1 0 0,2 1 0 0,0 3 0 16,7-5 0-16,-2 6 0 0,4-4-101 0,3 3-389 15,8 0-127-15,-3-6-548 0,9 3-1260 0,10-2 558 16</inkml:trace>
  <inkml:trace contextRef="#ctx0" brushRef="#br0" timeOffset="-93781.82">17858 16330 185 0,'-23'-2'828'0,"6"1"26"16,-2 0-27-16,9 0-78 0,-1-2-74 0,4 2-69 15,2 0-60-15,-2 1-58 0,7 0-49 0,0 0-47 16,0 0-43-16,0 0-32 0,23 11-29 0,-2-5-35 16,7 7-22-16,0 5-67 0,4 0-164 0,-1 1 0 15,-3 2 0-15,-3 2 0 0,0-2 0 0,-2 2 0 16,-3-3 0-16,-5 0 0 0,-2-6 0 0,-5-3 0 15,-2-3 0-15,2 0 0 0,-4-2 0 0,1 2 0 0,-4-5 0 16,3 0 0-16,0 2 0 0,-3-3 0 0,-1-2 0 16,1 4 0-16,-1-4 0 0,0 0 0 15,0 0 0-15,0 0 0 0,0 0 0 0,0 0 0 16,-15-9 0-16,11 6 0 0,3-2 0 0,-3 2 0 0,3-2 0 16,-2-1 0-16,2 1 0 0,-2-3 0 0,-2-2 0 15,8-1 0-15,-3 0 0 0,2 0 0 0,1-1 0 16,2-2 0-16,-1 2 0 0,1 1 0 0,3 0 0 15,3-1 0-15,1-1 0 0,-2 4 0 0,7 0 0 16,-2-1 0-16,5 3 0 0,3 1 0 0,5 0 0 16,3 0 0-16,2 1-267 0,1 2-507 0,-4-3-418 15,2 3-1291-15,0 0 571 0</inkml:trace>
  <inkml:trace contextRef="#ctx0" brushRef="#br0" timeOffset="-93409.52">18691 16332 36 0,'0'0'569'0,"-13"-6"47"15,7 5 31-15,6 1 24 0,-9-5-1 0,6 4-13 16,3 1-32-16,-5-3-62 0,1 0-53 0,1 2-49 16,3 1-45-16,-8-5-42 0,5 4-37 0,3 1-36 15,-11 0-31-15,1 4-28 0,-1 0-30 0,-4 3-198 16,0 3-14-16,-2 2 0 0,3 0 0 0,-1 1 0 16,2 0 0-16,0 2 0 0,6-1 0 0,1-3 0 15,1 4 0-15,3-3 0 0,0-2 0 0,2 0 0 16,2-1 0-16,0 0 0 0,2-3 0 0,1-2 0 15,3-2 0-15,2 0 0 0,3-2 0 0,1-5 0 16,5 2 0-16,0-6 0 0,6-3 0 0,2 0 0 16,-1 1 0-16,-10-1 0 0,2-1 0 0,-1 2 0 0,-4 2 0 15,-3 2 0-15,2 2 0 0,-7 1 0 16,0 0 0-16,3 1 0 0,-6 1 0 0,2 0 0 16,1 0 0-16,-5 2 0 0,0 0 0 0,2 9 0 15,0-5 0-15,-3 3 0 0,0 3 0 0,-1 0 0 0,2 2 0 16,0 0 0-16,0-1 0 0,0 6 0 0,-1-1 0 15,0-3 0-15,2-2 0 0,-1 1 0 0,0-2 0 16,0-1 0-16,0-3 0 0,0 0 0 0,3-2 0 16,-1-2-406-16,-2-2-892 0,13-3-1406 0,-3-2 622 15</inkml:trace>
  <inkml:trace contextRef="#ctx0" brushRef="#br0" timeOffset="-93099.97">19182 16331 71 0,'4'-5'677'0,"-1"0"51"0,1 3 38 15,0-1 2-15,0 1-57 0,-3-2-65 0,2 0-63 16,-3 4-60-16,0 0-51 0,0 0-48 0,0 0-44 16,-28 10-34-16,7-4-39 0,-4 8-28 0,-2 0-31 15,0 0-23-15,3 2-188 0,3 2-37 0,7-4 0 16,3 0 0-16,1 4 0 0,3 0 0 0,3 1 0 15,4-1 0-15,4-1 0 0,4 0 0 0,2-2 0 16,1-1 0-16,2-2 0 0,3 1 0 0,-1-1 0 16,0-2 0-16,1 0 0 0,0-5 0 0,-3 1 0 15,-2-2 0-15,1-1 0 0,-3 1 0 0,1-2 0 16,-5-1 0-16,3-1 0 0,-3 0 0 0,1-3 0 16,-2-1 0-16,0 1 0 0,-1-5 0 0,-1 3 0 15,1-5 0-15,-2-2-330 0,6-4-981 0,-2-1-1419 0,3-1 629 16</inkml:trace>
  <inkml:trace contextRef="#ctx0" brushRef="#br0" timeOffset="-92075.56">20353 16370 13 0,'0'0'159'15,"0"0"-3"-15,5-1-9 0,-5 1-11 0,0 0-8 16,6-1-11-16,-6 1-17 0,0 0-3 0,0 0-2 16,0 0-17-16,0 0-12 0,0 0-8 0,0 0-12 15,0 0-12-15,0 0-6 0,0 0-11 0,0 0-12 16,0 0-4-16,0 0 0 0,0 0-5 0,0-5 8 15,0 5 8-15,0 0-5 0,0 0 11 0,0 0 11 16,1-3 13-16,-1 3 5 0,0 0 3 0,0 0 20 16,0 0 14-16,0 0 14 0,0 0 10 0,0 0 13 15,0 0 14-15,0 0 17 0,0 0 16 0,0 0 13 0,0 0 18 16,0 0 13-16,0 0 19 0,0 0 11 0,0 0 20 16,0 0 14-16,0 0 6 0,0 0 16 15,0 0 6-15,0 0 6 0,0 0 10 0,0 0 2 0,0 0-1 16,0 0-2-16,-11-2-14 0,11 2-20 0,0 0-26 15,0 0-24-15,0 0-20 0,0 0-25 16,0 0-190-16,0 0 0 0,0 0 0 0,-7-2 0 0,7 2 0 16,-6 0 0-16,-1-1 0 0,-4-2 0 0,2 2 0 15,-4 0 0-15,-6 2 0 0,0-1 0 0,-2 3 0 16,-5-1 0-16,-2 5 0 0,-2 2 0 0,3 0 0 16,1 3 0-16,0 3 0 0,4 0 0 0,3 3 0 15,6-2 0-15,1 3 0 0,3-1 0 0,3 0 0 16,3 1 0-16,3 1 0 0,2-1 0 0,1 0 0 15,4-2 0-15,2-1 0 0,5-1 0 0,-2-2 0 16,3-1 0-16,3-4 0 0,4-1 0 0,-1-1 0 16,1-3 0-16,5-3 0 0,-5-2 0 0,-2-4 0 15,7-4 0-15,-4-4 0 0,0-3 0 0,4-2 0 0,-5-5 0 16,-4-2 0-16,2-5 0 0,-2 0 0 16,6-13 0-16,-9 10 0 0,4-8 0 0,-3-2 0 15,-7 8 0-15,-5 1 0 0,1 2 0 0,-4 3 0 0,3 4 0 16,-4 6 0-16,-5 2 0 0,5 2 0 0,-4 4 0 15,3 2 0-15,-3 2 0 0,0 2 0 0,4 1 0 16,-1 3 0-16,1 2 0 0,-9 11 0 0,0 5 0 16,4 8 0-16,-1 4 0 0,4 4 0 0,-3 3 0 15,5 0 0-15,-3 12 0 0,6-2 0 0,0-12 0 16,-1 2 0-16,3 1 0 0,-1-6 0 0,0 1 0 16,2-3 0-16,-2-3 0 0,1-7 0 0,0-1 0 15,2 0 0-15,-2-7 0 0,1 1 0 0,2-4 0 16,1-1 0-16,4-2 0 0,-4-2-388 0,2-4-913 15,10-3-1409-15,-1-4 624 0</inkml:trace>
  <inkml:trace contextRef="#ctx0" brushRef="#br0" timeOffset="-91740.88">20678 16375 4216 0,'-19'-9'883'0,"6"-1"-183"15,4 4-99-15,-1 1-144 0,5 2-109 0,1-2-81 16,-1 5-62-16,5 0-29 0,0 0-25 0,0 0-7 15,18 6-101-15,1 1-43 0,9 3 0 0,4 0 0 0,3 0 0 16,-2 2 0-16,0-2 0 0,3 0 0 0,-4-4 0 16,0-1 0-16,-4 0 0 0,-5-5 0 15,-3 0 0-15,-2 0 0 0,-4-2 0 0,-2-1 0 16,1 0 0-16,-2-2 0 0,-4-2 0 0,-1 2 0 0,0-2 0 16,-1 1 0-16,-3-1 0 0,0-3 0 0,-2 5 0 15,-2-5 0-15,-1 3 0 0,-6 0 0 0,2 0 0 16,-4 2 0-16,-1 1 0 0,-6 1 0 0,0 3 0 15,5 1 0-15,-10 4 0 0,8 1 0 0,-6 3 0 16,5 3 0-16,-4 6 0 0,9-1 0 0,2 2 0 16,-3 3 0-16,7-4 0 0,2 1 0 0,0 2 0 15,4-2 0-15,1-1 0 0,1-1 0 0,1-1 0 16,5 0 0-16,0-3 0 0,1-3 0 0,3 1 0 16,5-2 0-16,-1-4 0 0,2 0-1366 0,0-5-1478 15,3-3 654-15</inkml:trace>
  <inkml:trace contextRef="#ctx0" brushRef="#br0" timeOffset="-91477.8">21358 16241 6784 0,'-10'-15'806'16,"1"5"-205"-16,1-1-601 0,3 2 0 0,0 3 0 15,1 0 0-15,-1 2 0 0,1-1 0 0,3 0 0 0,-1 3 0 16,2 2 0-16,0 0 0 0,0 14 0 0,3 0 0 15,1 4 0-15,1 8 0 0,-1 0 0 16,1 4 0-16,-1 1 0 0,1 2 0 0,-1-1 0 0,0 2 0 16,-2-2 0-16,2-2 0 0,-8 2 0 0,8-3 0 15,-4-2 0-15,0 0 0 0,0-8 0 0,0-1 0 16,0-2 0-16,0 1 0 0,-1-4 0 16,1-3 0-16,-3-4 0 0,3 0 0 0,0 0 0 0,0-2 0 15,0-4 0-15,0 0-1366 0,0 0-1478 0,0 0 654 16</inkml:trace>
  <inkml:trace contextRef="#ctx0" brushRef="#br0" timeOffset="-91244.24">21812 16200 495 0,'1'-12'890'0,"2"4"-23"0,-3 1-80 0,0 3-78 16,0-1-75-16,1 0-64 0,-1 5-56 0,0 0-49 15,0 0-52-15,-4 28-37 0,3-9-39 0,-2 9-31 16,-3 2-35-16,5 2-24 0,-4-1-22 0,1 2-140 16,-3-1-85-16,5-2 0 0,-1 0 0 0,-1-1 0 15,3-4 0-15,-4 3 0 0,4-9 0 0,-2 0 0 0,2 0 0 16,-2-2 0-16,2-1 0 0,1-4 0 16,0-2-581-16,0-5-688 0,1-2-1374 0,-1-3 608 15</inkml:trace>
  <inkml:trace contextRef="#ctx0" brushRef="#br0" timeOffset="-90801.28">21656 16405 202 0,'-32'-7'671'0,"1"0"42"15,3 0 29-15,13 3-33 0,3 0-63 0,6 3-69 0,1 0-58 16,5 1-48-16,0 0-46 0,24 10-39 0,8-2-41 16,19 4-36-16,7 4-30 0,4-3-30 0,4 2-26 15,-4-1-21-15,2-5-23 0,-4 3-13 0,2-3-19 16,-8-1-116-16,-4-2-31 0,-13 1 0 0,-5-6 0 15,-2 3 0-15,-15-4 0 0,-3 0 0 0,-1 0 0 16,-5 0 0-16,1 0 0 0,-7 0 0 0,6 0 0 16,-6 0 0-16,0 0 0 0,0 0 0 0,-20-6 0 15,3 7 0-15,-2 2 0 0,-3 0 0 0,-6 1 0 16,9 3 0-16,2-2 0 0,-2 1 0 0,5-1 0 16,3 0 0-16,0-1 0 0,2 2 0 0,3 1 0 15,0 1 0-15,2-4 0 0,3 2 0 0,1 1 0 16,2-2 0-16,3 0 0 0,7-1 0 0,-1 0 0 15,1-1 0-15,1-1 0 0,8-4 0 0,-3-1 0 16,4 0 0-16,-2-2 0 0,-2-2 0 0,3 0 0 0,-5-2 0 16,1 1 0-16,-7 4 0 0,0 0 0 15,-3 1 0-15,-1 0 0 0,-1 0 0 0,-1 2 0 16,2-1 0-16,-2 1 0 0,-4 1 0 0,5-3 0 0,-5 3 0 16,0 0 0-16,0 0 0 0,8 5 0 0,-8-2 0 15,3 3 0-15,1 1 0 0,-2-2 0 0,3 2 0 16,-2 3 0-16,-1 0 0 0,2-2 0 0,-3 1 0 15,-1-2 0-15,4 0 0 0,-4-2 0 0,1 1 0 16,-1-3 0-16,0-3-595 0,0 0-671 0,0 0-1372 16,0 0 607-16</inkml:trace>
  <inkml:trace contextRef="#ctx0" brushRef="#br0" timeOffset="-90483.44">23523 16260 253 0,'7'-18'708'0,"-5"5"44"16,-1 2 3-16,-1-1-16 0,0 4-73 0,0 1-64 0,0 2-59 16,0 1-56-16,0 4-50 0,-10-1-41 15,1 6-43-15,-4 3-35 0,-4 4-31 0,-4 10-29 0,1 3-27 16,0 2 3-16,3 7-62 0,1 12-172 0,5-1 0 15,2 1 0-15,6 4 0 0,5-3 0 0,1-1 0 16,5-9 0-16,0 10 0 0,-2-17 0 0,-1 6 0 16,0 0 0-16,0-3 0 0,-2-1 0 15,-3-1 0-15,-1-3 0 0,-1-8 0 0,-1-2 0 0,-1-2 0 16,-1-1 0-16,-2-4 0 0,1-5 0 0,1-1 0 16,-4-4 0-16,1-1 0 0,-1-2-518 0,-2-5-762 15,3-1-1384-15,0-7 612 0</inkml:trace>
  <inkml:trace contextRef="#ctx0" brushRef="#br0" timeOffset="-90034.92">22984 16554 526 0,'-12'-6'606'0,"2"1"-39"0,5 2-31 16,2 0-12-16,3 3-23 0,0 0-28 0,23 0-35 16,6 4-34-16,6 6-22 0,14-1-21 0,6 3-23 0,0 2-27 15,2-1-13-15,2-1-31 0,-5-1-25 0,-4-2-14 16,-11-4-11-16,-3-4-14 0,-1 2 8 15,-8-2 7-15,-8-1 3 0,-7 0-102 0,1 0-119 16,-5-1 0-16,0 1 0 0,-3-2 0 0,1 1 0 0,0 1 0 16,-6 0 0-16,9-4 0 0,-9 4 0 0,3-1 0 15,-3 1 0-15,0 0 0 0,0 0 0 0,0 0 0 16,-10 9 0-16,6-4 0 0,-4 1 0 0,3 1 0 16,0 2 0-16,1 0 0 0,0 0 0 0,2 0 0 15,0 2 0-15,2-2 0 0,0 0 0 0,0-2 0 16,3 0 0-16,-2-1 0 0,2 1 0 0,-1-2 0 15,2 0 0-15,1 0 0 0,2-2 0 0,-2-3 0 16,1 2 0-16,2-2 0 0,3-2 0 0,0-1 0 16,0-4 0-16,3 2 0 0,-5-3 0 0,1 1 0 15,3-1 0-15,-5 3 0 0,-2-1 0 0,4-1 0 16,-6 2 0-16,0 2 0 0,0 0 0 0,0 0 0 16,0 1 0-16,-4 2 0 0,2-2 0 0,-2 2 0 15,3-4 0-15,-3 4 0 0,0 0 0 0,0 0 0 0,-3 13 0 16,3-9 0-16,0 2 0 0,0 1 0 15,0 2 0-15,0 0 0 0,0 1 0 0,0-1 0 16,0-1 0-16,3-1 0 0,-3 1 0 0,-3-3 0 0,6-1 0 16,-2-1-586-16,-1-3-682 0,5 3-1373 0,0-3 608 15</inkml:trace>
  <inkml:trace contextRef="#ctx0" brushRef="#br0" timeOffset="-89617.29">23899 16605 25 0,'-10'-14'673'0,"1"1"42"0,4 4 25 16,-2 1-29-16,2 3-63 0,1 1-61 16,2 0-58-16,2 4-43 0,0 0-37 0,0 0-37 0,14 10-36 15,-3 2-34-15,2 1-38 0,6 7-26 0,-1 2-28 16,-8-6-24-16,6 7-23 0,-6-6-20 0,-1 0-129 16,-3-1-54-16,-2 0 0 0,1-3 0 0,-2-1 0 15,-3-1 0-15,0-2 0 0,-3 0 0 0,2-4 0 16,0-1 0-16,-2 2 0 0,3-3 0 0,0-3 0 15,-2 3 0-15,2-3 0 0,0 0 0 0,0 0 0 16,-7-10 0-16,3 5 0 0,4-1 0 0,0-1 0 16,0 1 0-16,0-3 0 0,0 4 0 0,4-6 0 15,1 1 0-15,-2 0 0 0,2 0 0 0,0 0 0 16,1 1 0-16,1 0 0 0,1 1 0 0,2 1 0 16,-3 0 0-16,2 0 0 0,0 0 0 0,3 4 0 15,-1 0 0-15,3 1 0 0,-1 3 0 0,2 2 0 16,-2 0 0-16,-2 0 0 0,2 2 0 0,0 0 0 0,-4 3 0 15,8 1 0-15,-8 0 0 0,0-2 0 0,-3 2 0 16,1 0 0-16,-2-1 0 0,-1-1 0 0,-1 2 0 16,-1-2 0-16,1-2 0 0,0 0 0 15,-1 0 0-15,1 0 0 0,-3-2 0 0,3 0 0 0,-2 0 0 16,-1-3 0-16,0 0 0 0,2 2 0 0,-2-2-295 16,0 0-438-16,0 0-462 0,0 0-1292 0,-1-11 572 15</inkml:trace>
  <inkml:trace contextRef="#ctx0" brushRef="#br0" timeOffset="-89354.96">24503 16696 15 0,'2'-4'680'0,"0"0"39"0,0 2 23 15,0-1-11-15,-1-1-26 0,-1 4-60 0,0 0-59 16,5-5-60-16,-5 3-53 0,0 2-49 0,0 0-42 15,0 0-39-15,0 0-32 0,-15 7-33 0,10-2-30 16,0-1-26-16,-3 4-61 0,2 0-161 0,1 1 0 16,0 0 0-16,2 3 0 0,2 0 0 0,-1 0 0 15,2 4 0-15,0-3 0 0,3 2 0 0,0 1 0 16,-1-4 0-16,1-1 0 0,1-4 0 0,-2 0 0 16,2 2 0-16,2-3 0 0,2-4-326 0,-2-1-277 15,8 2-85-15,-5-3-408 0,4 0-1187 0,1-3 525 16</inkml:trace>
  <inkml:trace contextRef="#ctx0" brushRef="#br0" timeOffset="-89136.83">24785 16674 1 0,'-2'-18'587'16,"-2"-1"44"-16,-1 3 37 0,4 0 23 0,-3 4 2 16,2 2-28-16,0 3-56 0,2 0-63 0,0 2-55 15,0-1-54-15,-3 1-42 0,3 5-41 0,0 0-35 0,0 0-29 16,-7 20-29-16,5-7-26 0,0 5-21 0,-1 1-110 15,1 6-104-15,2 0 0 0,-2-1 0 0,0-3 0 16,0-2 0-16,2 1 0 0,-3-1 0 0,1 7 0 16,0-10 0-16,-1-5 0 0,1 0 0 0,1 0 0 15,0-6 0-15,0 1-216 0,1-2-337 0,0-4-89 16,1 3-488-16,-1-3-1225 0,0 0 542 0</inkml:trace>
  <inkml:trace contextRef="#ctx0" brushRef="#br0" timeOffset="-88874.54">24721 16775 104 0,'-7'-9'247'0,"-4"-3"86"0,2 2 81 15,1 0 40-15,-1 0 49 0,-2 2 28 0,3 0 9 16,0 1 0-16,3 2-15 0,3 0-38 0,-3 0-40 16,2 0-37-16,6 1-30 0,-3 4-33 0,11-7-32 15,-6 5-25-15,13 2-26 0,-1 0-18 0,2-2-18 16,0 4-15-16,2-2-13 0,0 0-27 0,-3 2-173 16,1-2 0-16,-6 3 0 0,-3-2 0 0,-2-1 0 15,0 0 0-15,-2 0 0 0,0 0 0 0,-6 0 0 16,7 0 0-16,-7 0 0 0,5 5 0 0,-3-1 0 15,1-1 0-15,0 2 0 0,-2 1 0 0,2 1 0 0,-2 3 0 16,0-3 0-16,-1 2 0 0,1 0 0 16,2 1 0-16,-2-1 0 0,-1-1 0 0,1-2 0 15,-2-1 0-15,1 2 0 0,1-4 0 0,1 1 0 0,-2-2 0 16,3 0 0-16,-3-2-279 0,0 0-443 0,12-5-477 16,-6 2-1298-16,2 0 574 0</inkml:trace>
  <inkml:trace contextRef="#ctx0" brushRef="#br0" timeOffset="-88699.28">25062 16611 349 0,'-5'-10'678'0,"-2"2"40"0,1 1 10 15,0 1-3-15,2 0-40 0,-3 2-69 0,6 0-63 16,-3 0-56-16,0 2-49 0,3-2-48 0,1 4-51 16,-4-3-28-16,4 3-34 0,0 0-47 0,0 0-61 15,0 0-84-15,-9 7-102 0,9-3-85 0,0-4-83 16,-1 8-90-16,5-4-98 0,1 0-85 0,-4 3-89 15,4-3-461-15,-1 1-1079 0,1-2 478 0</inkml:trace>
  <inkml:trace contextRef="#ctx0" brushRef="#br0" timeOffset="-88441.99">25127 16649 301 0,'0'0'429'0,"0"0"44"16,0 0 13-16,-19-6 7 0,5 3-3 0,5 1-11 15,0 2-13-15,-4 0-25 0,7 2-22 0,-3 1-21 16,2-1-34-16,0 2-35 0,-1-2-22 0,4 3-23 15,3 2-22-15,-2 2-18 0,6 0-23 0,-2 1-13 16,7 0-13-16,0 4-18 0,4-3-13 0,0 1-20 16,-1-4-6-16,3 2-6 0,-3-4-2 0,0 1-113 0,-2 0-17 15,0-1 0-15,-1-4 0 0,-2 1 0 0,-2-1 0 16,2-1 0-16,-4 1 0 0,-2-2 0 16,6 3 0-16,-6-3 0 0,0 0 0 0,0 0 0 0,8-6 0 15,-8 6 0-15,0-8 0 0,0 3 0 0,-2 1 0 16,-1-2 0-16,1-1 0 0,0 1 0 0,2-3 0 15,-1 2-167-15,-1 0-503 0,2-1-556 0,2 2-1328 16,-1 0 587-16</inkml:trace>
  <inkml:trace contextRef="#ctx0" brushRef="#br0" timeOffset="-88017.29">25291 16644 348 0,'0'-4'514'0,"0"4"40"0,1-4 12 0,-1 4 8 0,0-6-13 16,1 2-35-16,-1 4-15 0,0 0-43 0,0-4-32 15,0 4-32-15,0 0-29 0,0 0-30 0,0 0-31 16,12 11-27-16,-11-6-22 0,-1 1-22 0,0 1-20 16,-1-2-22-16,-1 7-19 0,0-6-19 0,1 0-32 15,-3 2-131-15,0 0 0 0,1-1 0 0,1-2 0 16,-2 1 0-16,0-1 0 0,4-3 0 0,-2 1 0 16,2-3 0-16,-3 6 0 0,3-6 0 0,0 0 0 15,0 0 0-15,0 0 0 0,0 0 0 0,0 0 0 16,0 0 0-16,13-16 0 0,-11 10 0 0,2 1 0 15,1-1 0-15,-1 0 0 0,1-2 0 0,0 3 0 0,-1-1 0 16,3 2 0-16,-1-2 0 0,-2 3 0 0,-2 0 0 16,1-1 0-16,1 2 0 0,-4 2 0 15,4-4 0-15,-4 4 0 0,0 0 0 0,6-1 0 16,-6 1 0-16,0 0 0 0,5 10 0 0,-2-5 0 0,-1 3 0 16,0-3 0-16,-1 5 0 0,1-2 0 0,-2 2 0 15,0-5 0-15,3 4 0 0,-2-2 0 0,1-1 0 16,-2 0 0-16,2-2 0 0,-2 1 0 0,1-2 0 15,-1-3 0-15,0 7 0 0,0-7 0 0,0 3 0 16,0-3 0-16,0 3 0 0,0-3 0 0,0 0 0 16,5 3 0-16,-5-3 0 0,0 0 0 0,0 0 0 15,0 0 0-15,0 0 0 0,0 0-597 0,0 0-669 16,0 0-1371-16,0 0 606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08:06.632"/>
    </inkml:context>
    <inkml:brush xml:id="br0">
      <inkml:brushProperty name="width" value="0.05292" units="cm"/>
      <inkml:brushProperty name="height" value="0.05292" units="cm"/>
      <inkml:brushProperty name="color" value="#FF0000"/>
    </inkml:brush>
  </inkml:definitions>
  <inkml:trace contextRef="#ctx0" brushRef="#br0">1075 1144 565 0,'3'-10'674'0,"0"2"4"0,1 0 4 15,-3-1-24-15,2 4-42 0,0 1-52 0,-3 1-55 16,0 3-51-16,0 0-45 0,0 0-37 0,-3 15-37 15,-3 3-35-15,-6 11-28 0,-1 0-30 0,-2 14-16 16,2-8-27-16,-3 11-18 0,2 0-16 0,-3 2-123 16,7-1-46-16,-3 0 0 0,4-11 0 0,0 9 0 15,4-12 0-15,-3 2 0 0,2-1 0 0,1-4 0 16,1-1 0-16,0-1 0 0,-1 0 0 0,1-10 0 16,0 0 0-16,1-3 0 0,0-3 0 0,1-1 0 15,-1-1 0-15,0-3 0 0,2-1 0 0,-3-1 0 16,3-1 0-16,-2 0 0 0,-1 1 0 0,2-4-17 15,2-1-561-15,-9 2-127 0,9-2-444 0,0 0-1244 16,-10-7 550-16</inkml:trace>
  <inkml:trace contextRef="#ctx0" brushRef="#br0" timeOffset="309.22">965 1146 3491 0,'3'-30'518'16,"3"-2"-31"-16,2 6-51 0,2 1-21 0,-5 8-31 15,4 4-14-15,-1 4-52 0,-1 0-40 0,2 4-30 16,2 4-5-16,1 2-15 0,2 10-19 0,4 8-18 16,-4 7-20-16,4 4-15 0,-1 14-108 0,-2 4-48 15,-1-2 0-15,-1-12 0 0,0 18 0 0,2-5 0 16,-2 0 0-16,1-1 0 0,-1-12 0 0,-3 2 0 16,1-2 0-16,0-3 0 0,-2 0 0 0,-2-1 0 15,3 2 0-15,-1-6 0 0,-2 1 0 0,3-9 0 16,-5 1 0-16,-1-4 0 0,-1-1 0 0,-1-3 0 15,2 0 0-15,-4-1 0 0,1-3 0 0,3-3 0 16,-4 3 0-16,0-5 0 0,4 3 0 0,-4-1 0 16,0-1 0-16,0-3 0 0,0 5 0 0,0-5 0 15,0 0 0-15,-9 1 0 0,9-1-237 0,-17-8-426 16,5 3-553-16,-3-5-1316 0,-1-3 582 0</inkml:trace>
  <inkml:trace contextRef="#ctx0" brushRef="#br0" timeOffset="520.74">867 1620 4608 0,'-28'-4'526'0,"6"2"-132"0,9 1-47 16,2 0-32-16,3-1-2 0,0 0-8 0,2 2-26 16,6 0-15-16,0 0-32 0,0 0-24 0,23-6-17 15,-1 4-19-15,10 0-135 0,2-4-37 0,2 3 0 16,1 3 0-16,4-4 0 0,-4 4 0 0,1-3 0 16,-1 1 0-16,0 1 0 0,-5-1 0 0,-1 1 0 15,-3-1 0-15,-7 4 0 0,-2-4 0 0,-4 4 0 16,-1-4 0-16,-2 4 0 0,0-2 0 0,-4 0 0 15,-2 0 0-15,1 0 0 0,-2 0 0 0,-5 0 0 16,0 0 0-16,10-5-179 0,-6 1-529 0,-4 4-510 16,5-5-1319-16,-4 1 584 0</inkml:trace>
  <inkml:trace contextRef="#ctx0" brushRef="#br0" timeOffset="850.85">1618 1177 4320 0,'-1'-31'656'0,"2"1"-120"0,-2 4-14 0,2-1-42 16,2 9-45-16,-2 4-59 0,-1 4-93 0,3-1-64 16,-2 2-40-16,-1 3-21 0,3 1-131 0,-3-1-27 0,2 5 0 15,-2 1 0-15,5 11 0 0,-2 3 0 16,-1 3 0-16,2 6 0 0,2 4 0 0,0 2 0 16,-4 0 0-16,3-2 0 0,2 2 0 0,-1-4 0 0,0 0 0 15,-2-6 0-15,0-1 0 0,-1 0 0 0,0-4 0 16,-1-2 0-16,-1-1 0 0,0-1 0 0,0-5 0 15,1 1 0-15,-1 0 0 0,-1-2 0 16,1 0 0-16,-1-4 0 0,2 7 0 0,-2-4 0 0,0-3 0 16,0 0 0-16,1 4 0 0,-1-4 0 0,0 0 0 15,0 4 0-15,0-4 0 0,0 0 0 0,0 0 0 16,1 2 0-16,-1-2 0 0,0 0 0 16,0 0 0-16,0 0 0 0,0 0 0 0,-11-10 0 0,4 4 0 15,1-1 0-15,-2 0-34 0,3-1-648 0,-1-1-565 16,-1 1-1348-16,1-3 596 0</inkml:trace>
  <inkml:trace contextRef="#ctx0" brushRef="#br0" timeOffset="1351.02">1968 1052 15 0,'3'-4'692'0,"-3"0"14"0,1 1 11 0,-1 3-29 0,-1-10-35 15,-2 6-43-15,2 0-59 0,-7-4-56 0,-1 3-48 16,-8-2-45-16,-4 0-40 0,-8 5-30 0,-8 2-39 15,-2 2-28-15,1 3-26 0,-13 7-25 0,14 0-21 16,-9 7-16-16,10-1-37 0,4 3-140 0,4 0 0 16,9 2 0-16,1 6 0 0,6-4 0 15,7 6 0-15,10-1 0 0,6 0 0 0,8 11 0 0,0-8 0 16,13 9 0-16,2-9 0 0,2 4 0 0,5 1 0 16,-2-4 0-16,1 0 0 0,-8-10 0 0,-4 1 0 15,2-2 0-15,-7-1 0 0,-8-7 0 0,2 5 0 16,-6-5 0-16,-3-1 0 0,-6-2 0 0,-4 5 0 15,-5-2 0-15,-4-1 0 0,-4-1 0 0,-11 2 0 16,-3-3 0-16,-3-2 0 0,-3-1 0 0,2-1 0 16,-3-1 0-16,2 1 0 0,-2-4 0 0,4 0 0 15,4 1 0-15,7-4 0 0,1 2 0 0,3-2 0 16,5 0 0-16,1-1 0 0,5 1 0 0,-2-1 0 16,2 0 0-16,6 0 0 0,0 0 0 0,-9 1 0 15,9-1 0-15,0 0 0 0,0 0-1366 0,0 0-1478 16,25-18 654-16</inkml:trace>
  <inkml:trace contextRef="#ctx0" brushRef="#br0" timeOffset="2359.34">3484 1231 3839 0,'-6'-10'699'0,"1"0"-123"16,-3-1-30-16,1-2 5 0,1 2-36 0,-1-2-110 15,1 2-89-15,3 1-67 0,-3 1-48 0,2-1-22 16,2 4-64-16,-1 1-115 0,0-1 0 0,1 4 0 16,2 2 0-16,0 0 0 0,5 11 0 0,2 3 0 0,6 13 0 15,3-1 0-15,0 6 0 0,7 10 0 16,-1-2 0-16,-6-5 0 0,8 9 0 0,-1-3 0 15,-5-11 0-15,0 2 0 0,0-2 0 0,1-4 0 16,-1-1 0-16,-5-4 0 0,-2-6 0 0,1-2 0 16,-5-3 0-16,1 0 0 0,-2-4 0 0,-2 1 0 15,1-3 0-15,-1-1 0 0,0-1 0 0,0 0 0 16,-4-2 0-16,10-4 0 0,-5-6 0 0,4-2 0 16,4-13 0-16,0-2 0 0,0-6 0 0,3-13 0 15,-2-3 0-15,3-2 0 0,-2 1 0 0,0 0 0 0,-2 2 0 16,3 3 0-16,-9 13 0 0,2-3 0 15,-1 6 0-15,-1 2 0 0,0 3 0 0,-4 6 0 16,-1 0 0-16,2 7 0 0,-4-1 0 0,1 6 0 16,3-1 0-16,-4 1 0 0,0 2 0 0,0-1 0 0,1 2 0 15,-1 3 0-15,4-6 0 0,-4 3 0 0,0 3 0 16,0 0 0-16,1-3 0 0,-1 3 0 0,0 0 0 16,0 0 0-16,0 0 0 0,0 0 0 0,0 0 0 15,3 10 0-15,-2-3 0 0,-1-1 0 16,4 3-120-16,1 1-585 0,-2 1-523 0,3-2-1330 15,3 3 589-15</inkml:trace>
  <inkml:trace contextRef="#ctx0" brushRef="#br0" timeOffset="3157.77">4431 1234 391 0,'-18'4'704'0,"4"-1"10"15,5 0 3-15,0-1-22 0,0-1-67 0,3 0-62 0,2 0-54 16,-1 0-57-16,5-1-40 0,0 0-40 0,-3 2-34 16,3-2-37-16,22 2-25 0,5-4-29 0,11-1-22 15,20 0-24-15,4-1-17 0,28-2-23 0,2 1-102 16,5 4-62-16,-1-1 0 0,4 2 0 0,-6 1 0 16,-2 0 0-16,-27 2 0 0,29 0 0 0,-32 0 0 15,-3 0 0-15,-4 0 0 0,-1 1 0 0,-17-3 0 16,-1 1 0-16,-2-2 0 0,-6 0 0 0,-9 0 0 15,-6 2 0-15,-1-2 0 0,-4 2 0 0,-1-2 0 16,-1 0 0-16,-6 0 0 0,9 0 0 0,-4 0 0 16,-5 0 0-16,0 0 0 0,9 0 0 0,-9 0 0 15,0 0 0-15,4-2 0 0,-4 2 0 0,0 0 0 16,0 0 0-16,0 0 0 0,-15-6 0 0,2 4 0 16,3 0 0-16,-4-1 0 0,-3-2 0 0,-3 0 0 15,-2 1 0-15,-5-3 0 0,5 3 0 0,-4-3 0 16,-3 3 0-16,0-3 0 0,1 1 0 0,1 0 0 15,-1-2 0-15,7 4 0 0,1-2 0 0,1 1 0 16,1 0 0-16,2-2 0 0,0 1 0 0,3 2 0 16,3-1 0-16,1 1 0 0,-1-2 0 0,1-2 0 15,3 4 0-15,0-1 0 0,0 0 0 0,1 1 0 16,1 1 0-16,2 1 0 0,-5-1 0 0,6 1 0 16,1 2 0-16,-4-6 0 0,4 6 0 0,0 0 0 15,0 0 0-15,0 0 0 0,-4 18 0 0,4-10 0 16,0 5 0-16,3 5 0 0,-3-1 0 0,0-1 0 15,-3 2 0-15,3-1 0 0,0 0 0 0,0-5 0 16,-1 2 0-16,1-2 0 0,1-2 0 0,-1-2 0 0,0-1 0 16,0 0 0-16,4-2 0 0,-4 2 0 15,0-2 0-15,0-4 0 0,3 4 0 0,-2-1 0 16,3-2 0-16,4-2 0 0,-1 0 0 0,7 0 0 16,4-2 0-16,3-7 0 0,5 8 0 0,2-4 0 0,3-2 0 15,0 0 0-15,-2 1 0 0,2-1 0 0,-3 0 0 16,0 3 0-16,-6 0 0 0,-3 2 0 15,0-3 0-15,-1 2 0 0,1-1 0 0,-10 4 0 16,0-2 0-16,-1 1 0 0,-2 0 0 0,-2-1 0 0,1 2 0 16,-5 0 0-16,10-2 0 0,-10 2 0 0,0 0 0 15,8 1 0-15,-8-1 0 0,3-3 0 0,-3 3 0 16,0 0 0-16,0 0 0 0,0 0 0 0,0 0 0 16,0 0 0-16,0 0 0 0,0 0 0 0,0 0 0 15,0 0 0-15,6 3 0 0,-6-3 0 0,0 0 0 16,0 0 0-16,0 0 0 0,0 0 0 0,0 0 0 15,0 0 0-15,0 0 0 0,0 0 0 0,0 0 0 16,0 0 0-16,0 0 0 0,0 0 0 0,0 0 0 16,0 0 0-16,0 0 0 0,0 0-1366 0,0 0-1478 15,0 0 654-15</inkml:trace>
  <inkml:trace contextRef="#ctx0" brushRef="#br0" timeOffset="3983.35">7482 983 179 0,'1'-6'451'0,"5"0"33"0,-3 0 31 16,-2-1 25-16,3 1 26 0,-1-2 27 0,-1 0 1 15,-2 8-36-15,0 0-47 0,4-28-47 0,-4 28-43 16,-4-19-42-16,4 19-36 0,-10-18-32 0,0 6-33 0,10 12-26 16,-25-17-29-16,6 11-21 0,-2 0-22 15,-9 6-33-15,30 0-147 0,-66 16 0 0,20 2 0 16,-3 9 0-16,4-2 0 0,1 7 0 0,4 1 0 16,7 7 0-16,1-3 0 0,5 2 0 0,9-8 0 0,9 3 0 15,0-3 0-15,0 1 0 0,8-1 0 0,6 1 0 16,3 0 0-16,7-2 0 0,7 1 0 15,2-3 0-15,17 4 0 0,0-6 0 0,7-2 0 16,3-5 0-16,2-5 0 0,1-5 0 0,4-3 0 0,-3-4 0 16,0-4 0-16,-2-1 0 0,-14-3 0 0,0-3 0 15,-4-3 0-15,0-5 0 0,0 1 0 0,-7-6 0 16,0 2 0-16,-3-3 0 0,-4-4 0 0,-2-1 0 16,-3-4 0-16,1-13 0 0,-7 14 0 15,-3-3 0-15,-6 2 0 0,-2 1 0 0,-3 1 0 0,-5 0 0 16,-3 2 0-16,0 2 0 0,-4 2 0 0,-4 1 0 15,-2 0 0-15,-3 3 0 0,-2 2 0 0,0 1 0 16,-1 3 0-16,-3 3 0 0,3-1 0 0,0 5 0 16,10 1 0-16,-1 2 0 0,19 4 0 0,-27-8 0 15,27 8 0-15,-23-4 0 0,23 4 0 0,0 0 0 16,0 0 0-16,-29-1 0 0,29 1 0 0,0 0 0 16,-18 8 0-16,10-3 0 0,4-1 0 0,-1 3 0 15,0 1 0-15,1 2 0 0,-5 5 0 0,4-1 0 16,-9 10-586-16,0-2-682 0,1 1-1373 0,3-7 608 15</inkml:trace>
  <inkml:trace contextRef="#ctx0" brushRef="#br0" timeOffset="5069.92">1441 3785 4279 0,'-4'-4'890'0,"-4"3"-283"0,5-2-67 0,0 1-11 15,-1 0-65-15,4 2-65 0,-6-1-97 0,6 1-121 16,0 0-181-16,0 0 0 0,-12 0 0 0,12 0 0 16,0 0 0-16,0 0 0 0,0 0 0 0,0 4 0 15,0-4 0-15,5 10 0 0,4-3 0 0,1 0 0 16,7 2 0-16,3-1 0 0,6 0 0 0,6-1 0 16,1 1 0-16,4-3 0 0,-1-2 0 0,6 1 0 15,-4-4 0-15,1-3 0 0,-3 0 0 0,1 0 0 0,-3-2 0 16,-2 2 0-16,0-5 0 0,-5-5 0 15,-2-1 0-15,-2-5 0 0,-1 1 0 0,-4-3 0 16,0-4 0-16,-4 1 0 0,0-4 0 0,-5 3 0 16,-3-6 0-16,1-1 0 0,-5 0 0 0,-3-3 0 0,-4 1 0 15,-1 0 0-15,-6 4 0 0,-3-1 0 0,-6 5 0 16,-3 0 0-16,-21-1 0 0,-1 8 0 0,-7 5 0 16,-5 5 0-16,-6 8 0 0,3 4 0 0,0 8 0 15,3 4 0-15,4 5 0 0,4 7 0 0,7 8 0 16,2 6 0-16,5 5 0 0,7-1 0 15,5 7 0-15,6 2 0 0,5 1 0 0,7 5 0 0,7-2 0 16,4-1 0-16,6 4 0 0,6-4 0 0,6 1 0 16,14 16 0-16,-9-27 0 0,8 0 0 0,6-4 0 15,-2-3 0-15,3 1 0 0,3-5 0 0,-1-2 0 16,-3-2 0-16,-2-2 0 0,-11-12 0 0,-2 0 0 16,1-2 0-16,-5-1 0 0,-6-3 0 0,-2-8 0 15,-3 5 0-15,-2-3 0 0,-1-1 0 0,-3 0 0 16,-1-2 0-16,0 0 0 0,-1 0 0 0,0-2 0 15,-1 2 0-15,-3-3 0 0,6 1 0 0,-6-1 0 16,4 2 0-16,-4-2 0 0,0 0 0 0,4 2 0 16,-4-2 0-16,0 0 0 0,0 0 0 0,0 0 0 0,0 0 0 15,0 0 0-15,0 0 0 0,0 0 0 0,0 0 0 16,0 0 0-16,-9-16 0 0,4 10-93 16,0-2-1257-16,-2-5-1462 0,1-1 647 0</inkml:trace>
  <inkml:trace contextRef="#ctx0" brushRef="#br0" timeOffset="5424.98">2575 3275 447 0,'6'-32'664'0,"-3"8"39"0,-1 6 28 0,-2 6-7 15,1 2-71-15,-1 0-65 0,0 4-56 0,-1 2-59 16,-2 2-43-16,3 2-51 0,-19 17-37 0,-4 8-33 15,-9 20-32-15,0 6-25 0,-4 31-24 0,2-4-23 16,13 0-22-16,10-21-112 0,-2 24-71 0,10-19 0 16,6-2 0-16,10 21 0 0,2-24 0 0,4-1 0 15,1-6 0-15,5 1 0 0,3-4 0 0,3-4 0 0,1-4 0 16,4 0 0-16,1-3 0 0,-8-12 0 16,-1 0 0-16,2 2 0 0,-2-6 0 0,0-2 0 15,-4-2 0-15,0-1 0 0,-7-4 0 0,-2-1 0 16,-6-5 0-16,0 1 0 0,1 0 0 0,-2-3 0 0,-3 2 0 15,0-3 0-15,-1 1 0 0,0 0 0 16,1-2 0-16,-5-1 0 0,5 4 0 0,-2-2 0 16,-3-2 0-16,0 0 0 0,0 0 0 0,0 0 0 0,6-6 0 15,-6 6 0-15,0-8-103 0,0 0-1245 0,-4-1-1461 16,3 0 646-16</inkml:trace>
  <inkml:trace contextRef="#ctx0" brushRef="#br0" timeOffset="5860.53">2821 3900 325 0,'2'-33'652'16,"2"4"37"-16,5 4 24 0,1 2-21 0,1 7-34 15,3 1-50-15,1 1-62 0,4 6-53 0,2 1-51 16,7 2-42-16,0 4-41 0,-6 4-35 0,2 9-32 0,3 2-28 16,-7 6-27-16,-2 2-23 0,-1 5-19 0,-7 1-107 15,-5 4-88-15,0-1 0 0,-6-1 0 16,-3 1 0-16,-1-2 0 0,-5 1 0 0,-2-4 0 0,3-1 0 15,0-7 0-15,0-2 0 0,2-3 0 0,0-2 0 16,2-3 0-16,0-2 0 0,3 1 0 0,0-4 0 16,0-1 0-16,2-2 0 0,0 0 0 0,0 0 0 15,-3-10 0-15,7-1 0 0,1-6 0 0,3-8 0 16,1-4 0-16,0-3 0 0,7-14 0 0,-2 2 0 16,3-3 0-16,-3 0 0 0,5-2 0 0,-6 4 0 15,0 12 0-15,-6 3 0 0,2 4 0 0,-4 9 0 16,2 0 0-16,-4 7 0 0,3 2 0 0,-4 1 0 15,1 2 0-15,-1 0 0 0,1 3 0 0,-3 2 0 16,-6 11 0-16,0 3 0 0,1 6 0 0,-2 8 0 16,0 6 0-16,3 2 0 0,4-4 0 0,0 16 0 15,4-12 0-15,5-1 0 0,0 0 0 0,-1-2 0 16,2 0 0-16,0-2 0 0,-1-3 0 0,2-2 0 0,2-2 0 16,-4-6 0-16,3-1 0 0,-1 0 0 15,1-1 0-15,-3-4 0 0,1 0 0 0,-5 0 0 16,3 0 0-16,-3-2 0 0,0-1-538 0,0 0-738 0,-1-4-1382 15,-1-3 611-15</inkml:trace>
  <inkml:trace contextRef="#ctx0" brushRef="#br0" timeOffset="6193.83">3375 3642 57 0,'-12'-45'655'0,"3"13"54"0,5 4 42 15,0 2-5-15,4 8-58 0,0 1-60 0,3 6-69 16,3 1-57-16,4 0-51 0,7 3-45 0,10 4-39 15,6 8-36-15,19 11-34 0,3 7-28 0,22 23-26 16,-3 3-18-16,-6 8-28 0,-26-14-87 0,15 28-110 16,-12-1 0-16,-14-18 0 0,-12 5 0 0,-5-3 0 15,-5 1 0-15,-4-1 0 0,-5-4 0 0,-5-4 0 16,1-13 0-16,-6-1 0 0,-3-2 0 0,-5 0 0 0,4-3 0 16,-1-1 0-16,0-5 0 0,2-4 0 15,0-3 0-15,1-1 0 0,2-4 0 0,3-2 0 16,-1 0 0-16,0 0 0 0,2 0 0 0,2-3 0 15,-1 0 0-15,4-1 0 0,-3 1 0 0,4-4 0 0,-4 3 0 16,0-1 0-16,4-2 0 0,0 0 0 0,-2 1 0 16,2-1 0-16,0 0 0 0,0 0 0 15,0 0 0-15,0 0 0 0,-13-6 0 0,9 2 0 0,0-2 0 16,0-1 0-16,3-1 0 0,-3-2-198 0,4-2-1135 16,3-3-1442-16,-1-2 638 0</inkml:trace>
  <inkml:trace contextRef="#ctx0" brushRef="#br0" timeOffset="6521.01">4421 3837 5819 0,'-13'0'408'15,"0"0"-17"-15,3 0 22 0,2 0-19 0,2-2-9 0,1 0-95 16,5 2-199-16,-8 0-91 0,8 0 0 15,0 0 0-15,-8-1 0 0,8 1 0 0,0 0 0 0,19-4 0 16,-6 3 0-16,17-2 0 0,-3-1 0 0,5 3 0 16,0 0 0-16,2-2 0 0,-1 1 0 0,3 1 0 15,-4 0 0-15,-1 1 0 0,-3-1 0 0,-1 0 0 16,-8 3 0-16,-1-2 0 0,-5 3 0 0,-2-3 0 16,-2 0 0-16,0 0 0 0,-4 1 0 0,1-1 0 15,-6 0 0-15,8 2 0 0,-8-2 0 0,8 1 0 16,-8-1 0-16,5 1 0 0,-5-1 0 0,0 0 0 15,0 0 0-15,5 3 0 0,-5-3 0 0,-5 6 0 16,1-3 0-16,-4 1-415 0,-2 1-321 0,-4 0-438 16,-3-1-1271-16,-7 7 563 0</inkml:trace>
  <inkml:trace contextRef="#ctx0" brushRef="#br0" timeOffset="6808.13">4527 3963 1159 0,'-24'14'336'0,"4"-4"84"16,3-2 35-16,0-2 30 0,8 1 26 0,0-2 19 15,4-3 0-15,0 1-5 0,1 0-46 0,1 0-44 16,3-3-37-16,8 6-37 0,4-4-37 0,6-2-31 0,10-1-22 15,1-2-37-15,4 1-18 0,4-2-22 0,3 2-159 16,-2 0-35-16,-2-1 0 0,-3 3 0 16,2-2 0-16,-5-1 0 0,-8-1 0 0,-3 3 0 0,2 1 0 15,-12 1 0-15,2-2 0 0,-2 1 0 0,-2 0 0 16,-2 0 0-16,-5 0 0 0,10 0 0 0,-5-2 0 16,-5 2 0-16,0 0 0 0,8 2 0 0,-8-2 0 15,0 0 0-15,5 0 0 0,-5 0 0 0,0 0 0 16,0 0 0-16,0 0 0 0,6 0 0 0,-6 0 0 15,0 0 0-15,0 0 0 0,0 0 0 0,0 0 0 16,0 0 0-16,0 0 0 0,0 0 0 0,0 0 0 16,5 3 0-16,-5-3 0 0,0 0 0 0,0 0 0 0,0 0 0 15,0 0 0-15,0 0 0 0,0 0 0 0,0 0 0 16,-10-9-1366-16,5 5-1478 0,1-4 654 16</inkml:trace>
  <inkml:trace contextRef="#ctx0" brushRef="#br0" timeOffset="8067.27">6012 3203 422 0,'0'-10'710'0,"1"-2"33"0,3-4 7 0,-3 5-39 15,3-2-68-15,-3 1-61 0,3 0-57 0,-1 1-51 16,0 2-48-16,-2 3-46 0,1 2-33 0,2-2-42 16,-1 2-29-16,-3 4-30 0,0 0-23 0,14 15-26 15,-8 2-14-15,2 6-135 0,1 5-48 0,-2 3 0 16,-1 3 0-16,-3 1 0 0,2-1 0 0,-1 0 0 15,-4 1 0-15,4-1 0 0,-4-2 0 0,1-2 0 16,3-2 0-16,-4-3 0 0,1 0 0 0,2-7 0 0,1-1 0 16,1 0 0-16,0-6 0 0,0 1 0 15,3-1 0-15,1-3 0 0,6 3 0 0,2-2 0 16,8 3 0-16,-4-6 0 0,8 2 0 0,4-4 0 0,1 2 0 16,1-2 0-16,0 0 0 0,1-3 0 15,2 1 0-15,-4-1 0 0,1 0 0 0,-2 1 0 0,2-4 0 16,-8 4 0-16,-7-4 0 0,-2 2 0 15,-5 0 0-15,-3 2 0 0,-1-2 0 0,-3 0 0 0,1 0 0 16,-1 0 0-16,-6 0 0 0,8 0 0 0,-8 0 0 16,6 0 0-16,-6 0 0 0,5 1 0 15,-5-1 0-15,5-4 0 0,-5 4 0 0,0-4 0 0,0 4 0 16,0-8 0-16,-2 2 0 0,-1-1-555 0,2 1-718 16,-5-2-1379-16,4-2 610 0</inkml:trace>
  <inkml:trace contextRef="#ctx0" brushRef="#br0" timeOffset="8337.62">6938 3124 368 0,'-3'-9'724'0,"0"-2"22"16,-1 1-17-16,2 4-36 0,1 2-53 0,-2-1-59 16,2 1-65-16,1 4-48 0,0 0-41 0,0 18-43 0,2 0-33 15,1 6-36-15,1 4-29 0,-4 4-26 0,3 1-26 16,0 0-15-16,-2 1-26 0,0-3-136 15,2 1-57-15,-2-5 0 0,1 2 0 0,0-10 0 16,2 0 0-16,1 1 0 0,-1-5 0 0,-3 0 0 0,3-3 0 16,-3-1 0-16,3 1 0 0,-1-4 0 0,-1-3 0 15,-2 1 0-15,4 1 0 0,-4-5 0 0,0 4 0 16,1-3 0-16,2 0 0 0,-3 2 0 0,1-3 0 16,-1-2 0-16,2 5-176 0,-2-5-443 0,0 0-66 15,0 0-434-15,0 0-1211 0,0 0 535 0</inkml:trace>
  <inkml:trace contextRef="#ctx0" brushRef="#br0" timeOffset="8643.12">6769 3445 171 0,'-16'-7'493'0,"-3"1"46"0,7 3 30 0,1-1 29 15,3 2 2-15,2 0-4 0,0 1-12 0,2 0-28 16,4 1-51-16,0 0-52 0,20-8-44 0,7 4-37 16,5-3-39-16,5 2-30 0,14-3-32 0,5 0-27 15,-6 2-24-15,1-2-24 0,-12 4-17 0,-1-2-179 0,-2 2 0 16,-3-1 0-16,-4 2 0 0,-8 1 0 15,-2 1 0-15,-5-2 0 0,-4 1 0 0,1 2 0 16,-5 0 0-16,2 0 0 0,-2 0 0 0,-6 0 0 0,8-2 0 16,-8 2 0-16,7-1 0 0,-7 1 0 0,0 0 0 15,0 0 0-15,8-1 0 0,-8 1 0 0,0 0 0 16,0 0 0-16,6 1 0 0,-6-1 0 0,0 0 0 16,0 0 0-16,0 0 0 0,0 0 0 0,0 0 0 15,0 0 0-15,0 0 0 0,0 0 0 0,0 0 0 16,0 0 0-16,0 0 0 0,0 0 0 0,0 0 0 15,0 0 0-15,0 0 0 0,0 0 0 0,0 0 0 16,0 0 0-16,-12 9-342 0,3-5-967 0,-3 0-1416 16,-4 2 626-16</inkml:trace>
  <inkml:trace contextRef="#ctx0" brushRef="#br0" timeOffset="9434.06">5917 4705 391 0,'-5'-7'761'0,"4"-5"38"0,-4 4 1 0,-3 0-54 15,3-2-72-15,2 0-65 0,0 0-59 0,1 4-49 16,0 2-49-16,-1-2-51 0,2 3-40 0,1 3-41 15,-4-5-34-15,4 5-33 0,0 0-23 0,2 14-173 16,4 0-57-16,7 12 0 0,0 6 0 0,8 9 0 0,-8-6 0 16,6 7 0-16,-2-9 0 0,2 10 0 15,-1-11 0-15,-1 0 0 0,0-1 0 0,-1-1 0 16,0-2 0-16,0-3 0 0,-4-9 0 0,3 7 0 0,-4-8 0 16,-2-2 0-16,-3-2 0 0,2-5 0 15,-2 4 0-15,-2-5 0 0,0-1 0 0,0 1 0 0,-3-2 0 16,3 0 0-16,-4-3 0 0,4 0 0 0,-4 0 0 15,10-6 0-15,-5-3 0 0,4 0 0 0,0-7 0 16,6-7 0-16,-3-2 0 0,3-1 0 0,-2-4 0 16,0-5 0-16,5-13 0 0,-4 3 0 0,1-3 0 15,-1 0 0-15,-5 2 0 0,0 12 0 0,0-1 0 16,-4 4 0-16,0 1 0 0,0 1 0 0,-1 10 0 0,0 2 0 16,-4 4 0-16,0 2 0 0,3 5 0 15,-2-1 0-15,0 1 0 0,-1 0 0 0,0-1 0 16,0 4 0-16,0 3 0 0,3-4 0 0,-3 4 0 0,0-5 0 15,0 5 0-15,0-5 0 0,0 5 0 0,0 0 0 16,0 0 0-16,2-5 0 0,-2 5 0 0,0 0 0 16,0 0 0-16,0 0 0 0,0-2 0 0,0 2 0 15,0 0 0-15,0 0 0 0,0 0 0 0,0 14 0 16,0-9-384-16,-2 3-918 0,4 2-1409 0,-2-4 623 16</inkml:trace>
  <inkml:trace contextRef="#ctx0" brushRef="#br0" timeOffset="10233.65">6724 4745 3776 0,'-18'2'763'0,"3"1"-213"15,3-2-73-15,3 0-24 0,1 0-22 0,2-1-30 16,6 0-37-16,-9 2-47 0,4-1-63 0,5-1-24 16,0 0-55-16,0 0-175 0,0 0 0 0,0 0 0 15,31 4 0-15,-11-3 0 0,12-1 0 0,3 0 0 16,4 2 0-16,19-4 0 0,-2 4 0 0,0-2 0 16,-1-2 0-16,-5 2 0 0,-10 0 0 0,-1-1 0 0,-4 1 0 15,-5 0 0-15,1-2 0 0,-9 0 0 0,-3 2 0 16,0 0 0-16,-6 0 0 0,-2 0 0 15,-3 0 0-15,-2 0 0 0,1 0 0 0,-2 0 0 0,-5 0 0 16,9 0 0-16,-3 0 0 0,-6 0 0 0,0 0 0 16,0 0 0-16,8 2 0 0,-8-2 0 0,0 0 0 15,0 0 0-15,0 0 0 0,0 0 0 0,0 0 0 16,-13-7 0-16,4 5 0 0,-2-2 0 0,-2 1 0 16,-6-1 0-16,0 1 0 0,-2 1 0 0,-7-2 0 15,1-1 0-15,-1-1 0 0,-1 3 0 0,1 1 0 16,5-3 0-16,2 1 0 0,-1 0 0 0,2 0 0 15,7 1 0-15,3 0 0 0,-3 1 0 0,7 0 0 0,-2 1 0 16,4 0 0-16,-5-2 0 0,6 2 0 16,3 1 0-16,-7 0 0 0,7 0 0 0,-4-5 0 15,4 5 0-15,0 0 0 0,0 0 0 0,0 0 0 0,0 0 0 16,-9 5 0-16,9-5 0 0,2 10 0 0,0-2 0 16,-1 0 0-16,2 3 0 0,-2 0 0 0,3 1 0 15,0-1 0-15,-4 4 0 0,3-1 0 0,-1 2 0 16,-2-6 0-16,4 2 0 0,-4-2 0 0,0 0 0 15,0-2 0-15,1-2 0 0,-1-2 0 0,0 3 0 16,0-4 0-16,4 1 0 0,-4-1 0 0,1 1 0 16,-1-4 0-16,0 4 0 0,0-4 0 0,4 2 0 15,-4-2 0-15,0 0 0 0,23-6 0 0,-6 2 0 0,3 1 0 16,10-1 0-16,-2-2 0 0,1 2 0 16,2 0 0-16,-3 0 0 0,-1-2 0 0,-7 4 0 0,-2-2 0 15,0 3 0-15,-8 0 0 0,2-1 0 0,-5 1 0 16,0 1 0-16,-1-3 0 0,-1 3 0 0,0-2 0 15,-5 2 0-15,7-1 0 0,-7 1 0 0,5-2 0 16,-5 2 0-16,0 0 0 0,6 0 0 0,-6 0 0 16,4-3 0-16,-4 3 0 0,0 0 0 0,0 0 0 15,0 0 0-15,0 0 0 0,0 0 0 0,0 0 0 16,0 0 0-16,0 0 0 0,0 0 0 0,0 0 0 16,0 0 0-16,0 0 0 0,0 0 0 0,0 0 0 15,0 0 0-15,4-3 0 0,-4 3 0 0,-4-9 0 0,0 7-24 16,3-3-1338-16,0 2-1474 0,1-3 652 15</inkml:trace>
  <inkml:trace contextRef="#ctx0" brushRef="#br0" timeOffset="10900.57">7965 4546 28 0,'8'-8'544'16,"0"2"32"-16,1 0 35 0,-4-2 34 0,1 3 16 16,-3-2 6-16,1 2-25 0,0-2-61 0,-3 2-53 15,1-1-48-15,-2 1-48 0,-2-2-42 0,1 2-38 0,-4 0-39 16,0 0-29-16,-5 4-30 0,-8-1-51 15,-3 4-203-15,-11 6 0 0,0 3 0 0,-15 7 0 16,14 4 0-16,-8 7 0 0,11-6 0 0,5 3 0 0,1-2 0 16,2 3 0-16,9 0 0 0,2 1 0 0,3-3 0 15,4 2 0-15,3-7 0 0,6-1 0 0,5 6 0 16,3-3 0-16,6 0 0 0,2-4 0 0,3-2 0 16,5-5 0-16,2 0 0 0,1-2 0 0,1-4 0 15,4-2 0-15,-1-2 0 0,-2-2 0 0,2-2 0 16,-1-4 0-16,-2 0 0 0,-1-1 0 0,-4-4 0 15,-2-1 0-15,-1-3 0 0,-3-3 0 0,-2-2 0 16,-2 1 0-16,-4-2 0 0,-1-3 0 0,-7 1 0 16,2 0 0-16,-7 4 0 0,-1-4 0 0,-1-2 0 15,-3 10 0-15,0-2 0 0,-6-5 0 0,1 7 0 16,-2 1 0-16,-6 1 0 0,-1-4 0 0,0 9 0 0,-1-2 0 16,0-1 0-16,1 6 0 0,4-2 0 0,0 2 0 15,0 4 0-15,0 0 0 0,5-1 0 0,-1 2 0 16,1-1 0-16,3 2 0 0,6 0 0 0,-12-2 0 15,7 2 0-15,5 0 0 0,-9 0 0 0,9 0 0 16,-8-1 0-16,8 1 0 0,0 0 0 0,0 0 0 16,-7 1 0-16,7-1 0 0,0 0 0 0,0 0 0 15,0 0 0-15,0 0 0 0,0 0 0 0,-7-1 0 16,7 1 0-16,0 0 0 0,0 0 0 0,0 0 0 0,0 0 0 16,0 0 0-16,0 0 0 0,0 0 0 15,0 0 0-15,-4 3 0 0,4-3 0 0,0 0 0 16,0 0 0-16,0 0 0 0,0 0 0 0,0 0 0 0,0 0 0 15,0 0 0-15,0 0 0 0,0 0 0 0,0 0 0 16,0 0 0-16,0 0 0 0,0 0-165 16,0 0-618-16,0 0-425 0,12 7-1308 0,-2-11 579 0</inkml:trace>
  <inkml:trace contextRef="#ctx0" brushRef="#br0" timeOffset="11924.94">9091 1841 343 0,'9'-8'624'16,"-6"2"13"-16,1-1 24 0,-2-1 3 0,0 1-16 15,-2 3-48-15,-2-4-57 0,-1 2-52 0,-3 0-52 16,-6 2-42-16,-7 1-44 0,-10 9-32 0,-2 5-36 16,0 10-31-16,-10 15-22 0,-1 13-23 0,-5 30-19 15,5 9-17-15,10 10-46 0,11 5-127 0,15 9 0 16,12 5 0-16,15-4 0 0,6-3 0 0,6 0 0 15,3 1 0-15,4-2 0 0,0 4 0 0,1 1 0 16,5-6 0-16,-5 0 0 0,2 2 0 0,-6 6 0 0,3 0 0 16,-3-1 0-16,-4 0 0 0,-3-5 0 15,-10-3 0-15,-3-4 0 0,-11-7 0 0,-6-6 0 16,-11-3 0-16,-5-6 0 0,-7-1 0 0,2-28 0 16,-10 0 0-16,-5-2 0 0,-1 1 0 0,-16 14 0 0,13-22 0 15,1-1 0-15,-4-3 0 0,-2-3 0 16,2-3 0-16,-2-4 0 0,3-2 0 0,9-8 0 15,-1 0 0-15,0-5 0 0,3 2 0 0,2-5 0 16,3 0 0-16,1 2 0 0,7-8 0 0,1 2 0 0,6 0 0 16,-1-3 0-16,3 1 0 0,3-3 0 0,6-2 0 15,-12 5 0-15,12-5 0 0,-6 4 0 0,6-4 0 16,0 0 0-16,0 0 0 0,0 0 0 0,-8 4 0 16,8-4 0-16,0 0 0 0,0 0 0 0,0 0 0 15,0 0 0-15,0 0 0 0,0 0 0 0,0 0 0 16,0 0 0-16,0 0 0 0,0 0 0 0,0 0 0 15,0 0 0-15,0 0 0 0,0 0 0 0,0 9 0 16,0-9 0-16,0 0 0 0,0 0 0 0,0 0 0 16,0 0 0-16,0 0 0 0,0 0 0 0,0 0 0 15,0 0 0-15,0 0-165 0,0 0-1173 0,18-26-1449 16,-10 16 641-16</inkml:trace>
  <inkml:trace contextRef="#ctx0" brushRef="#br0" timeOffset="13217.62">9974 2865 455 0,'-7'-2'704'0,"-2"2"6"0,3-1 5 16,-2 1-13-16,2-2-61 0,0 1-63 0,6 1-60 15,0 0-52-15,-12 0-42 0,12 0-49 0,0 0-35 0,-10 1-37 16,10-1-31-16,-1 7-25 0,1-7-25 16,5 5-20-16,2 0-20 0,4 1-47 0,4-1-135 15,5 1 0-15,11 1 0 0,5-3 0 0,1-2 0 0,17-2 0 16,-16 0 0-16,13 0 0 0,-13-2 0 0,2-2 0 15,-3 2 0-15,0-5 0 0,-4 3 0 0,-2-5 0 16,1 2 0-16,-5-2 0 0,-8 3 0 16,-2-4 0-16,-1 0 0 0,-4-3 0 0,-1-2 0 0,1 0 0 15,-6-4 0-15,1-5 0 0,-6-3 0 0,-2 0 0 16,-5 0 0-16,-1-2 0 0,-7-3 0 0,-4 2 0 16,-4 2 0-16,-6 4 0 0,-3 0 0 0,-2 5 0 15,-18-1 0-15,1 8 0 0,-5 4 0 0,-2 5 0 16,3 11 0-16,1 0 0 0,5 14 0 0,3 0 0 15,3 8 0-15,6 9 0 0,6 0 0 0,4 9 0 16,11-1 0-16,2 4 0 0,9-2 0 0,4 4 0 16,8-1 0-16,2 4 0 0,7 0 0 0,4-2 0 15,7-4 0-15,3 2 0 0,4-1 0 0,3-2 0 16,4-4 0-16,3 0 0 0,0-5 0 0,-1-2 0 0,-3-2 0 16,5-6 0-16,-5-4 0 0,-10-6 0 15,-2-3 0-15,-5-2 0 0,-6-5 0 0,-4-1 0 16,-2-4 0-16,-2 0 0 0,-2 1 0 0,-3-3 0 0,0 0 0 15,0-2 0-15,-1 3 0 0,0-3 0 0,-3 3 0 16,2-2 0-16,-3-2 0 0,2 3 0 0,-2-3 0 16,4 2 0-16,-4-2 0 0,0 0 0 15,0 0 0-15,0 0 0 0,0 0 0 0,0 0 0 0,0 0 0 16,0 0 0-16,0 0 0 0,0 0 0 0,0 0 0 16,0 0 0-16,0 0 0 0,0 0 0 0,-13-7 0 15,8 2-152-15,-1-3-1189 0,-2-1-1451 0,4-1 643 16</inkml:trace>
  <inkml:trace contextRef="#ctx0" brushRef="#br0" timeOffset="13568.73">11355 2527 5784 0,'0'-32'442'0,"-1"1"-12"0,-2 5-14 16,2 8-10-16,-3-1-23 0,3 7-90 0,-2 2-256 15,1 2-37-15,-2 3 0 0,-3 2 0 0,0 3 0 0,-6 9 0 16,-10 18 0-16,-9 18 0 0,4 9 0 0,-6 27 0 16,3 3 0-16,13-25 0 0,0 28 0 15,13-2 0-15,1 2 0 0,9-30 0 0,4 0 0 0,3 2 0 16,6-6 0-16,0 2 0 0,6-5 0 0,-1-3 0 16,4-6 0-16,-4-9 0 0,1-6 0 0,0 1 0 15,2-4 0-15,-2-3 0 0,-2-1 0 0,2-2 0 16,-6-6 0-16,-2 1 0 0,-1-4 0 0,-4 1 0 15,-2-3 0-15,0-1 0 0,-1-2 0 0,-3 1 0 16,0-1 0-16,-2-1 0 0,2-1 0 0,-2 1 0 16,-3-2 0-16,4 3 0 0,0-1 0 0,-4-2 0 15,0 0 0-15,0 0 0 0,0 0 0 0,11-7 0 16,-9 4 0-16,4-5 0 0,-4 0-232 0,4-2-1095 16,-5-1-1437-16,3-6 636 0</inkml:trace>
  <inkml:trace contextRef="#ctx0" brushRef="#br0" timeOffset="14458.25">11567 2839 6749 0,'-12'-22'422'0,"2"7"-22"0,3 4-17 0,3-3-146 16,-1 7-237-16,1-1 0 0,0 3 0 0,2 0 0 0,-2-1 0 15,4 4 0-15,0 2 0 0,0 0 0 0,4-4 0 16,-4 4 0-16,17 7 0 0,0 2 0 15,0-3 0-15,10 7 0 0,1-2 0 0,5 0 0 16,0-2 0-16,3 2 0 0,5-3 0 0,-4 1 0 0,16 1 0 16,-15-5 0-16,0 1 0 0,-2-2 0 0,-3 0 0 15,-1 0 0-15,0-4 0 0,-10 0 0 0,0 0 0 16,-4 0 0-16,-5-2 0 0,-1 0 0 0,-2-1 0 16,0 1 0-16,-4-2 0 0,0 0 0 0,-3-1 0 15,0 1 0-15,0-1 0 0,-3 0 0 0,0-3 0 16,-4 2 0-16,-1-2 0 0,-4 1 0 0,-2-1 0 15,-5 2 0-15,-4 2 0 0,-1 0 0 0,-7 1 0 16,0 8 0-16,-4 1 0 0,-4 4 0 0,6 1 0 16,0 2 0-16,2 1 0 0,3 2 0 0,3 2 0 15,-1-1 0-15,6 2 0 0,3-2 0 0,1 4 0 16,7-4 0-16,0-1 0 0,3 2 0 0,-1-3 0 16,8 1 0-16,-1-2 0 0,0 1 0 0,5-3 0 15,1 0 0-15,5-2 0 0,2 3 0 0,0-4 0 0,2-1 0 16,2-2 0-16,0 0 0 0,-2-2 0 15,1 0 0-15,-4-3 0 0,-1 1 0 0,-2-3 0 16,0 2 0-16,-4 2 0 0,-3-3 0 0,-5 0 0 0,9 0 0 16,-9 0 0-16,10 0 0 0,-6 0 0 0,-4 0 0 15,5 4 0-15,-5-4 0 0,0 0 0 0,-2 7 0 16,-2-4 0-16,-5 5 0 0,1-1 0 16,-1 1 0-16,0 1 0 0,-3 2 0 0,1-1 0 0,2 3 0 15,-1 1 0-15,3-3 0 0,1 0 0 0,1 1 0 16,-1-1 0-16,3 0 0 0,2 1 0 0,0 0 0 15,2-2 0-15,0 2 0 0,4-2 0 0,0-1 0 16,3 0 0-16,5 2 0 0,2 0 0 0,7-5 0 16,1 4 0-16,5-3 0 0,2 0 0 0,-1-5 0 15,2 2 0-15,-2-4 0 0,-1-2 0 0,0 0 0 16,-9-1 0-16,1 0 0 0,-1-2 0 0,-6 2 0 16,1-2 0-16,1-3 0 0,-5 1 0 0,2 0 0 15,-5 0 0-15,1 1 0 0,-2-2 0 0,-2 0 0 16,-1 2 0-16,-2 1 0 0,-1-2 0 0,0 3 0 15,-3-1 0-15,2 2 0 0,-4-1 0 0,-1 2 0 16,-2 0 0-16,-2 4 0 0,-4 3 0 0,-2 1 0 16,-1 4 0-16,-6 3 0 0,1 5 0 0,0 2 0 0,-1 1 0 15,3 1 0-15,1 2 0 0,1-3 0 0,1 3 0 16,2-4 0-16,2 4 0 0,3-7 0 0,1-2 0 16,1 0 0-16,2 0 0 0,-1-4 0 0,5 2 0 15,-1-2 0-15,-2-3 0 0,4 2 0 0,-2-3 0 16,2 0 0-16,-3-2 0 0,4-1 0 0,-1 0 0 15,1 2 0-15,-3-4 0 0,3-2 0 0,0 4 0 16,0-4 0-16,0 4 0 0,0-4 0 0,0 0 0 16,0 6 0-16,0-6 0 0,0 0 0 0,0 0 0 15,-1 4 0-15,1-4 0 0,0 0 0 0,0 0 0 16,0 0 0-16,0 0 0 0,0 0 0 0,0 0 0 16,0 0 0-16,0 0 0 0,0 0 0 0,-4-15-1366 15,7 5-1478-15,-2 1 654 0</inkml:trace>
  <inkml:trace contextRef="#ctx0" brushRef="#br0" timeOffset="14876.66">12559 2509 7075 0,'5'-33'352'0,"-1"4"-104"0,-1 2 20 16,-2 10-32-16,-1 6-224 0,1 1-12 0,0 4 0 15,1-1 0-15,-2 2 0 0,2 2 0 0,-2 3 0 16,21 15 0-16,3 10 0 0,18 21 0 0,21 30 0 16,-2 6 0-16,-1 0 0 0,-7 1 0 0,-7 2 0 15,-8 7 0-15,-9-6 0 0,-2 0 0 0,-13-5 0 16,-5-22 0-16,-5-1 0 0,-8 2 0 0,-6-4 0 16,-1-4 0-16,-7 0 0 0,-4-4 0 0,-4-3 0 15,0-5 0-15,-5 0 0 0,7-16 0 0,-1 4 0 16,0-4 0-16,-3-4 0 0,2 1 0 0,2-5 0 15,0 1 0-15,-2-6 0 0,12 0 0 0,0-3 0 16,1 0 0-16,3-3 0 0,-2 1 0 0,3-1 0 16,4-2 0-16,0-2 0 0,0 4 0 0,0-3 0 15,5-2 0-15,-6 2 0 0,3 1 0 0,3-3 0 0,0 0 0 16,-4 2 0-16,4-2 0 0,-4 2 0 0,4-2 0 16,0 0 0-16,-4 2 0 0,4-2 0 15,0 0 0-15,0 0 0 0,0 0 0 0,0 0 0 16,0 0 0-16,0 0 0 0,0 0 0 0,0 0 0 0,0 0 0 15,-1-14 0-15,1 9-201 0,0 5-1131 0,1-12-1443 16,3 0 638-16</inkml:trace>
  <inkml:trace contextRef="#ctx0" brushRef="#br0" timeOffset="21799.89">14375 1906 123 0,'3'-4'812'0,"-2"-1"2"15,3-1-18-15,-4 1-61 0,0 1-72 0,2-1-62 16,2 2-58-16,-4-1-61 0,1 1-46 0,-1 3-44 15,0 0-43-15,0 0-36 0,0 0-33 0,0 0-28 16,3 15-30-16,-3 3-13 0,1 6-40 0,-2 3-169 16,1 2 0-16,-4-2 0 0,4 1 0 0,0 0 0 15,0-4 0-15,0 5 0 0,1 0 0 0,2-1 0 16,1-2 0-16,-3-6 0 0,3-1 0 0,-3-1 0 16,3-1 0-16,0-2 0 0,-4-5 0 0,5 1 0 15,-4-1 0-15,-1-3 0 0,3 0 0 0,-2 1 0 0,-1-4 0 16,0 2 0-16,0-3 0 0,3 2 0 15,-2-1 0-15,-1-1 0 0,0-3 0 0,0 4 0 16,0-4 0-16,0 4 0 0,0-4 0 0,0 0 0 16,0 5 0-16,0-5 0 0,0 0 0 0,0 0-45 0,0 0-546 15,-8 0-85-15,1 2-471 0,-2-2-1242 0,-3 1 549 16</inkml:trace>
  <inkml:trace contextRef="#ctx0" brushRef="#br0" timeOffset="22066.56">14195 2426 260 0,'-23'8'262'0,"1"-3"116"0,1 0 85 16,5 2 46-16,2-5 41 0,5 1 31 0,-1-2-3 15,2-1-7-15,2 5-10 0,0-4-46 0,2 0-50 16,1 1-47-16,3-2-36 0,0 0-37 0,0 0-42 16,21 4-19-16,0-3-29 0,15-1-23 0,0 2-24 15,2-1-137-15,15 1-71 0,0-2 0 0,2 0 0 16,-18 1 0-16,18-2 0 0,-18 2 0 0,-1 1 0 16,0-2 0-16,-3 0 0 0,-6 2 0 0,-4-3 0 15,-4 2 0-15,-9-1 0 0,1 0 0 0,0 0 0 16,-4 0 0-16,-1 1 0 0,-6-1 0 0,11 0 0 15,-7-1 0-15,-4 1 0 0,0 0 0 0,0 0 0 16,12 0 0-16,-12 0 0 0,0 0 0 0,5 1 0 16,-5-1 0-16,0 0 0 0,0 0 0 0,0 0 0 15,0 0 0-15,0 0 0 0,0 0 0 0,-14-9 0 16,10 5 0-16,-5-1-268 0,4 2-458 0,-4-3-474 16,-3 0-1299-16,0-2 574 0</inkml:trace>
  <inkml:trace contextRef="#ctx0" brushRef="#br0" timeOffset="22408.21">14191 1823 286 0,'-5'-3'626'0,"0"2"-13"16,1-2 4-16,4 3 5 0,0 0-8 15,0-5-22-15,0 5-40 0,18-1-49 0,4 0-50 16,8 0-43-16,4-3-39 0,4 3-37 0,14 1-32 0,5-2-29 16,0 2-28-16,1 0-25 0,-5 2-21 0,0-2-23 15,-16 2-14-15,-1-3-141 0,-1 6-21 0,-3-4 0 16,-12 1 0-16,1-2 0 0,-2 1 0 16,-7-1 0-16,-2 3 0 0,-2-3 0 0,-2 0 0 0,1 3 0 15,-2-2 0-15,-5-1 0 0,7 0 0 0,-7 0 0 16,8 0 0-16,-8 0 0 0,0 0 0 0,5 1 0 15,-5-1 0-15,0 0 0 0,0 0 0 0,1 3 0 16,-1-3 0-16,0 0 0 0,0 0 0 0,0 0-238 16,-7 10-400-16,0-5-582 0,4 0-1321 0,1 2 585 15</inkml:trace>
  <inkml:trace contextRef="#ctx0" brushRef="#br0" timeOffset="22925.62">15164 2455 140 0,'1'-4'785'15,"0"-3"30"-15,-1 1 2 0,2 3-70 16,-1 0-70-16,-1 3-72 0,0-6-57 0,0 6-56 15,0 0-51-15,0-5-43 0,0 5-45 0,0 0-36 16,0 0-29-16,-4 17-28 0,1-3-26 0,1 3-20 0,-3 7-154 16,0 2-60-16,2 0 0 0,1 0 0 0,-1 2 0 15,0-3 0-15,2 0 0 0,2-6 0 0,-2 1 0 16,2-2 0-16,1-1 0 0,-1-2 0 0,-1-3 0 16,1-1 0-16,1-1 0 0,-1 0 0 0,0-4 0 15,1 0 0-15,-1-1 0 0,-1 0 0 0,1-2 0 16,0 2 0-16,3-3 0 0,-4-2 0 0,0 4 0 15,0-4 0-15,0 0 0 0,1 5 0 0,-1-5 0 16,0 0 0-16,0 0 0 0,0 3 0 0,0-3 0 16,0 0 0-16,0 0 0 0,0 0 0 0,0 0 0 15,0 0 0-15,-12-12-659 0,6 6-597 0,0-1-1359 0,2-1 601 16</inkml:trace>
  <inkml:trace contextRef="#ctx0" brushRef="#br0" timeOffset="23316.98">15120 2432 94 0,'-2'-11'769'0,"1"3"31"0,-1 1-6 0,1 3-44 15,0-1-75-15,-1 0-66 0,2 5-63 0,0-5-54 0,0 5-49 16,0 0-44-16,18 3-38 0,-8 6-33 0,10 2-35 16,3 3-30-16,4 8-22 0,-1-4-23 15,1 6-102-15,0-3-116 0,1 4 0 0,-2-2 0 0,-2 3 0 16,0-2 0-16,-3 2 0 0,-3-3 0 0,-2-2 0 15,-11-3 0-15,3-3 0 0,0 0 0 0,-6-2 0 16,-2 1 0-16,0-4 0 0,-4 2 0 0,-2 0 0 16,-2-3 0-16,-1 0 0 0,2-1 0 0,-5 1 0 15,3-3 0-15,-7 3 0 0,4-4 0 0,-3-1 0 16,-2 3 0-16,6-5 0 0,-2 1 0 0,0 0 0 16,-5 0 0-16,7 1 0 0,-2-2 0 0,0-1 0 15,5 0 0-15,-2 0 0 0,0 0 0 0,2 0 0 16,3 1 0-16,-2-2 0 0,7 0 0 0,-7 1 0 15,7-1 0-15,-9 0 0 0,9 0 0 0,0 0 0 16,-7 0 0-16,7 0 0 0,-7 1 0 0,7-1 0 16,0 0 0-16,0 0 0 0,0 0 0 0,-7-2 0 15,7 2 0-15,-7-3 0 0,7 3 0 0,-10-1 0 16,2 0 0-16,-2-3 0 0,4 0-231 0,-1 0-1096 0,0-1-1437 16,3-4 635-16</inkml:trace>
  <inkml:trace contextRef="#ctx0" brushRef="#br0" timeOffset="25244.69">16130 1694 105 0,'5'-15'649'0,"5"-1"13"0,-6-1 12 0,1 2 22 16,2 4-19-16,-5-6-66 0,-2 8-58 0,0 0-50 16,0 3-49-16,0 1-45 0,0-2-45 0,-1 5-37 15,1 2-35-15,-14 14-31 0,-12 8-26 0,-10 18-20 0,1 3-22 16,-1 7-18-16,-8 27-39 0,15-24-136 0,-4 27 0 16,11-23 0-16,4 0 0 0,-2 29 0 0,9-6 0 15,10-22 0-15,2-1 0 0,7 1 0 0,3-2 0 16,6-3 0-16,5-4 0 0,0-1 0 0,6-4 0 15,0-3 0-15,-5-12 0 0,10 6 0 0,-5-12 0 16,-1 2 0-16,5-5 0 0,-8-4 0 0,6 1 0 16,-5-3 0-16,0-3 0 0,-6-1 0 0,-2-3 0 15,0 0 0-15,-8-3 0 0,3-3 0 0,-5 3 0 16,-1-3 0-16,0 1 0 0,-1 3 0 0,-1-5 0 16,1 2 0-16,-5-2 0 0,5 3 0 0,-5-3 0 15,0 0 0-15,0 0 0 0,8-1 0 0,-8 1 0 16,2-4 0-16,-2 4 0 0,3-12 0 0,-3 8-150 15,1-2-1191-15,-1-3-1451 0,0-3 642 0</inkml:trace>
  <inkml:trace contextRef="#ctx0" brushRef="#br0" timeOffset="26093.55">16412 2030 191 0,'-5'-12'731'0,"1"1"2"16,2 3-9-16,-1 2-12 0,1 1-59 0,-1-1-66 16,2 2-57-16,0-1-52 0,1 5-51 0,-2-4-44 15,2 4-37-15,-1-3-41 0,1 3-30 0,0 0-27 16,0 0-22-16,10 6-21 0,-2 3-22 0,8-1-14 16,3 4-84-16,7 2-85 0,6 2 0 0,4-3 0 0,11 6 0 15,-8-11 0-15,10 3 0 0,3 6 0 0,-13-13 0 16,-2 3 0-16,-1 2 0 0,1-6 0 15,-2-1 0-15,-3 1 0 0,-5-2 0 0,-6 0 0 16,-3-2 0-16,-1 0 0 0,-7 1 0 0,0-3 0 0,-2 3 0 16,-4-2 0-16,1 1 0 0,1 0 0 0,-2-2 0 15,-2 1 0-15,0-3 0 0,-1 0 0 0,-1 5 0 16,-3-6 0-16,0 0 0 0,-2 1 0 0,-3 1 0 16,-2-1 0-16,-3 2 0 0,-4 3 0 0,-2 0 0 15,-9 1 0-15,-4 8 0 0,1 2 0 0,1-3 0 16,-1 7 0-16,2 0 0 0,-1 1 0 0,5 2 0 15,2-1 0-15,0 1 0 0,6 2 0 0,3-6 0 16,2 2 0-16,4 0 0 0,1-1 0 0,2 1 0 16,4-4 0-16,2 1 0 0,0-3 0 0,5 3 0 15,2-3 0-15,4 2 0 0,2-1 0 0,1 1 0 16,3-5 0-16,4-1 0 0,-3 1 0 0,-1-1 0 16,1-2 0-16,-1-1 0 0,-1-2 0 0,-3 3 0 15,0-4 0-15,-3 0 0 0,2 0 0 0,-4-1 0 16,-1 1 0-16,-1-3 0 0,-3 2 0 0,1 0 0 15,-5 1 0-15,9-4 0 0,-9 4 0 0,0 0 0 16,0 0 0-16,4 0 0 0,-4 0 0 0,0 0 0 16,0 0 0-16,-15 9 0 0,7-5 0 0,-2 0 0 15,0 6 0-15,-4-2 0 0,1 4 0 0,4-4 0 0,-5 4 0 16,4 1 0-16,2-2 0 0,-1-1 0 16,5 2 0-16,-1-2 0 0,1 1 0 0,4 0 0 15,0-2 0-15,0 2 0 0,4-4 0 0,0 2 0 16,5-3 0-16,-3 4 0 0,7-3 0 0,5 0 0 0,-1-2 0 15,3-2 0-15,0 0 0 0,0 1 0 0,8-2 0 16,-7-1 0-16,-3-1 0 0,3-2 0 16,-2 1 0-16,-6-3 0 0,-1 2 0 0,0-2 0 0,-2 1 0 15,-1 0 0-15,-3 0 0 0,1 0 0 0,-3 0 0 16,1 0 0-16,-1 0 0 0,-3 0 0 0,3 0 0 16,-4 3 0-16,2-4 0 0,-2 4 0 0,0 0 0 15,0 0 0-15,-16 0 0 0,5 8 0 0,-5-2 0 16,2 4 0-16,-3 1 0 0,3 1 0 0,-4 0 0 15,7 1 0-15,-3 2 0 0,1-3 0 0,1 5 0 16,2-2 0-16,1-1 0 0,4-2 0 0,-3-1 0 16,2 1 0-16,2-2 0 0,-2 0 0 0,3 1 0 15,-1-2 0-15,2 0 0 0,-2 0 0 0,0-2 0 16,3-1 0-16,0-1 0 0,-1 2 0 0,1-3 0 16,0 3 0-16,0-4 0 0,-2 3 0 0,2-1 0 0,-1-3-94 15,2-2-605-15,-5 6-534 0,5-6-1336 16,0 0 591-16</inkml:trace>
  <inkml:trace contextRef="#ctx0" brushRef="#br0" timeOffset="26459.22">17341 1956 6613 0,'4'-30'479'0,"1"2"-20"16,-1 9-43-16,-1 2-192 0,-1 4-224 0,2 3 0 15,-2 5 0-15,0-2 0 0,1 1 0 0,5 5 0 16,4 2 0-16,15 9 0 0,2 8 0 0,15 19 0 0,17 26 0 16,-19-16 0-16,8 27 0 0,-8 7 0 0,-10-3 0 15,-15-19 0-15,-2 20 0 0,-10-20 0 0,-6 1 0 16,0-2 0-16,-13-1 0 0,-3-5 0 16,-7-2 0-16,-4 0 0 0,-7-5 0 0,-3-4 0 0,1-3 0 15,-3 2 0-15,-2-4 0 0,1-8 0 0,-2 1 0 16,11-8 0-16,2-6 0 0,2 1 0 0,0-3 0 15,4 3 0-15,3-7 0 0,6-2 0 16,2-2 0-16,4 0 0 0,-3 0 0 0,3 0 0 0,3-3 0 16,1 0 0-16,-2-1 0 0,4 1 0 0,-1 1 0 15,4-3 0-15,-7 2 0 0,7-2 0 0,-4 1 0 16,4-1 0-16,0 0 0 0,0 0 0 0,-14-3 0 16,9 0 0-16,-4-2 0 0,0 1-85 0,0 0-1266 15,0-4-1465-15,0 0 648 0</inkml:trace>
  <inkml:trace contextRef="#ctx0" brushRef="#br0" timeOffset="27169.08">14702 3459 58 0,'-21'-1'580'0,"-1"-2"15"0,-5 2 5 0,-4-1 14 16,3 4 11-16,1-2-6 0,6 2-14 0,-1-1-55 16,4 1-54-16,0-1-52 0,7 2-45 0,-2-3-43 15,4 2-34-15,5 0-37 0,-1-1-34 0,5-1-18 0,8 9-20 16,10-1-20-16,12 2-40 0,24 6-153 15,38-2 0-15,14-4 0 0,13 3 0 0,4-4 0 16,15-2 0-16,10 3 0 0,5-1 0 0,6 0 0 0,-2-1 0 16,4 4 0-16,4-2 0 0,-3-4 0 0,-6 1 0 15,-8-1 0-15,-11-1 0 0,-7-2 0 16,-13-2 0-16,-14-4 0 0,-36 2 0 0,-10 4 0 0,-18-5 0 16,-5 1 0-16,-14 0 0 0,-4 0 0 0,-2 1 0 15,-4-1 0-15,2 1 0 0,-5 0 0 0,-2 0 0 16,2 1 0-16,-7-1 0 0,6 0 0 0,-6 0 0 15,8 0 0-15,-8 0 0 0,0 0 0 0,0 0 0 16,0 0 0-16,7 0 0 0,-7 0 0 0,0 0 0 16,0 0 0-16,-11 7 0 0,-4-2 0 0,-4 1 0 15,-12 1-168-15,-4 3-1170 0,-4-2-1448 0,-19 0 640 16</inkml:trace>
  <inkml:trace contextRef="#ctx0" brushRef="#br0" timeOffset="27659.29">15712 4042 8191 0,'-18'-4'0'0,"5"0"0"0,3 3 0 0,2-1 0 16,3-1 0-16,0 3 0 0,-2-2 0 0,7 2 0 15,-7-4 0-15,7 4 0 0,-7 0 0 0,7 0 0 16,-2 10 0-16,4 0 0 0,5 8 0 0,5 12 0 15,3 0 0-15,4 13 0 0,2-3 0 0,-7-5 0 0,9 8 0 16,-1 0 0-16,-6-14 0 0,10 13 0 0,-10-10 0 16,1-1 0-16,-2-4 0 0,-1 0 0 15,-1-4 0-15,-4-9 0 0,-1-3 0 0,-2-1 0 0,-1-1 0 16,-1-3 0-16,0-1 0 0,-3 1 0 0,3-3 0 16,-2 1 0-16,1-1 0 0,-3-3 0 0,5 0 0 15,-5 0 0-15,8-11 0 0,-2-4 0 0,6 0 0 16,-1-7 0-16,2-4 0 0,1-5 0 0,1 1 0 15,8-11 0-15,0-2 0 0,4-1 0 0,0-3 0 16,-4 2 0-16,0 4 0 0,-4 10 0 0,-3 2 0 16,-2 2 0-16,-2 3 0 0,-1 8 0 0,-3 0 0 15,-1 9 0-15,-2-5 0 0,-1 7 0 0,0-1 0 16,-2 1 0-16,0 2 0 0,1-1 0 0,-1-1 0 0,0 3 0 16,-2 2 0-16,3-5 0 0,-3 5 0 15,0 0 0-15,-2-3 0 0,2 3 0 0,0 0 0 16,0 0 0-16,0 0 0 0,0 0 0 0,0 0 0 0,0 0 0 15,0 0 0-15,0 0 0 0,0 0 0 16,0 0 0-16,0 0 0 0,0 0 0 0,0 0 0 0,12 8 0 16,-7-5 0-16,7 1-1366 0,0-6-1478 0,7-5 654 15</inkml:trace>
  <inkml:trace contextRef="#ctx0" brushRef="#br0" timeOffset="28544.71">18921 3588 302 0,'0'0'664'0,"1"-4"17"16,-1 4 25-16,0-5-1 0,0 5-28 0,0-5-64 15,0 5-56-15,-4-9-57 0,3 7-48 0,-1-5-42 16,-3 0-39-16,0 3-38 0,-4-2-34 0,-6-3-29 16,-4 4-25-16,-2-1-29 0,0 5-26 0,-12 2-190 0,-7 1 0 15,3 8 0-15,-13 7 0 0,15-1 0 16,1 3 0-16,4 2 0 0,0 1 0 0,6 1 0 0,3 2 0 15,4-1 0-15,4 2 0 0,4-2 0 0,5-5 0 16,4-1 0-16,1-2 0 0,8-2 0 16,-4 2 0-16,8-1 0 0,2 1 0 0,2-7 0 0,9 2 0 15,-6-4 0-15,8-3 0 0,0-1 0 0,3-1 0 16,-5-7 0-16,3 1 0 0,-1-2 0 0,-2-7 0 16,-3 0 0-16,0-6 0 0,1-1 0 0,2-5 0 15,-2-5 0-15,5-10 0 0,-2-4 0 0,0 0 0 16,-4-2 0-16,-1-6 0 0,-2 0 0 0,-3-2 0 15,-2-4 0-15,-1 0 0 0,-4 0 0 0,-2 0 0 16,-4 1 0-16,-2 2 0 0,-7 3 0 0,4 17 0 16,-3 2 0-16,-1 4 0 0,-3 2 0 0,2 8 0 15,1 4 0-15,-2 3 0 0,2 2 0 0,-2 2 0 0,2 3 0 16,2 0 0-16,-1 4 0 0,4 1 0 0,-11 19 0 16,1 7 0-16,-1 18 0 0,6 6 0 15,4 1 0-15,2 3 0 0,4 3 0 0,4-2 0 16,3-3 0-16,2-1 0 0,2-2 0 0,1-4 0 0,1-1 0 15,-3-12 0-15,2-1 0 0,-2-2 0 0,0-5 0 16,-2 0 0-16,0-7 0 0,-4-2 0 0,0 0 0 16,-1-5 0-16,-1-2 0 0,0 0 0 0,-2-1 0 15,-4 0 0-15,4-4 0 0,-2 2 0 0,-2-3 0 16,4 2 0-16,-4-1 0 0,-1-3 0 0,3 2 0 16,-3-2 0-16,1 3 0 0,-1-3 0 0,3 3 0 15,-3-3 0-15,0 0 0 0,0 0 0 0,2 3 0 16,-2-3 0-16,0 0 0 0,0 0 0 0,0 0 0 15,2 4 0-15,-2-4 0 0,0 0 0 0,0 0 0 16,0 0 0-16,0 0 0 0,0 0 0 0,0 0 0 16,0 0 0-16,0 0 0 0,0 0 0 0,0 0 0 15,-12-10-400-15,7 7-899 0,5 3-1406 0,-5-8 621 16</inkml:trace>
  <inkml:trace contextRef="#ctx0" brushRef="#br0" timeOffset="29676.06">19614 3120 458 0,'-3'-4'716'0,"2"0"10"0,1 4 3 16,0-5-22-16,0 5-62 0,0 0-69 0,-4-3-57 16,4 3-52-16,0 0-48 0,0 0-45 0,0 0-37 15,0 0-36-15,0 0-25 0,8 9-28 0,-1-1-20 16,4 0-25-16,3 3-18 0,10 5-108 0,4-3-77 16,3 1 0-16,3-1 0 0,0-2 0 0,3 3 0 15,11-3 0-15,2 2 0 0,-16-2 0 0,2-5 0 16,0-2 0-16,-3 0 0 0,-1-1 0 0,-9-1 0 0,-2-2 0 15,-3 0 0-15,-3-1 0 0,-5 0 0 16,2-2 0-16,-1 0 0 0,-2-2 0 0,0 0 0 0,-3 0 0 16,-2-2 0-16,1 1 0 0,-2-2 0 0,-2 0 0 15,-1-3 0-15,-1 1 0 0,-3 0 0 0,0 0 0 16,-6 1 0-16,1-1 0 0,-4 3 0 0,-6 0 0 16,-1 3 0-16,-8 1 0 0,-1 6 0 0,-6 4 0 15,0 1 0-15,3 5 0 0,-2 1 0 0,2 2 0 16,-1 4 0-16,8-1 0 0,0 2 0 0,0 3 0 15,5-3 0-15,0 0 0 0,9-3 0 0,2-2 0 16,0 1 0-16,4 0 0 0,1 0 0 0,3-4 0 16,6 5 0-16,-1-3 0 0,6 0 0 0,3-2 0 15,2-1 0-15,7 3 0 0,5-1 0 0,-1 0 0 16,2-3 0-16,0-2 0 0,0-1 0 0,1-4 0 0,-11 2 0 16,9-2 0-16,-5 1 0 0,-4-3 0 15,0-1 0-15,-7 1 0 0,0-2 0 0,-3 0 0 0,-1 0 0 16,-1 0 0-16,-6 0 0 0,9 0 0 0,-9 0 0 15,0 0 0-15,6 2 0 0,-6-2 0 0,0 0 0 16,0 0 0-16,0 0 0 0,-23 3 0 0,7 2 0 16,-5-2 0-16,1 4 0 0,-7 3 0 0,1 0 0 15,-2 0 0-15,3 3 0 0,-1 0 0 0,7-2 0 16,5 2 0-16,-1-1 0 0,3-1 0 0,2 3 0 16,1-4 0-16,4 3 0 0,2-5 0 0,1 4 0 15,3 0 0-15,3-2 0 0,1 2 0 0,12-1 0 16,-1 1 0-16,11 1 0 0,3-3 0 0,3-1 0 15,2-3 0-15,1-3 0 0,0 2 0 0,0-5 0 16,0 0 0-16,-2-5 0 0,-6-2 0 0,0 4 0 16,2-5 0-16,-10 0 0 0,-4-2 0 0,-3 1 0 15,2-1 0-15,0 0 0 0,-5 1 0 0,-1 0 0 0,-4 0 0 16,-1 0 0-16,-3 0 0 0,-3 3 0 0,-5-2 0 16,2 1 0-16,-5 3 0 0,-4-1 0 15,-4 5 0-15,-9 1 0 0,-5 10 0 0,0 0 0 0,-1 1 0 16,-11 12 0-16,1 2 0 0,2 2 0 0,2 4 0 15,8-10 0-15,4 4 0 0,3 0 0 0,0 1 0 16,2-1 0-16,3 1 0 0,0-3 0 0,1 0 0 16,4-4 0-16,3-3 0 0,1-1 0 0,1-1 0 15,0 0 0-15,0 0 0 0,6-5 0 0,-3 2 0 16,3-3 0-16,1 0 0 0,-2-3 0 0,1 1 0 16,1-2 0-16,-3 0 0 0,4 0 0 0,-2-1 0 15,3-1 0-15,-1 0 0 0,1 1 0 0,0-4 0 16,0 0 0-16,-2 3 0 0,2-3 0 0,0 0 0 15,0 0 0-15,-2 5 0 0,2-5 0 0,0 0 0 16,-4 2 0-16,4-2 0 0,0 0 0 0,0 0 0 16,0 0 0-16,0 0 0 0,0 0 0 0,-3 4 0 0,3-4 0 15,0 0 0-15,0 0 0 0,0 0 0 0,0 0 0 16,0 0 0-16,0 0 0 0,0 0 0 0,0 0 0 16,0 0 0-16,0 0 0 0,0 0 0 0,0 0 0 15,0 0 0-15,0 0 0 0,0 0 0 0,0 0 0 16,0 0 0-16,0 0 0 0,0 0 0 0,0 0 0 15,0 0 0-15,0 0 0 0,0 0 0 0,0 0 0 16,0 0 0-16,0 0 0 0,0 0 0 0,0 0 0 16,0 0 0-16,0 0 0 0,0 0 0 0,0 0 0 15,0 0 0-15,0 0 0 0,11 3-253 0,-1-4-1070 16,3 1-1434-16,5-4 634 0</inkml:trace>
  <inkml:trace contextRef="#ctx0" brushRef="#br0" timeOffset="68327.73">4326 9368 4958 0,'-28'-4'511'0,"1"3"-112"16,6-1 9-16,0 1 39 0,2-1 29 0,6 1-69 16,-1-2-96-16,5 2-63 0,0 0-222 0,4 1-26 15,-2-1 0-15,1 0 0 0,6 1 0 0,-5-4 0 16,5 4 0-16,0 0 0 0,27-3 0 0,1 1 0 16,7 0 0-16,17-3 0 0,2 3 0 0,6 1 0 0,-1-4 0 15,-1 3 0-15,1 0 0 0,-3-2 0 0,1 3 0 16,-9 2 0-16,-9 0 0 0,0-3 0 15,-2 1 0-15,-2 0 0 0,-5 1 0 0,-7 1 0 0,-5-1 0 16,0 0 0-16,-6 1 0 0,-1-2 0 0,-2 2 0 16,-5-1 0-16,3 1 0 0,-7-1 0 0,10 0 0 15,-10 0 0-15,6 1 0 0,-6-1 0 0,3 3 0 16,-3-3 0-16,0 0 0 0,-7 6 0 0,-2-2-523 16,-1 0-755-16,-2 1-1385 0,-7 0 612 0</inkml:trace>
  <inkml:trace contextRef="#ctx0" brushRef="#br0" timeOffset="68627.1">4682 9483 821 0,'-35'16'487'0,"3"-4"86"0,4-4 58 0,10 1 45 16,2-1 4-16,4-3-66 0,3-1-56 16,1-1-51-16,3-1-52 0,1 2-47 0,2-2-38 0,2-2-35 15,0 0-31-15,24 3-31 0,5-6-25 0,11-1-26 16,14-3-193-16,5 0-29 0,1 1 0 0,2-1 0 16,1 0 0-16,-3 3 0 0,-1 0 0 0,0 1 0 15,-4-1 0-15,-15 3 0 0,-3 0 0 0,-5 1 0 16,-2-1 0-16,-11 1 0 0,-1 1 0 0,-6 0 0 15,0-1 0-15,-2-1 0 0,-3 1 0 0,0 1 0 16,-2-1 0-16,-5 0 0 0,10 0 0 0,-7 1 0 16,-3-1 0-16,0 0 0 0,8 0 0 0,-8 0 0 0,0 0 0 15,0 0 0-15,8 1 0 0,-8-1 0 0,0 0 0 16,0 0 0-16,0 0 0 0,0 0 0 0,0 0 0 16,0 0 0-16,0 0 0 0,0 0 0 0,0 0 0 15,0 0 0-15,0 0 0 0,0 0 0 0,0 0 0 16,0 0 0-16,0 0 0 0,0 0 0 0,0 0 0 15,2-4 0-15,-2 4 0 0,-9-11-1366 0,6 3-1478 16,1-6 654-16</inkml:trace>
  <inkml:trace contextRef="#ctx0" brushRef="#br0" timeOffset="69841.32">7546 7778 450 0,'7'-15'594'0,"-2"-9"3"16,2 5-8-16,-2-6 19 0,-2 5 0 0,-5-1-21 15,-2-3-18-15,-1 0-30 0,-3-1-49 0,-5 2-56 16,-3 2-43-16,-4 2-36 0,-6 0-36 0,-6 5-35 0,-4 5-28 16,-18 3-27-16,-7 6-26 0,-28 12-114 0,3 13-89 15,3 13 0-15,9 12 0 0,4 12 0 0,6 16 0 16,6 14 0-16,12 17 0 0,12 7 0 0,7 11 0 16,17 16 0-16,16 6 0 0,8 2 0 0,11-2 0 15,6 1 0-15,4-3 0 0,5-4 0 0,2 2 0 16,-4-7 0-16,2-7 0 0,3-2 0 0,-1 0 0 15,3-3 0-15,-5-3 0 0,-4-2 0 0,-6-10 0 16,2-6 0-16,-5-7 0 0,-7-4 0 0,-4-4 0 16,-6-7 0-16,-5-25 0 0,-2-1 0 0,-6-1 0 15,-2-2 0-15,-1-4 0 0,-5-3 0 0,-3-2 0 16,3-13 0-16,-7-2 0 0,0-1 0 0,-4-1 0 0,-3-3 0 16,0-1 0-16,-4 0 0 0,-12 9 0 0,8-16 0 15,-3 1 0-15,-9 1 0 0,8-4 0 0,2-2 0 16,-14 6 0-16,8-11 0 0,5 4 0 0,-1-1 0 15,4-4 0-15,1 1 0 0,5-1 0 0,8-2 0 16,1-2 0-16,4 1 0 0,3 0 0 0,4-2 0 16,-2-2 0-16,3 2 0 0,1 0 0 0,5-2 0 15,-8 1 0-15,8-1 0 0,-5 2 0 0,5-2 0 0,0 0 0 16,0 0 0-16,-9-1 0 0,9 1 0 16,0 0 0-16,0 0 0 0,0 0 0 0,6-12 0 0,1 3 0 15,3-5-1366-15,9-10-1478 0,0-3 654 0</inkml:trace>
  <inkml:trace contextRef="#ctx0" brushRef="#br0" timeOffset="70900.66">8424 8683 216 0,'-12'0'687'0,"-2"1"20"0,4 3 22 15,-4-2 3-15,2 1-34 0,1-2-67 0,-1 1-62 16,3 3-56-16,0-3-45 0,2 2-51 0,-1 1-46 15,3-1-36-15,-3 2-30 0,3 0-33 0,0 0-27 16,-1 3-28-16,3-1-138 0,0 4-79 0,7 0 0 16,4 2 0-16,2-1 0 0,3 1 0 0,11 3 0 15,6-2 0-15,2-2 0 0,2-2 0 0,2-3 0 16,1 1 0-16,1-2 0 0,-2-3 0 0,-1-1 0 0,-3-3 0 16,0 0 0-16,-6-3 0 0,1-1 0 15,-8 1 0-15,2-4 0 0,-3-3 0 0,-3 1 0 0,3-4 0 16,-5-3 0-16,2-7 0 0,-3-3 0 0,-3-2 0 15,-2-3 0-15,-3-3 0 0,-4 1 0 0,-3-16 0 16,-4 17 0-16,-2-2 0 0,-7 4 0 0,-5 3 0 16,-5 0 0-16,-6 6 0 0,-14 0 0 0,-2 5 0 15,-5 6 0-15,14 8 0 0,-14 4 0 0,2 10 0 16,4 8 0-16,2 8 0 0,3 8 0 0,7 6 0 16,6 8 0-16,5 0 0 0,4 8 0 0,5 0 0 15,6 0 0-15,2 24 0 0,5-25 0 0,6 2 0 0,6-4 0 16,2 4 0-16,15 22 0 0,-6-28 0 15,6 1 0-15,1-3 0 0,3-1 0 0,4-3 0 0,-5-3 0 16,0-7 0-16,-7-11 0 0,-3-2 0 0,4 0 0 16,-2-4 0-16,-9-8 0 0,1-1 0 0,-5-3 0 15,-1-1 0-15,-2 1 0 0,-1-3 0 0,1-1 0 16,-3-1 0-16,1 1 0 0,-2-1 0 0,1-1 0 16,-3-2 0-16,4 3 0 0,-3 0 0 0,-1-3 0 15,3 3 0-15,-3-3 0 0,2 3 0 0,-2-3 0 16,0 0 0-16,0 0 0 0,0 0 0 0,0 0 0 15,0 0 0-15,0 0 0 0,0 0 0 0,0 0 0 0,0 0 0 16,0 0 0-16,0 0 0 0,-19-10 0 16,13 5 0-16,-4-3-1366 0,3-1-1478 0,4-2 654 0</inkml:trace>
  <inkml:trace contextRef="#ctx0" brushRef="#br0" timeOffset="71292.3">9662 8365 3890 0,'9'-31'398'15,"1"0"0"-15,-1 4 0 0,-4 8-5 0,-2 4 0 16,-1-1 18-16,2 5-20 0,-3 3-30 0,1-1-63 16,-2 4-28-16,0 1-26 0,-3 1-25 0,3 3-92 15,-20 12-127-15,-8 14 0 0,-12 16 0 0,-19 26 0 16,9 10 0-16,5 6 0 0,2 6 0 0,7 4 0 15,3-6 0-15,10-1 0 0,1-6 0 0,10 1 0 16,9-23 0-16,3 22 0 0,5-25 0 0,7 2 0 0,6 23 0 16,-1-28 0-16,4-2 0 0,7 0 0 15,4-7 0-15,6-2 0 0,1-4 0 0,-1-3 0 0,3-7 0 16,-8-7 0-16,0 0 0 0,-1-2 0 0,-2-3 0 16,-5-4 0-16,-6-5 0 0,-1 1 0 0,-7-4 0 15,-2 0 0-15,1 0 0 0,-4-1 0 0,-1-2 0 16,-1 2 0-16,0-2 0 0,-4-1 0 0,5 4 0 15,1-4 0-15,-6 0 0 0,0 0 0 0,5 1 0 16,-5-1 0-16,0 0 0 0,7-5 0 0,-6 1 0 16,-1-2 0-16,0-1 0 0,0-4 0 0,0-1 0 15,4-5-437-15,-4-1-856 0,1-1-1400 0,3-9 620 0</inkml:trace>
  <inkml:trace contextRef="#ctx0" brushRef="#br0" timeOffset="72608.97">10168 8553 8 0,'-4'-2'661'16,"0"-1"22"-16,2 0 26 0,-2 0 2 0,0 0 1 16,4 3-52-16,-8-5-64 0,5 4-62 0,0-1-52 15,3 2-50-15,0 0-42 0,-6-3-39 0,6 3-38 16,0 0-35-16,-3-2-27 0,3 2-26 0,0 0-30 15,0 0-195-15,0 0 0 0,15 10 0 0,-4-6 0 0,5 4 0 16,4-1 0-16,5 2 0 0,7 2 0 0,0-2 0 16,4-1 0-16,-2 0 0 0,2 2 0 0,-2-2 0 15,1-2 0-15,-2-1 0 0,-3 2 0 0,-5-2 0 16,-3-2 0-16,-2-1 0 0,-6-1 0 0,-2-1 0 16,0 0 0-16,-5 0 0 0,-1 0 0 0,2 0 0 15,-8 0 0-15,9 0 0 0,-5-2 0 0,-3-2 0 16,4-1 0-16,-5-1 0 0,0 0 0 0,-5-4 0 15,1 1 0-15,-2 0 0 0,-3 2 0 0,0 0 0 0,-7-2 0 16,-2-1 0-16,-3 4 0 0,-7 0 0 0,0 4 0 16,-3 1 0-16,-1 1 0 0,2 3 0 0,-1 3 0 15,2 4 0-15,-2 1 0 0,4 3 0 0,-1 2 0 16,5 3 0-16,1-1 0 0,0 1 0 0,5 0 0 16,6-2 0-16,1 1 0 0,5 0 0 0,-3 0 0 15,6 1 0-15,4-2 0 0,5 8 0 0,-1-7 0 16,2-2 0-16,2 1 0 0,4-3 0 0,5 4 0 15,-1-6 0-15,6 2 0 0,-4-6 0 0,0 2 0 16,6 0 0-16,-7-1 0 0,0-5 0 0,0 1 0 16,2 0 0-16,-2-4 0 0,1 3 0 0,-2-2 0 0,0-2 0 15,-4 0 0-15,0 0 0 0,-1 0 0 0,0-1 0 16,-3 1 0-16,-2 0 0 0,-1-1 0 0,1 0 0 16,-3-2 0-16,-5 3 0 0,9 0 0 0,-9 0 0 15,5-1 0-15,-5 1 0 0,0 0 0 0,8 0 0 16,-8 0 0-16,0 0 0 0,0 0 0 0,0 0 0 15,0 0 0-15,0 0 0 0,0 0 0 0,-30 1 0 16,18 3 0-16,-5-1 0 0,-1 2 0 0,0 1 0 0,0 0 0 16,-1 0 0-16,-1 0 0 0,3 3 0 15,2-2 0-15,-1 3 0 0,6-4 0 0,0 1 0 16,1 1 0-16,1-3 0 0,2 5 0 0,1-2 0 0,0 3 0 16,4-4 0-16,-2 2 0 0,3-3 0 0,1 3 0 15,3 0 0-15,1 2 0 0,0-2 0 0,4-1 0 16,1 2 0-16,4-1 0 0,1 1 0 0,2-2 0 15,1 2 0-15,1-4 0 0,1 3 0 0,0-4 0 16,-1 1 0-16,3-1 0 0,-2 1 0 0,1-4 0 16,0-2 0-16,-1 1 0 0,1 1 0 0,1-2 0 15,-4-2 0-15,1 0 0 0,0 0 0 0,1-1 0 0,-6-2 0 16,-2 1 0-16,1 0 0 0,0 1 0 0,-3-4 0 16,0 3 0-16,-3-1 0 0,0 0 0 15,1-1 0-15,-3 2 0 0,0 0 0 0,-1 0 0 0,-3 1 0 16,1-1 0-16,-4-1 0 0,0 2 0 0,-1 0 0 15,-5 1 0-15,-3 1 0 0,-2 3 0 0,-6 4 0 16,-2 1 0-16,-6 5 0 0,-1 3 0 0,-3 3 0 16,0 3 0-16,3 1 0 0,-11 10 0 0,10-7 0 15,0 1 0-15,3 0 0 0,2-1 0 0,1 5 0 16,4-5 0-16,0 3 0 0,4-5 0 0,2 0 0 16,4-6 0-16,0-1 0 0,2-1 0 0,4-5 0 0,0 1 0 15,-1-5 0-15,3 2 0 0,-2-3 0 0,2-1 0 16,0 2 0-16,-2-3 0 0,2 0 0 15,1-3 0-15,-2 4 0 0,2-4 0 0,-2 4 0 0,2-4 0 16,0 0 0-16,0 0 0 0,0 0 0 0,-2 3 0 16,2-3 0-16,0 0 0 0,0 0 0 0,0 0 0 15,0 0 0-15,0 0 0 0,0 0 0 0,0 0 0 16,0 0 0-16,0 0 0 0,-3 4 0 0,3-4 0 16,0 0 0-16,0 0 0 0,0 0 0 0,0 0 0 15,0 0 0-15,0 0 0 0,0 0 0 0,0 0 0 16,0 0 0-16,10-11-449 0,-3 5-842 0,-1-4-1398 0,3 2 619 15</inkml:trace>
  <inkml:trace contextRef="#ctx0" brushRef="#br0" timeOffset="73108.84">11187 8358 4083 0,'-9'-18'352'0,"1"1"-6"0,3 1 36 0,2-1 21 15,2 5 14-15,1 0 10 0,0 1-15 0,0 1-68 16,1 0-66-16,2 5-29 0,-2-1-20 0,-1 2-22 15,4-1-145-15,4 3-62 0,6 3 0 0,11 9 0 16,6 6 0-16,15 19 0 0,18 31 0 0,1 12 0 0,-6 13 0 16,-3 3 0-16,-9 3 0 0,-11-1 0 15,-5-2 0-15,-8-6 0 0,-14 1 0 0,-3-6 0 16,-8-24 0-16,-6 1 0 0,-10 22 0 0,3-25 0 0,-7-1 0 16,-5-3 0-16,-4-7 0 0,-2 1 0 0,-4-7 0 15,-1-4 0-15,-2-2 0 0,10-12 0 0,-1 0 0 16,0-4 0-16,3-1 0 0,1-3 0 0,3-2 0 15,5-5 0-15,0 2 0 0,3-4 0 0,5 1 0 16,-2-2 0-16,4 0 0 0,1-2 0 0,2 1 0 16,2-1 0-16,-1-1 0 0,1 1 0 0,0 0 0 15,4-2 0-15,-5 1 0 0,5-1 0 0,-5 3 0 0,5-3 0 16,-4 2 0-16,4-2 0 0,0 0 0 0,0 0 0 16,0 0 0-16,0 0 0 0,0 0 0 15,0 0 0-15,0 0 0 0,0 0 0 0,0 0 0 0,4-15 0 16,0 10 0-16,6-10-1366 0,3 0-1478 0,10-5 654 15</inkml:trace>
  <inkml:trace contextRef="#ctx0" brushRef="#br0" timeOffset="74217.2">12981 8788 316 0,'2'-6'794'15,"2"2"36"-15,-2-1-14 0,-2 0-80 0,0-2-72 16,-3 0-62-16,-2-1-56 0,-3 0-52 0,-6-2-53 16,-4 2-44-16,-7 0-41 0,-7 3-35 0,-7 6-33 15,-10-1-28-15,-2 13-26 0,-2 2-138 0,3 3-96 16,3 7 0-16,6 4 0 0,10-6 0 0,5 2 0 0,0 3 0 16,8 1 0-16,4 3 0 0,5-1 0 15,5 1 0-15,4 1 0 0,4 0 0 0,6-1 0 0,4-2 0 16,6-1 0-16,3-5 0 0,3 1 0 0,5-10 0 15,0 2 0-15,7-2 0 0,-1-6 0 16,-2 2 0-16,-2-6 0 0,0-2 0 0,-4-3 0 0,0-1 0 16,-9-3 0-16,1 0 0 0,-4-7 0 0,3 1 0 15,-4-3 0-15,2-7 0 0,-1-3 0 0,-6-4 0 16,2 0 0-16,-4-3 0 0,-4-1 0 0,-2-4 0 16,-3-12 0-16,-3-5 0 0,-5-1 0 0,-2 0 0 15,-4-5 0-15,-5 2 0 0,-4-24 0 0,0 26 0 0,-3-1 0 16,-3 1 0-16,-15-18 0 0,12 25 0 0,-2-1 0 15,3 4 0-15,-1 4 0 0,13 14 0 0,1 2 0 16,8 0 0-16,1 8 0 0,5 4 0 0,4 0 0 16,5-4 0-16,12-2 0 0,11 0 0 0,8 2 0 15,19 4 0-15,4 1 0 0,0 4 0 0,1 4 0 16,-4 2 0-16,-4 2 0 0,-11 2 0 0,-4-3 0 16,-5 6 0-16,0-2 0 0,-12-1 0 0,0 1 0 15,-6-2 0-15,-4 0 0 0,-4 0 0 0,3-1 0 16,-2 1 0-16,-1 0 0 0,-1 0 0 0,-5-2 0 15,5 2 0-15,-5-2 0 0,7 2 0 0,-7-2 0 0,0 0 0 16,6 1 0-16,-6-1 0 0,0 0 0 0,0 0 0 16,0 0 0-16,0 0 0 0,5 0 0 0,-5 0 0 15,0 0 0-15,0 0 0 0,0 0 0 0,0 0 0 16,0 0 0-16,0 0 0 0,-8 7 0 0,5-5 0 16,0 2 0-16,-2 0 0 0,1 0 0 0,-1 4-381 15,3-2-384-15,2-1-410 0,2 2-1272 0,7-1 563 16</inkml:trace>
  <inkml:trace contextRef="#ctx0" brushRef="#br0" timeOffset="74575.63">14307 8062 273 0,'-2'-21'646'0,"-3"-4"22"0,-4 2 30 15,3 3-2-15,-9-2-7 0,1 5-54 0,-1-2-64 16,-1 6-54-16,-1 2-53 0,-9 1-49 0,-2 4-41 15,-3 8-36-15,-4 3-36 0,-13 16-31 0,-3 8-18 16,1 10-34-16,-11 26-57 0,10 6-162 0,9 7 0 16,11 8 0-16,12 11 0 0,10 3 0 0,10-1 0 15,13 2 0-15,4-11 0 0,5-4 0 0,4-7 0 16,2-26 0-16,16 22 0 0,5-7 0 0,-13-21 0 0,23 15 0 16,-20-22 0-16,3-2 0 0,2-2 0 0,-2-2 0 15,0-8 0-15,-10-6 0 0,-1-4 0 0,1-2 0 16,-4 0 0-16,-2-2 0 0,-5-5 0 0,-5-3 0 15,-3-1 0-15,-4-1 0 0,-2 1 0 0,-2 0 0 16,1-2 0-16,-1 1 0 0,-2-1 0 0,-4-1 0 16,7 2 0-16,-4-1 0 0,-3-1 0 0,0 0 0 15,6 1 0-15,-6-1 0 0,4-5 0 0,-4 5 0 16,2-7 0-16,-3 1 0 0,1-2 0 0,-2-2-25 0,2-1-1336 16,-2-1-1475-16,1-5 652 0</inkml:trace>
  <inkml:trace contextRef="#ctx0" brushRef="#br0" timeOffset="75067.53">14401 8746 447 0,'-8'-35'651'0,"8"0"30"0,4 3 31 0,5-2 4 16,2 4-38-16,6 0-63 0,5 4-66 0,3 0-51 16,6 7-50-16,2 4-44 0,17 2-43 0,-12 10-34 15,14 3-33-15,-3 6-28 0,-13 4-29 0,-4 4-23 16,-4 5-121-16,-1 5-93 0,-9 3 0 0,-1 3 0 15,-10 5 0-15,-4 0 0 0,-4 12 0 0,-7-14 0 16,-2 0 0-16,-7 0 0 0,-1-3 0 0,-4-4 0 0,-1-2 0 16,3-2 0-16,-2-5 0 0,6-4 0 0,0-3 0 15,2 1 0-15,4-5 0 0,2-1 0 0,1 1 0 16,2-4 0-16,1 2 0 0,1-3 0 0,-1 0 0 16,4-1 0-16,0 0 0 0,0 0 0 0,2-11 0 15,4-2 0-15,2-3 0 0,7-5 0 0,4-4 0 16,-1-5 0-16,10-10 0 0,2 0 0 0,0-2 0 15,2-2 0-15,-2 4 0 0,-9 8 0 0,2-8 0 0,-4 16 0 16,-1-4 0-16,-9 15 0 0,0 2 0 16,-4 1 0-16,2 2 0 0,-1 2 0 0,-5 2 0 15,3 0 0-15,-4 0 0 0,0 4 0 0,0 0 0 0,-16 25 0 16,0-1 0-16,-2 5 0 0,4 2 0 0,-1 3 0 16,1 10 0-16,4-8 0 0,0-1 0 0,6-2 0 15,0-1 0-15,4-1 0 0,1-1 0 0,2 0 0 16,3-4 0-16,3-3 0 0,1 1 0 0,2-1 0 15,-2-5 0-15,1-2 0 0,0-1 0 0,1-1 0 16,-1-2 0-16,-4 0 0 0,3-2 0 0,-2-1 0 16,0-3 0-16,-3 0 0 0,1-2 0 0,-2 0 0 15,1 1 0-15,-1 0 0 0,0-3 0 0,1-1 0 0,-5-1 0 16,17 0 0-16,-7 1-98 0,9-3-1252 16,2-3-1461-16,6-3 648 0</inkml:trace>
  <inkml:trace contextRef="#ctx0" brushRef="#br0" timeOffset="75358.05">15408 8776 7751 0,'-21'-8'440'0,"6"1"-440"0,4 3 0 0,2-2 0 15,1 5 0-15,2-3 0 0,4 1 0 0,2 3 0 16,17-4 0-16,12 4 0 0,8 1 0 0,22 1 0 16,0-3 0-16,1 2 0 0,0-2 0 0,-4 0 0 0,-6 3 0 15,-13-1 0-15,-2 1 0 0,-7-2 0 0,-9 1 0 16,-5-1 0-16,-4 2 0 0,-1-2 0 15,-1 0 0-15,-2 0 0 0,1 0 0 0,-7 0 0 0,6 2 0 16,-1-2 0-16,-5 0 0 0,4 1 0 0,-4-1 0 16,0 0 0-16,8 2 0 0,-8-2 0 0,0 0 0 15,0 0 0-15,0 0 0 0,2 3 0 0,-2-3 0 16,0 0 0-16,0 0 0 0,0 0 0 0,0 0 0 16,0 0 0-16,0 0 0 0,0 0 0 0,0 0 0 15,0 0 0-15,0 0 0 0,0 0 0 0,0 0 0 16,0 0 0-16,0 0 0 0,0 0-1366 0,0 0-1478 0,0 0 654 15</inkml:trace>
  <inkml:trace contextRef="#ctx0" brushRef="#br0" timeOffset="77117.72">16740 8174 282 0,'0'-6'500'0,"0"6"11"0,0 0 17 0,0 0 19 15,0 0 9-15,0 0 4 0,-4-4 2 0,4 4-9 16,0 0-18-16,0 0-46 0,0 0-52 0,0 0-41 16,0 0-42-16,0 0-36 0,0 0-30 0,0 0-29 15,-7 14-26-15,1-4-23 0,2-1-137 0,2 2-73 16,0 5 0-16,0 0 0 0,2 1 0 0,4 2 0 0,1 1 0 15,6 4 0-15,5 1 0 0,5 0 0 0,1 0 0 16,1-1 0-16,8 0 0 0,3-4 0 16,8 3 0-16,3 1 0 0,-8-10 0 0,-1 0 0 0,0-4 0 15,-1-1 0-15,1 1 0 0,-2-3 0 0,-1-3 0 16,-4 2 0-16,-1-3 0 0,-7-1 0 0,-2-2 0 16,-6 0 0-16,-1-2 0 0,1 0 0 0,-3 1 0 15,-1-3 0-15,0 2 0 0,-4-2 0 0,0-1 0 16,-1 2 0-16,0-3 0 0,-2 0 0 0,-2 0 0 15,0 0 0-15,-2 0 0 0,-3 0 0 0,1-2 0 16,-5 1 0-16,-3 2 0 0,1 1 0 0,-7 0 0 0,-1 2 0 16,-3 4 0-16,1 0 0 0,-10 2 0 0,3 3 0 15,2 3 0-15,-2 1 0 0,1-1 0 0,3 2 0 16,5-1 0-16,4 2 0 0,-1 0 0 0,1 0 0 16,5-1 0-16,-2 1 0 0,7 1 0 0,1-3 0 15,4 1 0-15,0-1 0 0,4 1 0 0,0 0 0 16,5 1 0-16,8-1 0 0,0 0 0 0,7 0 0 15,-4-5 0-15,7 3 0 0,-2-2 0 0,3-1 0 16,-10-2 0-16,12 1 0 0,-10-2 0 0,-1-1 0 0,0-1 0 16,-2 2 0-16,-5-4 0 0,-2 0 0 15,-3 2 0-15,-2-1 0 0,3-1 0 0,-8 0 0 0,9 1 0 16,-9-1 0-16,4 1 0 0,-4-1 0 0,6 1 0 16,-6-1 0-16,0 0 0 0,-15 8 0 0,5-6 0 15,-3 5 0-15,-1 2 0 0,-5-1 0 0,2 2 0 16,-3-1 0-16,-6 6 0 0,7-1 0 0,1-1 0 15,0 1 0-15,0 3 0 0,-1-1 0 0,5-3 0 16,1 2 0-16,2 2 0 0,1-3 0 0,0 1 0 16,3 3 0-16,3-8 0 0,0 1 0 0,3 4 0 15,1-1 0-15,3-1 0 0,3 4 0 0,2-1 0 0,7-4 0 16,2 1 0-16,6 0 0 0,-3-6 0 0,8 3 0 16,-1-1 0-16,0-1 0 0,0-5 0 0,-6 1 0 15,8-3 0-15,-9-1 0 0,1-2 0 0,0-1 0 16,-3 0 0-16,-3-1 0 0,-3 3 0 0,2-4 0 15,-4 0 0-15,0 0 0 0,-2 0 0 0,-1 1 0 16,-5-2 0-16,5-4 0 0,-5 4 0 0,-2 0 0 16,0-4 0-16,0 6 0 0,-1-4 0 0,-3 5 0 15,-1 1 0-15,-3 0 0 0,-2 2 0 0,-7 1 0 16,-2 2 0-16,-1 4 0 0,-9 8 0 0,1 1 0 16,0 1 0-16,1 2 0 0,2 3 0 0,-3 0 0 0,1 3 0 15,5-2 0-15,-1 4 0 0,2-2 0 0,0 0 0 16,1-2 0-16,2 3 0 0,2-3 0 15,2-1 0-15,4-4 0 0,1-1 0 0,4-1 0 0,-4-2 0 16,4 2 0-16,1-7 0 0,3-1 0 0,-3 3 0 16,0-6 0-16,3 6 0 0,-2-5 0 0,2-3 0 15,-3 1 0-15,3 1 0 0,1-5 0 0,-4 5 0 16,4-5 0-16,0 2 0 0,0-2 0 0,0 0 0 16,-4 2 0-16,4-2 0 0,0 0 0 0,0 0 0 15,0 0 0-15,0 0 0 0,0 0 0 0,-9-9 0 16,5 4 0-16,3-2 0 0,-1-4 0 0,0 0 0 0,2-6-1366 15,0-2-1478-15,4-6 654 0</inkml:trace>
  <inkml:trace contextRef="#ctx0" brushRef="#br0" timeOffset="77492.28">17749 8065 3878 0,'-6'-35'319'0,"-2"5"-28"0,4 7 42 0,2 6-7 16,-1 5-28-16,3 0-27 0,0 3-16 0,1 3 2 15,1 0 1-15,2 3 9 0,3-1 7 0,7 6-2 16,7 5-17-16,13 10-22 0,12 18-22 0,26 22-21 16,-10 12-187-16,4 9-3 0,-5 13 0 0,-2 8 0 15,-9 9 0-15,-10-3 0 0,-8 3 0 0,-2-2 0 16,-15-7 0-16,-3-7 0 0,-6-5 0 0,-7-26 0 15,-6-2 0-15,0-1 0 0,-9-2 0 0,-3 0 0 16,-5-7 0-16,-7-4 0 0,-3-3 0 0,-5-4 0 16,0-6 0-16,-6-3 0 0,11-11 0 0,-14 5 0 15,15-10 0-15,-3 0 0 0,-14 1 0 0,18-5 0 0,-5 0 0 16,6-1 0-16,2-3 0 0,9-1 0 0,1-2 0 16,2 3 0-16,3-3 0 0,5 1 0 0,-2-3 0 15,4 0 0-15,2 2 0 0,1-1 0 0,4-1 0 16,0 0 0-16,0 0 0 0,4-12 0 0,5 4-582 15,10-5-687-15,5-4-1373 0,3 0 607 0</inkml:trace>
  <inkml:trace contextRef="#ctx0" brushRef="#br0" timeOffset="78059.42">19271 9032 6373 0,'21'-20'483'0,"-3"-4"-117"0,-4 1 92 0,-7 9-24 15,-1-1-357-15,-3 4-77 0,2 0 0 0,-5 2 0 16,-2-2 0-16,-4 2 0 0,-4 2 0 0,-4 2 0 16,-12 3 0-16,-6 4 0 0,-5 6 0 0,-2 3 0 15,-7 11 0-15,10-6 0 0,6 4 0 0,0 0 0 16,6 3 0-16,1-2 0 0,8 1 0 0,1 1 0 16,6-5 0-16,4 2 0 0,3-2 0 0,2 0 0 0,4-2 0 15,2 0 0-15,3-3 0 0,5-1 0 0,3-1 0 16,1-3 0-16,8 1 0 0,0-6 0 15,1 0 0-15,1-6 0 0,1 0 0 0,-5-8 0 0,1-3 0 16,1-3 0-16,0-3 0 0,0-6 0 0,4-11 0 16,0-5 0-16,-3-1 0 0,-5-8 0 0,-1 1 0 15,0-3 0-15,-4-1 0 0,-6 0 0 0,-4 4 0 16,-2-1 0-16,-3 2 0 0,-3 4 0 0,-8 9 0 16,1 3 0-16,-9 1 0 0,-2 2 0 0,-3 3 0 15,0 5 0-15,-3-1 0 0,2 8 0 0,8 5 0 16,0 0 0-16,5 5 0 0,1 4 0 0,-2 4 0 0,0 7 0 15,-3 12 0-15,2 6 0 0,3 6 0 0,4 15 0 16,4-1 0-16,5 4 0 0,3-5 0 0,4 1 0 16,2 2 0-16,2-3 0 0,2-4 0 0,-4-7 0 15,0-4 0-15,0-2 0 0,0 2 0 0,3-3 0 16,-3 0 0-16,0-2 0 0,1-5 0 0,-4-4 0 16,-4-2 0-16,0-1 0 0,-2-3 0 0,-1-3 0 15,2 0 0-15,-2 1 0 0,1-5 0 0,-1 1 0 0,-2 0 0 16,1-3 0-16,-3 1 0 0,1 1 0 15,1-2 0-15,-2-3 0 0,1 4 0 0,0-1 0 16,-1-3 0-16,1 3 0 0,-1-3 0 0,0 0 0 0,0 0 0 16,3 5 0-16,-3-5 0 0,0 0 0 0,0 0 0 15,0 0 0-15,0 0 0 0,0 0 0 0,6-13-491 16,4 7-793-16,-1-3-1390 0,7 0 615 0</inkml:trace>
  <inkml:trace contextRef="#ctx0" brushRef="#br0" timeOffset="79034.52">19968 8540 140 0,'-15'-26'655'0,"2"3"22"15,5 7 39-15,0 1 2 0,3 5-31 0,3 3-54 0,-2 1-64 16,1 1-58-16,2 1-54 0,1 4-43 0,0 0-41 16,0 0-33-16,25 9-35 0,2 4-30 0,-1 0-27 15,8 2-23-15,1 4-23 0,10 0-156 0,2 4-46 16,0-2 0-16,-1-5 0 0,-9-2 0 0,9 4 0 15,-9-6 0-15,2-2 0 0,-5 1 0 0,2-4 0 16,-4 3 0-16,-1-4 0 0,-3-2 0 0,-1 0 0 16,-7-1 0-16,-1-3 0 0,0 0 0 0,-7-1 0 15,-1-1 0-15,-2 0 0 0,0-3 0 0,4 0 0 0,-8-2 0 16,3 0 0-16,-3-3 0 0,-2-2 0 0,-2 2 0 16,-2-4 0-16,-3-1 0 0,-3-1 0 0,1 2 0 15,-7-2 0-15,0 3 0 0,-6 2 0 0,-6 2 0 16,-5-1 0-16,-3 2 0 0,1 6 0 0,-1 2 0 15,-2 6 0-15,-2 0 0 0,5 6 0 0,-2-1 0 16,3 4 0-16,-1-1 0 0,8 2 0 0,-2 0 0 16,11-2 0-16,-2 0 0 0,3 6 0 0,2-3 0 15,4 0 0-15,1-1 0 0,4 0 0 0,1 1 0 16,5 0 0-16,-1-1 0 0,5 2 0 0,3-2 0 0,7 6 0 16,4-3 0-16,1 2 0 0,4-3 0 0,2-3 0 15,1 2 0-15,2-3 0 0,-2-2 0 0,-2-2 0 16,-4-2 0-16,-5-1 0 0,0-3 0 0,-5 0 0 15,-3-2 0-15,0 1 0 0,-3-2 0 0,-1 0 0 16,-1 2 0-16,0-2 0 0,-1 0 0 0,-4-1 0 16,0 0 0-16,0 0 0 0,0 0 0 0,0 0 0 15,-22 1 0-15,3 0 0 0,1 0 0 0,-4 2 0 16,-3 3 0-16,-4 1 0 0,0-1 0 0,5 4 0 16,2-2 0-16,3 0 0 0,4 0 0 0,1 2 0 15,2-1 0-15,6 0 0 0,-4 1 0 0,6-1 0 0,-1 3 0 16,2 0 0-16,6-1 0 0,-2 1 0 0,4 5 0 15,5-2 0-15,3-1 0 0,10 3 0 16,1-2 0-16,3 4 0 0,4-6 0 0,3-1 0 0,1-2 0 16,-2-1 0-16,2-2 0 0,-1-5 0 0,1 2 0 15,-3-4 0-15,1-1 0 0,0-2 0 0,-2-4 0 16,-3 2 0-16,-8-1 0 0,-3 1 0 0,0 0 0 16,-5-1 0-16,0 0 0 0,-3-1 0 0,-1 2 0 15,-5-1 0-15,2-1 0 0,-3 2 0 0,-4-1 0 0,-3 1 0 16,0 1 0-16,-8-1 0 0,-7 4 0 15,-11 4 0-15,-2 2 0 0,-3 4 0 0,-13 9 0 0,4 3 0 16,-1 2 0-16,1 6 0 0,4 1 0 0,10-5 0 16,-9 6 0-16,4 5 0 0,1-1 0 0,11-4 0 15,1-2 0-15,4 0 0 0,1 1 0 0,0-1 0 16,-2-1 0-16,2-1 0 0,4 1 0 0,-2-4 0 16,5 2 0-16,-1-4 0 0,1 2 0 0,3-6 0 15,-1-1 0-15,1 0 0 0,0-1 0 0,0-4 0 16,0 0 0-16,3-2 0 0,-4 0 0 0,4-2 0 0,1-1 0 15,0 0 0-15,2-4 0 0,-2 0 0 0,1 1 0 16,0-1 0-16,0 0 0 0,-1 1 0 0,4-4 0 16,0 0 0-16,-4 4 0 0,4-4 0 0,-1 2 0 15,1-2 0-15,0 5 0 0,0-5 0 0,0 0 0 16,0 0 0-16,0 0 0 0,0 0 0 0,0 0 0 16,0 0 0-16,0 0 0 0,0 0 0 0,0 0 0 15,-5 1 0-15,5-1 0 0,0 0 0 0,0 0 0 0,0 0 0 16,0 0 0-16,0 0 0 0,0 0 0 15,0 0 0-15,0 0 0 0,0 0 0 0,0 0 0 16,0 0 0-16,0 0 0 0,0 0 0 0,-4-11 0 0,0 8 0 16,0-1 0-16,-2 0-1366 0,-5-5-1478 0,-5-2 654 15</inkml:trace>
  <inkml:trace contextRef="#ctx0" brushRef="#br0" timeOffset="80586.98">1508 8848 558 0,'-5'-4'693'0,"-1"-1"24"0,1 0 11 0,1 3 3 15,0 0-64-15,-1 0-68 0,5 2-59 0,-6-2-55 16,6 2-47-16,-6-2-46 0,6 2-44 0,0 0-28 16,0 0-41-16,0 0-26 0,-2 9-26 0,4-4-23 15,2 1-192-15,1 4-12 0,4-2 0 0,4 2 0 16,5-1 0-16,0-1 0 0,7-3 0 0,6 4 0 15,0-2 0-15,1-3 0 0,0-2 0 0,1 0 0 16,-1-4 0-16,1 0 0 0,-1-2 0 0,-4 0 0 0,2-4 0 16,-4-1 0-16,0-2 0 0,-11 4 0 0,3-2 0 15,-5-3 0-15,1-2 0 0,-2 2 0 0,-1-6 0 16,-6 1 0-16,0-1 0 0,-1 0 0 0,-3-7 0 16,-2-2 0-16,-4 2 0 0,-3 0 0 0,-6 1 0 15,0 1 0-15,-5 1 0 0,-4 4 0 0,-1 4 0 16,-5 2 0-16,-5 6 0 0,-4 5 0 0,-11 6 0 15,-2 8 0-15,1 4 0 0,4 6 0 0,5 6 0 16,3 10 0-16,5 3 0 0,8 4 0 0,6 5 0 0,9-1 0 16,4 4 0-16,11 2 0 0,1 1 0 15,4-2 0-15,9 5 0 0,3-7 0 0,9 0 0 16,-3 1 0-16,23 22 0 0,-15-29 0 0,9-2 0 0,-1 0 0 16,6-5 0-16,-2-4 0 0,-3-4 0 0,0-4 0 15,-14-7 0-15,-2-3 0 0,1-2 0 0,-6-1 0 16,-7-6 0-16,1 0 0 0,-4 0 0 0,-4-4 0 15,0 2 0-15,-5-2 0 0,2-2 0 0,-1-1 0 16,-1 3 0-16,-1-5 0 0,-2 1 0 0,2 3 0 16,-1-2 0-16,-3-2 0 0,5 1 0 0,-5-1 0 15,0 0 0-15,0 0 0 0,6 2 0 0,-6-2 0 16,0 0 0-16,0 0 0 0,0 0 0 0,0 0 0 0,-9-10 0 16,6 5 0-16,-4-3 0 0,-2-1-1366 15,2-2-1478-15,-1-5 654 0</inkml:trace>
  <inkml:trace contextRef="#ctx0" brushRef="#br0" timeOffset="80893.48">2429 8951 5856 0,'-7'-30'778'0,"-1"0"-200"0,-1 3-116 16,-1 5-16-16,6 5-375 0,-1 6-71 0,1-1 0 15,1 5 0-15,1 0 0 0,0 1 0 0,-2 3 0 0,1 2 0 16,3 1 0-16,-10 22 0 0,1 11 0 15,0 15 0-15,4 7 0 0,4-1 0 0,1 6 0 16,10 22 0-16,-1-25 0 0,0 0 0 0,5 3 0 0,3-3 0 16,3-2 0-16,4-4 0 0,2-2 0 0,2-5 0 15,3-2 0-15,-8-14 0 0,2-3 0 0,2-1 0 16,1-2 0-16,-1-6 0 0,0 2 0 0,1-1 0 16,-2-5 0-16,-7-4 0 0,-4 1 0 0,-2-5 0 15,-2 1 0-15,-3-2 0 0,1 1 0 0,-4-2 0 16,0 0 0-16,0-1 0 0,-2 1 0 0,-3-2 0 15,0 0 0-15,11-6 0 0,-7 2 0 0,-4-1 0 0,1-2 0 16,2-3 0-16,-3-2-332 0,0 0-979 0,0-6-1418 16,-4-1 627-16</inkml:trace>
  <inkml:trace contextRef="#ctx0" brushRef="#br0" timeOffset="81307.9">2721 9248 416 0,'-4'-17'665'0,"2"-3"16"16,2 3 28-16,1 6 8 0,0-1-26 0,2-1-72 15,-2 3-59-15,6 1-55 0,-1 2-49 0,0-1-47 16,3 2-43-16,-1 3-39 0,0 4-34 0,2 1-32 16,0 4-24-16,-1 2-23 0,2-1-149 0,0 8-65 15,-2 0 0-15,-2 1 0 0,2 0 0 0,-5 1 0 0,1 1 0 16,-4-4 0-16,2 0 0 0,-2-4 0 0,1 0 0 16,0 2 0-16,0-6 0 0,-2-2 0 0,2 4 0 15,-2-4 0-15,0 0 0 0,1-2 0 0,-1-2 0 16,5 4 0-16,-5-4 0 0,0 0 0 0,13-7 0 15,-8-1 0-15,3-1 0 0,5-6 0 0,-4 0 0 16,5-9 0-16,-3 0 0 0,0-2 0 0,1 0 0 16,-2 1 0-16,-3 0 0 0,-1 7 0 0,1 1 0 15,-4 5 0-15,1 1 0 0,-2 3 0 0,-1 0 0 16,0 4 0-16,0-2 0 0,-1 2 0 0,2 0 0 16,-2 4 0-16,0 0 0 0,0 0 0 0,0 0 0 0,-5 11 0 15,2 1 0-15,0 2 0 0,2 3 0 0,2 3 0 16,3 5 0-16,0-6 0 0,0 2 0 0,2-2 0 15,1 0 0-15,-1-1 0 0,2 1 0 0,0-3 0 16,0 2 0-16,1-2 0 0,0-4 0 0,0-1 0 16,0-1 0-16,0 0 0 0,0-3 0 0,0 1 0 15,-3-3 0-15,2 0 0 0,0-3 0 0,1 1 0 16,-3-3-659-16,2 0-597 0,2-5-1359 0,1 0 601 0</inkml:trace>
  <inkml:trace contextRef="#ctx0" brushRef="#br0" timeOffset="81716.25">3169 9057 419 0,'-12'-29'550'0,"-1"2"42"16,3 2 50-16,2 7 64 0,4 3 5 0,3 2-64 16,0 4-63-16,1-1-57 0,1 0-52 0,3 5-49 15,1 0-42-15,9 2-38 0,3 4-36 0,8 6-30 16,5 5-30-16,2 6-24 0,11 8-110 0,2 6-116 16,-6 3 0-16,0 6 0 0,-6 3 0 0,-3 1 0 15,-8-1 0-15,-5-1 0 0,-11-7 0 0,0 10 0 16,-8-10 0-16,-2 11 0 0,-1-14 0 0,-5 4 0 15,-4-4 0-15,0 1 0 0,-3-6 0 0,1-1 0 16,-4-1 0-16,1-4 0 0,-1 1 0 0,1-5 0 16,-3 1 0-16,3 1 0 0,-2-4 0 0,1 1 0 0,1-5 0 15,-3 4 0-15,4-6 0 0,3 4 0 0,-2-3 0 16,2-3 0-16,4 0 0 0,-2 2 0 0,4-3 0 16,0-1 0-16,1-1 0 0,3-2 0 0,1-1 0 15,0 3 0-15,0-3 0 0,4-2 0 0,-6 2 0 16,2 1 0-16,4-3 0 0,0 0 0 0,0 0 0 15,-5 2 0-15,5-2 0 0,0 0 0 0,-4 3 0 16,4-3 0-16,0 0 0 0,0 0 0 0,0 0 0 0,-4 1 0 16,4-1 0-16,0 0 0 0,0 0 0 15,0 0 0-15,0 0 0 0,-3 3 0 0,3-3 0 16,0 0 0-16,0 0 0 0,0 0 0 0,0 0 0 0,0 0 0 16,0 0 0-16,0 0 0 0,0 0 0 0,0 0 0 15,0 0-276-15,10-12-1044 0,-5 6-1429 0,4-2 633 16</inkml:trace>
  <inkml:trace contextRef="#ctx0" brushRef="#br0" timeOffset="-207305.89">800 13296 710 0,'-3'-5'829'15,"3"5"21"-15,-7-5-43 0,4 3-77 0,0-2-64 16,0 3-66-16,3 1-57 0,-5-1-55 0,5 1-49 16,0 0-45-16,-9-2-38 0,9 2-41 0,0 0-30 15,8 13-106-15,1 2-179 0,7 5 0 0,2 5 0 16,3 3 0-16,0 0 0 0,11 13 0 0,5-4 0 0,-1 2 0 16,5-2 0-16,0 0 0 0,2-4 0 0,-2 2 0 15,-1-5 0-15,-1 5 0 0,-9-15 0 0,-5 3 0 16,0 2 0-16,-4-1 0 0,-1-4 0 0,-5-6 0 15,-6 2 0-15,2-1 0 0,-3-4 0 0,-4-1 0 16,0 2 0-16,0-4 0 0,-2 0 0 16,-1-2 0-16,-2 0 0 0,1 0 0 0,-5-2 0 0,1-1 0 15,0-2 0-15,-1 0 0 0,5-1 0 0,-10-1 0 16,5-2 0-16,0-2 0 0,1 0-1366 0,-4-6-1478 16,3 1 654-16</inkml:trace>
  <inkml:trace contextRef="#ctx0" brushRef="#br0" timeOffset="-207071.9">1245 13576 4308 0,'-9'-18'846'16,"-1"3"-197"-16,0-1-66 0,-2 3-6 0,5 3-40 15,-4 2-77-15,6-1-229 0,0 4-231 0,-1 0 0 0,2 2 0 16,-1 2 0-16,5 1 0 0,-12 7 0 0,2 6 0 16,-3 8 0-16,-2 2 0 0,-4 4 0 15,2 0 0-15,0 1 0 0,1 2 0 0,2 2 0 0,-1-2 0 16,2 3 0-16,1-3 0 0,5 1 0 0,-1-2 0 15,3-2 0-15,-2 0 0 0,1-8 0 0,6 1 0 16,-1-3 0-16,1-4 0 0,1-4 0 0,-1 1 0 16,0-4 0-16,5 1 0 0,-5-5 0 0,5 0 0 15,-1-1-185-15,-4-1-568 0,14-9-457 0,-5 1-1309 16,0-4 580-16</inkml:trace>
  <inkml:trace contextRef="#ctx0" brushRef="#br0" timeOffset="-206875.25">1102 13588 351 0,'-3'-33'500'0,"-2"1"59"15,-3 3 47-15,3 2 50 0,0 9 29 16,2 2 12-16,-1 4-25 0,0 2-71 0,3 3-52 0,-2 3-56 16,2-1-51-16,1 5-45 0,-3-1-40 0,3 1-41 15,4 15-20-15,-3 0-282 0,1 5-14 0,-1 8 0 16,-1 1 0-16,0 1 0 0,1-2 0 0,-1 1 0 16,1 0 0-16,3-2 0 0,0-2 0 0,2 0 0 15,-1-6 0-15,3-3 0 0,-1 2 0 0,0-4 0 16,2-4 0-16,-4 0 0 0,3-4 0 0,-3-2-112 15,0-1-576-15,3 0-545 0,-8-3-1334 0,9-10 591 16</inkml:trace>
  <inkml:trace contextRef="#ctx0" brushRef="#br0" timeOffset="-206710.98">1093 13682 228 0,'-18'-6'348'0,"0"1"126"16,-5 1 68-16,3-1 46 0,2 1 51 0,0 0 44 16,5 3 22-16,2-3-51 0,-1 3-64 0,7-3-54 0,0 2-52 15,2-1-46-15,3 3-43 0,4-7-37 0,0 5-38 16,1-2-111-16,8 1-209 0,1-1 0 0,5 2 0 15,3-1 0-15,6 3 0 0,0 0 0 0,1-2 0 16,2 4 0-16,-4-2 0 0,-4 1 0 0,5-1 0 16,-10 2 0-16,1-2 0 0,-6 0-320 0,0 0-993 15,0 0-1420-15,-2 0 629 0</inkml:trace>
  <inkml:trace contextRef="#ctx0" brushRef="#br0" timeOffset="-206221.62">1232 13492 12 0,'-28'-16'660'0,"1"-2"39"16,4 0 55-16,8 4 31 0,2-1-4 0,4 0-74 16,5 1-66-16,6-3-57 0,7 1-64 0,11-1-49 15,7 1-61-15,10 6-28 0,15 2-37 0,7 11-35 0,4 4-180 16,25 11-130-16,0 7 0 0,-5 10 0 0,-24-6 0 16,-9 2 0-16,1 4 0 0,-10 6 0 0,-5 0 0 15,-8 5 0-15,-7-1 0 0,-4 6 0 0,-9-1 0 16,-6 4 0-16,-6 0 0 0,-11 2 0 0,-3-2 0 15,-16 22 0-15,-2-26 0 0,3 0 0 0,-6-4 0 16,-22 19 0-16,15-25 0 0,-6-4 0 0,-2-3 0 16,-5-1 0-16,2-6 0 0,-1 1 0 0,-6-11 0 15,2 0 0-15,-3-7 0 0,-2-3 0 0,2-6 0 0,1-4 0 16,0-4 0-16,0-4 0 0,1-2 0 0,6-10 0 16,6-2 0-16,0-4 0 0,3-8 0 15,5 0 0-15,5-8 0 0,6-3 0 0,5-2 0 0,6-5 0 16,1-24 0-16,11 26 0 0,8-30 0 0,5 24 0 15,10 4 0-15,9-1 0 0,20-16 0 0,6 2 0 16,-6 26 0-16,23-16 0 0,10 7 0 0,6 8 0 16,7 10 0-16,-7 6 0 0,-19 12 0 0,25-1 0 15,-32 10 0-15,5 2 0 0,1 2 0 0,-1 5 0 16,-3 0 0-16,-6 2 0 0,-14 2 0 0,-1 1 0 16,-2 3 0-16,-7-2 0 0,-1 2 0 0,-9-2 0 15,-7-1 0-15,1 2 0 0,-2-1 0 0,-1 2 0 0,-3-2 0 16,0 1 0-16,0 1 0 0,-5-1 0 0,0 1 0 15,-1-1 0-15,-1-1 0 0,-3 1 0 16,1-1 0-16,-3-1 0 0,4-1 0 0,-1 1 0 0,2-3-195 16,1-2-1138-16,0 0-1444 0,0 0 639 0</inkml:trace>
  <inkml:trace contextRef="#ctx0" brushRef="#br0" timeOffset="-205271.45">4229 13284 24 0,'-1'-10'650'0,"-2"-3"19"0,2-6 2 16,2 1 17-16,3-7 2 0,-1 0-9 0,1 6-55 16,-2 2-60-16,2 1-55 0,2 2-46 0,-3 2-46 15,2 2-43-15,-5 6-41 0,1 0-33 0,-1 4-28 16,0 14-30-16,-6 9-244 0,2 10 0 0,-10 17 0 16,-1 5 0-16,-15 23 0 0,2 2 0 0,-5-2 0 15,12-23 0-15,-12 24 0 0,4-2 0 0,10-23 0 16,1 1 0-16,0 0 0 0,1-2 0 0,7 1 0 15,5-5 0-15,2-2 0 0,7-15 0 0,1-2 0 16,12-3 0-16,6-6 0 0,5-4 0 0,10-5 0 16,19-3 0-16,5-5 0 0,34-6 0 0,1-9 0 0,-4-2 0 15,-1 1 0-15,-1-4 0 0,1 1 0 0,-1 2 0 16,-26 3 0-16,25-5 0 0,-34 8 0 0,2 0 0 16,-5-2 0-16,-17 5 0 0,-3-1 0 0,-12 2 0 15,0-2 0-15,-8 2 0 0,-1 3 0 0,-2 0 0 16,-4-2 0-16,1 2 0 0,-7 0 0 0,4-2 0 15,-4 2 0-15,0 0 0 0,0 0 0 0,0 0 0 16,0 0 0-16,-21 0 0 0,21 0 0 0,-10 2 0 16,2 0 0-16,3 0 0 0,-3 0 0 0,-1 0 0 0,3 2 0 15,-2 0 0-15,1 0 0 0,-1-4 0 16,2 3 0-16,0 0 0 0,1 0 0 0,1-1 0 16,1-1 0-16,3-1 0 0,-4 3 0 0,4-3 0 0,0 0 0 15,0 0 0-15,0 0 0 0,18-15-1366 0,-4 3-1478 16,5-7 654-16</inkml:trace>
  <inkml:trace contextRef="#ctx0" brushRef="#br0" timeOffset="-204664.67">6132 13395 268 0,'-18'1'674'0,"-1"3"11"16,8-4 13-16,0 1 3 0,-1 0-16 0,5 0-31 16,1-1-60-16,6 0-56 0,0 0-49 0,0 0-43 15,0 0-45-15,53-3-38 0,-13 0-35 0,19-4-33 16,5 4-25-16,26 0-168 0,-24-2-102 0,30 3 0 16,-2 0 0-16,-2-1 0 0,-25 3 0 0,27 0 0 15,-2 5 0-15,-25-1 0 0,-1-1 0 0,0 0 0 0,2 4 0 16,-9-2 0-16,4 0 0 0,-8 2 0 0,-4-3 0 15,-14 0 0-15,-2-1 0 0,-4-1 0 16,-10 1 0-16,-7-1 0 0,1-2 0 0,-5 0 0 0,-1 2 0 16,-5 0 0-16,0-2 0 0,-4 0 0 0,0 0 0 15,0 0 0-15,-17 4 0 0,7-2 0 0,-3-1 0 16,-6-1 0-16,-1 1 0 0,-3-1 0 0,-8 0 0 16,3 0 0-16,-4 1 0 0,-4 1-459 0,3-2-830 15,-2 2-1397-15,2-2 619 0</inkml:trace>
  <inkml:trace contextRef="#ctx0" brushRef="#br0" timeOffset="-204255.41">6652 13402 352 0,'-14'-8'625'0,"3"-4"18"0,2 2 34 0,1 1 26 15,-1 0 17-15,1 1-55 0,1-1-64 0,-1 2-58 16,3 2-52-16,1 2-49 0,-5-1-43 0,4 1-42 15,-8 3-36-15,-6 4-32 0,-1 3-28 0,-6 4-159 16,-5 3-102-16,-2 2 0 0,-13 7 0 0,0 0 0 16,-1 0 0-16,0 2 0 0,2-3 0 0,0 2 0 15,9-6 0-15,1 0 0 0,2-2 0 0,-2-2 0 16,2 1 0-16,2-1 0 0,4-4 0 0,9-5 0 16,-1 1 0-16,9-2 0 0,0-1 0 0,5-1 0 15,1-2 0-15,4 0 0 0,0 0 0 0,0 0 0 16,20-9 0-16,8 1 0 0,4 0 0 0,8 2 0 0,15-4 0 15,0 3 0-15,-1 6 0 0,2-3 0 16,-4 4 0-16,-12 2 0 0,-2 1 0 0,-1 1 0 0,0 5 0 16,-2-4 0-16,-5 4 0 0,2-1 0 0,-5 3 0 15,-9-4 0-15,-3-1 0 0,-2 0 0 0,-4 0 0 16,0 3 0-16,-3-4 0 0,1 2 0 0,-3-1 0 16,-3-2 0-16,1 3 0 0,-2-3 0 0,0 0 0 15,0-4 0-15,-2 4 0 0,2-4 0 0,0 0 0 0,0 0-46 16,0 0-598-16,0 0-84 0,-13-8-402 15,12 4-1222-15,-3-3 541 0</inkml:trace>
  <inkml:trace contextRef="#ctx0" brushRef="#br0" timeOffset="-204070.91">6569 13581 778 0,'0'-18'164'0,"-2"0"85"0,-1-10 53 15,-2 2 72-15,1-1 59 0,-5 3 53 0,4 4 43 16,1 1 39-16,-1 2 30 0,0 5-15 0,1 3-52 16,2-2-50-16,-2 6-45 0,1 0-46 0,3 2-36 15,0 3-25-15,0 0-42 0,0 0-24 0,7 16-207 16,-1 1-56-16,-3 1 0 0,4 10 0 0,-6 0 0 15,2 1 0-15,0 1 0 0,0 1 0 0,1 0 0 16,1-1 0-16,3-1 0 0,-2-4 0 0,3 0 0 0,3-1 0 16,-2-6 0-16,-1-3 0 0,3-1 0 0,2-3 0 15,2-2-681-15,2-2-571 0,3-5-1356 16,0 1 600-16</inkml:trace>
  <inkml:trace contextRef="#ctx0" brushRef="#br0" timeOffset="-203562.84">9355 13279 3286 0,'-9'-5'498'0,"0"-1"5"16,-1-1-43-16,4-2-25 0,-1-1-10 0,5 2 1 0,-2-2-2 15,1 1-12-15,1 0-62 0,-1 2-30 0,2 1-30 16,1 3-27-16,0-3-164 0,0 6-99 0,5-2 0 16,-5 2 0-16,6 9 0 0,-3 0 0 0,-2 7 0 15,1 3 0-15,-4 7 0 0,0 1 0 0,0 3 0 0,-1 0 0 16,0-1 0-16,-1 0 0 0,1 1 0 0,1-1 0 16,2-2 0-16,4-8 0 0,2 1 0 15,2 3 0-15,1-7 0 0,4 0 0 0,2-1 0 0,2-2 0 16,2-3 0-16,8 2 0 0,0-5 0 0,2-1 0 15,0-1 0-15,1-2 0 0,0-1 0 0,1 1 0 16,-3-4 0-16,0 1 0 0,-7-2 0 0,1 2 0 16,-2-1 0-16,-3 0 0 0,-3 1 0 0,-3-6 0 15,1 3 0-15,2-2 0 0,-1 2-288 0,-1-3-414 16,1 1-499-16,-4-1-1299 0,1 0 575 0</inkml:trace>
  <inkml:trace contextRef="#ctx0" brushRef="#br0" timeOffset="-203390.11">9921 13492 549 0,'2'-12'347'0,"-2"-1"97"0,0 3 71 15,-3 0 52-15,2 0 49 0,-3 2 39 0,3 5 4 16,-2-3-61-16,2 3-58 0,0-1-43 0,1 4-62 16,0 0-38-16,0 0-31 0,0 0-39 0,-6 16-27 15,5-4-31-15,0 4-159 0,-3 1-110 0,3 1 0 16,-2 1 0-16,-3-1 0 0,2 7 0 0,4-7 0 16,-1-1 0-16,1 1 0 0,1-1 0 0,-1-4 0 0,4-1 0 15,1-2 0-15,-1-4 0 0,0 0 0 0,1-4 0 16,1 1-299-16,2-4-1017 0,-2-3-1424 15,2-1 630-15</inkml:trace>
  <inkml:trace contextRef="#ctx0" brushRef="#br0" timeOffset="-203235.9">10005 13372 97 0,'-15'-21'567'0,"1"6"55"0,2 0 45 0,-4 0 47 16,3 1 23-16,4 5-45 0,-1 0-65 0,3 2-63 15,3 1-53-15,-1-1-54 0,1 4-44 0,2 1-42 16,2 2-36-16,0 0-40 0,0 0-52 0,17 4-105 15,-4 1-139-15,-2 0-153 0,9 6-152 0,8-1-154 16,-1 2-188-16,0-1-433 0,2-3-1169 0,-2 2 517 16</inkml:trace>
  <inkml:trace contextRef="#ctx0" brushRef="#br0" timeOffset="-202870.2">10335 13385 419 0,'-10'-8'627'0,"-2"2"50"0,1 0 34 0,2 0 23 16,-1 1-21-16,5 1-62 0,0 1-60 0,1-1-56 15,0 2-56-15,4 2-48 0,0 0-43 0,0 0-39 16,22 8-35-16,-7 2-30 0,1 6-27 0,3 2-226 16,-3 4-31-16,-2-1 0 0,-2 1 0 0,-3-3 0 15,-1 0 0-15,-3 0 0 0,0 0 0 0,-3-3 0 16,0-5 0-16,0 1 0 0,-2 2 0 0,-2-5 0 16,0-4 0-16,1 1 0 0,-1-2 0 0,0-1 0 0,2-3 0 15,0 0 0-15,0 0 0 0,-13-8 0 0,12 1 0 16,1-5 0-16,3 1 0 0,1-10 0 0,3 2 0 15,5-8 0-15,2 0 0 0,2 0 0 0,2-1 0 16,4 0 0-16,2 4 0 0,2 0 0 0,-1 5 0 16,4 2 0-16,1 5 0 0,2 1 0 0,4 5 0 15,1 3 0-15,-1 8 0 0,-3 1 0 0,-1 5 0 16,-3 0 0-16,-4 5 0 0,-5 1 0 0,-6-1 0 16,-4 6 0-16,-3-5 0 0,-7 0 0 0,-3 2 0 0,-1-1 0 15,2 0 0-15,-6-1 0 0,-2-1 0 16,2 0 0-16,3-6 0 0,-3-1 0 0,5-3 0 0,-1-1 0 15,0 1 0-15,0-3-527 0,-1 0-751 0,2-1-1384 16,3-2 613-16</inkml:trace>
  <inkml:trace contextRef="#ctx0" brushRef="#br0" timeOffset="-202594.9">11083 13550 38 0,'0'0'569'0,"8"-1"30"15,-4-1-5-15,1 0 2 0,1-2 9 0,3 0-1 16,2 0-24-16,6-2-35 0,5 0-30 0,6-2-32 15,3-3-31-15,-1 2-40 0,5-2-38 0,-1 0-38 16,2-1-33-16,-1-1-27 0,-6-2-28 0,-2-1-186 16,1 0-62-16,-6-1 0 0,-4-1 0 0,-4 4 0 0,-4 1 0 15,-5 2 0-15,-4-1 0 0,3 2 0 0,-9-2 0 16,0 3 0-16,-8-1 0 0,-6 2 0 0,0 2 0 16,-11 0 0-16,0 5 0 0,-2 3 0 0,-4 5 0 15,4 1 0-15,1 6 0 0,2 1 0 0,2 3 0 16,4 3 0-16,3 1 0 0,4 1 0 0,6-1 0 15,5 3 0-15,5-5 0 0,8 5 0 0,3-1 0 16,2-3 0-16,9-3 0 0,2-1 0 0,5-3 0 16,1-3-20-16,-1-4-1343 0,4-2-1474 0,2 1 652 0</inkml:trace>
  <inkml:trace contextRef="#ctx0" brushRef="#br0" timeOffset="-202279.2">11921 13547 273 0,'7'-12'487'0,"-3"2"76"16,-2-2 48-16,-6-1 35 0,2 3 27 0,-5-3 13 15,-1 3-53-15,-4-2-51 0,-3 3-65 0,-3 2-48 16,-1 1-48-16,-3 2-42 0,4 6-33 0,-5 1-36 16,1 2-32-16,3 2-28 0,1-1-183 0,2 5-67 15,3 1 0-15,4 2 0 0,4-3 0 0,5 2 0 16,4 0 0-16,3 0 0 0,5 1 0 0,1 1 0 16,9 0 0-16,-3-6 0 0,1-2 0 0,0 0 0 0,1-5 0 15,-1 1 0-15,1-2 0 0,-1-4 0 16,-1-4 0-16,2 2 0 0,-3-6 0 0,5-4 0 0,2-4 0 15,-7 0 0-15,5-5 0 0,-4 2 0 0,-3 2 0 16,-6 4 0-16,-1 2 0 0,-3 3 0 0,-2 0 0 16,0 1 0-16,-3 5 0 0,-1-1 0 0,0 2 0 15,0 4 0-15,0 0 0 0,0 0 0 0,-10 9 0 16,7-4 0-16,2 6 0 0,1 1 0 0,1 0 0 16,3 0 0-16,0 4 0 0,5 0 0 0,2 0 0 15,0 0-387-15,1-4-914 0,1 0-1410 0,0-1 625 16</inkml:trace>
  <inkml:trace contextRef="#ctx0" brushRef="#br0" timeOffset="-201920.19">12405 13497 244 0,'2'-17'557'0,"-2"-1"47"0,0-3 20 0,4 2 33 16,2 1 7-16,-1 1-8 0,3 2-27 0,2 2-61 16,4 1-55-16,2 2-51 0,4 4-47 0,7 1-40 15,4 4-34-15,4 5-39 0,1 4-27 0,14 7-28 16,-3 2-189-16,-13 0-58 0,-5 2 0 0,-1 4 0 15,-5-2 0-15,-6 4 0 0,-6 0 0 0,-3-2 0 16,-7-4 0-16,-1-1 0 0,-5-1 0 0,0-2 0 0,-5 0 0 16,0-6 0-16,-5 1 0 0,4-3 0 15,-1-2 0-15,0-2 0 0,0-3 0 0,1-1 0 16,0-2 0-16,1-2 0 0,3-2 0 0,0-2 0 0,2-2 0 16,4-2 0-16,1-5 0 0,4-1 0 0,1 0 0 15,5-7 0-15,5-2 0 0,1-1 0 0,4 1 0 16,4 0 0-16,9-9 0 0,7 8 0 0,-8 8 0 15,14-2 0-15,-10 11 0 0,15-3 0 0,-1 3 0 16,-13 5 0-16,0 3 0 0,3 3 0 0,-1 2 0 16,-2-1 0-16,-1 6 0 0,-3-3 0 0,-1 3 0 15,-5 1 0-15,-6-4 0 0,-9 1 0 0,6 1 0 16,-7 1 0-16,-3-3 0 0,0 1 0 0,-3 1 0 0,0-1 0 16,-1 1 0-16,0-1-1366 0,2-1-1478 0,-1-1 654 15</inkml:trace>
  <inkml:trace contextRef="#ctx0" brushRef="#br0" timeOffset="-200988.72">15771 13304 666 0,'2'-8'692'0,"0"-4"8"0,-1 2 7 0,-2-3-7 16,-2 3-21-16,-3-3-64 0,-5-3-60 0,-4 5-52 16,-8-4-46-16,-9 3-47 0,-2 7-41 0,-19-1-37 0,-3 4-32 15,-4 6-28-15,-5 7-38 0,-22 7-234 0,24 0 0 16,7 6 0-16,1 4 0 0,7-1 0 0,5 2 0 15,15-4 0-15,9 2 0 0,4 1 0 0,10-1 0 16,6 3 0-16,6-1 0 0,10-3 0 0,5-2 0 16,2-6 0-16,8-1 0 0,5-7 0 0,19 0 0 15,2-9 0-15,-7-2 0 0,5-4 0 0,-1-8 0 16,-4-1 0-16,-2-3 0 0,-14 1 0 0,7-9 0 0,-12 4 0 16,7-12 0-16,-14 5 0 0,9-11 0 15,-7-1 0-15,-2-4 0 0,-7-4 0 0,-4-1 0 16,-3 1 0-16,-3-2 0 0,-5 4 0 0,-6 10 0 0,1 1 0 15,-2 0 0-15,-3 4 0 0,-4 6 0 0,-2 1 0 16,2 8 0-16,-2 3 0 0,-1 2 0 0,6 5 0 16,-3 2 0-16,2 7 0 0,2 4 0 0,1 4 0 15,3 5 0-15,1 8 0 0,4 7 0 0,4 2 0 16,3 2 0-16,4 10 0 0,-1 2 0 0,3 0 0 16,-4-16 0-16,4 4 0 0,-3-2 0 0,8 10 0 15,-5-10 0-15,1-4 0 0,0-2 0 0,0-4 0 16,1-2 0-16,-3-5 0 0,0-2 0 0,3-5 0 15,-3-2 0-15,2-1 0 0,-1-2 0 0,5-1-517 16,0-2-762-16,-4-3-1387 0,4-1 614 0</inkml:trace>
  <inkml:trace contextRef="#ctx0" brushRef="#br0" timeOffset="-200797.91">16104 13280 84 0,'-10'-8'606'0,"-3"-4"52"15,3 4 51-15,-3 2 46 0,4 2-10 0,-3-1-70 16,5 3-63-16,1 1-56 0,6 1-53 0,-10 8-50 15,6-1-41-15,3 2-35 0,-1 1-41 0,4 1-29 16,-2 2-32-16,3 2-147 0,2 2-128 0,0-1 0 0,1-1 0 16,-1-4 0-16,1 5 0 0,1-5 0 15,3-2 0-15,-3 0 0 0,1 0 0 0,2-2 0 0,-1-3 0 16,-4-1 0-16,4-1 0 0,0-2-274 0,-1-2-491 16,-2 1-427-16,5-5-1292 0,-4-4 572 0</inkml:trace>
  <inkml:trace contextRef="#ctx0" brushRef="#br0" timeOffset="-200634.89">16217 12987 434 0,'-22'-17'662'0,"0"1"44"0,3 6 54 0,3 2 11 15,0 0-70-15,7 2-67 0,-1 1-62 0,2 1-57 16,3 0-53-16,0 3-47 0,5 1-41 0,0 0-40 0,0 0-35 16,0 0-27-16,16 14-34 0,0-7-196 0,2 2-42 15,10-3 0-15,2 2 0 0,-1 0-288 16,4-3-115-16,-1 0-104 0,0-3-94 0,-9 0-465 0,5 0-1154 15,-6 0 511-15</inkml:trace>
  <inkml:trace contextRef="#ctx0" brushRef="#br0" timeOffset="-200413.9">16507 12946 1365 0,'8'-6'192'0,"-5"-3"72"0,1-1 71 0,-4-3 57 15,0 2 41-15,-5-6 29 0,-1 0 22 0,-2 0 27 16,0-1 35-16,-1 1-10 0,-1 4-50 0,3 3-45 16,-1 1-41-16,0 2-42 0,-1 1-31 0,0 3-31 15,3 4-34-15,-3 7-161 0,-1 7-101 0,1 10 0 16,5 9 0-16,3 13 0 0,3 3 0 0,6 7 0 15,1 2 0-15,8-2 0 0,-6 2 0 0,3-3 0 16,0-4 0-16,1-1 0 0,0-3 0 0,-3-13 0 0,-3-3 0 16,0 0 0-16,1-4 0 0,-5-10 0 0,2-1 0 15,-4-6 0-15,-1-2 0 0,-2-3 0 0,1-3 0 16,2 0 0-16,-3-3 0 0,0 0 0 0,0 0 0 16,1-13-583-16,3 4-80 0,-5-1-495 0,1-1-1254 15,-3-1 555-15</inkml:trace>
  <inkml:trace contextRef="#ctx0" brushRef="#br0" timeOffset="-200280.27">16481 13383 1001 0,'-25'-15'279'0,"-3"1"120"0,-4 2 59 16,1 1 38-16,-1 2 41 0,5-2 52 0,4 5 11 0,5-1-8 16,1 3-55-16,5-1-53 0,3 2-41 0,3 0-42 15,6 0-41-15,0 3-35 0,16-6-35 16,5 1-27-16,11-1-126 0,7 4-137 0,20-6 0 0,-3 5 0 16,3-9 0-16,4 8 0 0,-6-4-234 0,-3 0-295 15,-2-1-123-15,-15 4-478 0,16-2-1223 0,-23 1 541 16</inkml:trace>
  <inkml:trace contextRef="#ctx0" brushRef="#br0" timeOffset="-200067.9">17110 13043 162 0,'-6'-18'428'0,"-3"-9"63"15,-7 0 40-15,-1 0 38 0,-1 1 23 0,-4-2 39 16,-1 6 31-16,1 0-39 0,-1 2-53 0,2 3-54 0,4 4-52 16,-1 4-40-16,4 1-43 0,3 5-38 15,0 3-35-15,2 7-27 0,0 7-66 0,6 8-215 0,1 7 0 16,7 6 0-16,5 15 0 0,2 1 0 0,5-3 0 15,-1 1 0-15,3-2 0 0,4 1 0 0,-5-5 0 16,-4-9 0-16,-1 1 0 0,-1-2 0 0,-1-5 0 16,-2-1 0-16,-6-9 0 0,-1-1 0 0,1-6 0 15,-3 0 0-15,0-4 0 0,-3-1-217 0,2-5-532 16,-3 1-456-16,4-2-1304 0,0 0 577 0</inkml:trace>
  <inkml:trace contextRef="#ctx0" brushRef="#br0" timeOffset="-199929.22">16815 13306 357 0,'-26'-12'518'0,"-2"-3"54"15,3 3 19-15,6 3 40 0,2 0 44 16,0 0 11-16,6 3-53 0,1 1-59 0,5 2-58 0,5-2-50 16,5 0-48-16,7-2-40 0,6 2-37 0,13-1-35 15,7 2-37-15,16-1-57 0,1 0-164 0,6 2-119 16,-2 1-219-16,4-3-180 0,-2 3-198 0,-5-4-448 16,-1 4-1208-16,-2-6 535 0</inkml:trace>
  <inkml:trace contextRef="#ctx0" brushRef="#br0" timeOffset="-199730.23">17598 13182 557 0,'-17'4'717'0,"2"-4"95"0,-4 0 18 16,0 0-83-16,0-3-66 0,0 1-59 15,1 0-60-15,4-1-53 0,1 1-42 0,0 0-44 16,4-1-41-16,0 2-33 0,4-2-33 0,1 2-99 0,-2-1-217 16,6 2 0-16,-8-4 0 0,8 4 0 0,-5-2 0 15,5 2 0-15,0 0 0 0,0-5 0 0,0 5 0 16,0 0 0-16,0 0 0 0,13 0 0 0,-3 4 0 15,3-2 0-15,5 2 0 0,1 0 0 0,3 0 0 16,-1-1 0-16,9-2-1366 0,0-2-1478 0,1-5 654 16</inkml:trace>
  <inkml:trace contextRef="#ctx0" brushRef="#br0" timeOffset="-199181.25">19606 13298 44 0,'0'-7'707'0,"0"-1"7"16,0-1 19-16,-1-2 7 0,-2 0-10 0,2-1-59 15,-3-2-66-15,-5-3-56 0,0 4-55 0,-5-1-50 16,-4 4-42-16,-7-4-41 0,-3 4-33 0,-6 8-38 15,0 3-27-15,-3 5-147 0,-3 2-116 0,-8 7 0 16,14 2 0-16,5 1 0 0,4 3 0 0,5 0 0 16,6 4 0-16,8 1 0 0,3-1 0 0,10-2 0 0,5 1 0 15,5-3 0-15,10-1 0 0,2-4 0 16,6 0 0-16,15-6 0 0,-2-2 0 0,6-6 0 0,-16-4 0 16,4-2 0-16,-6-2 0 0,0-4 0 0,-4-1 0 15,-4-1 0-15,-2-2 0 0,-8-3 0 0,-6 0 0 16,-1-5 0-16,-6-2 0 0,-4-1 0 0,-6-1 0 15,-6 5 0-15,-5-2 0 0,-2 4 0 0,-5 1 0 16,-4 1 0-16,-1 4 0 0,-3 2 0 0,3 0 0 16,3 2 0-16,7 4 0 0,1 2 0 0,4 2 0 15,1 1 0-15,5 0 0 0,2 1 0 0,1 0 0 16,3 5 0-16,4-1-439 0,2 0-853 0,13 2-1400 0,-2-2 619 16</inkml:trace>
  <inkml:trace contextRef="#ctx0" brushRef="#br0" timeOffset="-198959.2">19945 13033 207 0,'10'-25'519'16,"-4"-1"60"-16,-3 5 39 0,-1 3 60 0,0 1 39 16,-2 2-13-16,0 5-65 0,0-1-63 0,0 4-56 15,0 2-51-15,-2 1-49 0,2 4-37 0,0 0-37 16,-3 16-31-16,1 2-28 0,0 14-73 0,4 14-214 16,1 2 0-16,3 5 0 0,-1 1 0 0,3-1 0 15,-4 0 0-15,0-2 0 0,-2-1 0 0,-2-3 0 16,0-11 0-16,0-3 0 0,0-3 0 0,-6-3 0 0,3-7 0 15,2-3 0-15,-3-5 0 0,4-1 0 16,-2-4 0-16,2 2 0 0,-2-5 0 0,1 1 0 0,1-2 0 16,0-3 0-16,0 5-290 0,0-5-496 0,0 0-401 15,0 0-1283-15,0 0 567 0</inkml:trace>
  <inkml:trace contextRef="#ctx0" brushRef="#br0" timeOffset="-198737.1">19922 13284 122 0,'-16'-29'556'0,"0"6"53"15,4 0 37-15,5 7 35 0,-1 5 19 0,8 0 1 16,0-1-59-16,10 1-71 0,6 4-53 0,12-2-48 0,6 6-47 16,3 3-40-16,17 3-37 0,-3 5-33 0,-14-1-31 15,0 2-54-15,-2-1-228 0,-1 2 0 16,-8 0 0-16,-6-2 0 0,-3-1 0 0,-6 0 0 0,-3 2 0 16,-3-2 0-16,-4 4 0 0,-3-2 0 0,-7 1 0 15,-3 3 0-15,-7-4 0 0,-8 1 0 0,1 2 0 16,-4-3 0-16,1-1 0 0,-1-2 0 0,3-2 0 15,-2-1 0-15,7 0 0 0,-1-1 0 0,5-1-528 16,-1-1-750-16,0 2-1383 0,6-2 612 0</inkml:trace>
  <inkml:trace contextRef="#ctx0" brushRef="#br0" timeOffset="-198463.91">20043 13340 131 0,'19'-4'338'0,"-3"0"63"0,3 1 65 15,0-3 36-15,2 2 16 0,-1-3-3 0,9-2-9 16,3-2-3-16,0-1-13 0,7 2-16 0,10-6-25 0,-1 2-21 15,-11 5-16-15,1-4-19 0,-5 3-14 0,2-2-35 16,-3-5-29-16,-4 3-31 0,-3 0-24 0,-8 3-177 16,-2-1-83-16,-7 2 0 0,-3 0 0 0,-3-2 0 15,-4 1 0-15,-3 2 0 0,-3 0 0 0,-9 0 0 16,-1 0 0-16,-11 3 0 0,-1 3 0 0,-1 3 0 16,2 4 0-16,-2 3 0 0,2 5 0 0,2 1 0 15,4 5 0-15,6 0 0 0,2 3 0 0,7-1 0 0,4-1 0 16,4 1 0-16,2 4 0 0,7-2 0 15,0-2 0-15,6 2 0 0,5 1 0 0,5-4 0 16,0-2 0-16,2-1 0 0,1-4 0 0,0 0 0 0,3-4 0 16,-2 2-216-16,-1-3-1114 0,4 0-1439 0,0 0 637 15</inkml:trace>
  <inkml:trace contextRef="#ctx0" brushRef="#br0" timeOffset="-198112.88">20862 13196 464 0,'-23'-27'679'0,"7"5"13"0,3 4 39 16,5 3 10-16,1 1-39 0,4 2-59 0,3 6-70 0,6-2-54 16,7 5-53-16,10 1-46 0,9 7-39 0,5 6-38 15,16 6-33-15,-5 4-31 0,3 2-31 16,-5 2-248-16,-5 2 0 0,0 2 0 0,-13-6 0 0,-5 0 0 16,-4 0 0-16,-4-1 0 0,-6-4 0 0,-4-2 0 15,-2 1 0-15,-6-1 0 0,-1-4 0 0,-1 0 0 16,-4-3 0-16,0-1 0 0,-4-1 0 0,1-1 0 15,1-3 0-15,-1 1 0 0,1-4 0 0,-3-2 0 16,4 0 0-16,-1-1 0 0,1-3 0 0,1-1 0 16,0-2 0-16,2-3 0 0,-1 0 0 0,3-5 0 15,-2 0 0-15,4-9 0 0,1 1 0 0,2-3 0 16,4 2 0-16,-3 0 0 0,7 2 0 0,-3 6 0 0,3 0 0 16,2 3 0-16,3 0 0 0,2 5 0 0,2-2 0 15,3 7 0-15,8 0 0 0,2 4 0 0,0 1 0 16,2 5 0-16,0-3 0 0,3 2 0 0,-2 6 0 15,2-7 0-15,1 6 0 0,-1-1-618 0,1 1-645 16,-3 0-1367-16,-1 1 606 0</inkml:trace>
  <inkml:trace contextRef="#ctx0" brushRef="#br0" timeOffset="-197764.45">21859 13215 257 0,'2'-6'339'0,"-2"1"75"16,-2 0 52-16,0-2 44 0,-2-2 22 0,-3 1 16 15,1-2 29-15,-4 2 6 0,1-2 0 0,-3 3-33 0,-2-4-52 16,-1 4-48-16,-2-1-45 0,1 4-38 0,-1 0-35 15,-3 4-31-15,0 3-30 0,0-1-63 16,0 6-208-16,3 1 0 0,0 1 0 0,6 3 0 0,3 1 0 16,3 2 0-16,5 0 0 0,3 1 0 0,4 0 0 15,5-2 0-15,1 0 0 0,3-3 0 0,6 4 0 16,2-7 0-16,2 2 0 0,-6-7 0 0,3-2 0 16,0-2 0-16,5-1 0 0,-6-1 0 0,0-3 0 15,3-4 0-15,-4 2 0 0,-5-4 0 0,2 1 0 16,-2-2 0-16,0-2 0 0,-3 2 0 0,-4 2 0 15,1 3 0-15,-5-2 0 0,2 3 0 0,-6 2 0 0,0-1 0 16,-1 0 0-16,0 5 0 0,0 0 0 0,0 0 0 16,0 0 0-16,-14 12 0 0,10-1 0 15,-3-1 0-15,0 3 0 0,2 4 0 0,1-1 0 0,3 3 0 16,-2 3 0-16,3 2 0 0,4-7 0 0,0-1 0 16,-2-4 0-16,0-1 0 0,3-1 0 0,-1-1 0 15,5-1 0-15,-3-3-133 0,1-3-481 0,3-1-61 16,-1 0-454-16,1-3-1221 0,0-1 540 0</inkml:trace>
  <inkml:trace contextRef="#ctx0" brushRef="#br0" timeOffset="-197587.2">22189 13298 678 0,'10'-22'237'0,"0"-5"84"0,-1 0 76 0,-2-2 48 15,-2 1 36-15,-4-1 25 0,4-1 17 0,-2 5 42 0,-2 5 20 16,0 5-28-16,-1 2-52 0,-1 4-49 0,1 1-41 16,0 3-42-16,-1-1-37 0,1 3-32 0,0 3-30 15,0 0-41-15,-5 18-233 0,2-5 0 0,3 12 0 16,0 1 0-16,4 4 0 0,1 3 0 0,-1 0 0 15,1 0 0-15,0 1 0 0,3-1 0 0,1 1 0 16,-3-4 0-16,-2-2 0 0,1-3 0 0,-1-7 0 16,0-6 0-16,-3-2-320 0,2 0-462 0,-1-5-400 15,-2 0-1280-15,0-3 567 0</inkml:trace>
  <inkml:trace contextRef="#ctx0" brushRef="#br0" timeOffset="-197221.92">22218 13363 84 0,'-9'-14'374'0,"-2"-1"73"0,-1 5 35 16,3 0 21-16,3 1 11 0,2 0-7 0,4 2-12 15,5-2-13-15,5 3-8 0,7-1-22 0,11 1-31 16,9 0-40-16,14 4-33 0,4 0-33 0,-5 2-31 16,4-1-13-16,-2-2-10 0,-16 3 9 0,1-3-2 15,-5 1-3-15,0 2-21 0,-9-4-195 0,-4 1-49 16,-7 2 0-16,-2-1 0 0,-2-1 0 0,-3 2 0 16,-4-1 0-16,-1 2 0 0,0 0 0 0,-20-2 0 15,2 7 0-15,-9 1 0 0,-4 4 0 0,-1-1 0 16,1 5 0-16,3-2 0 0,4 5 0 0,6-5 0 15,7 3 0-15,2-2 0 0,4 0 0 0,3 0 0 0,5-1 0 16,7-1 0-16,1 2 0 0,5-3 0 0,1-4 0 16,2-2 0-16,1 1 0 0,-2-2 0 0,1-1 0 15,-1-3 0-15,0-1 0 0,-5-2 0 0,4 0 0 16,-6-3 0-16,2-1 0 0,-2-2 0 0,-2 0 0 16,3-5 0-16,-3 1 0 0,-4-1 0 0,-1 2 0 15,-2-4 0-15,-3 4 0 0,0-3 0 0,-2 3 0 16,-3-2 0-16,1 5 0 0,-4-1 0 0,0 2 0 0,0 0 0 15,1 2 0-15,0 1 0 0,0 4 0 16,1-2 0-16,-1 2 0 0,3 2 0 0,5 0-34 16,-10 4-1326-16,6-2-1473 0,4 1 652 0</inkml:trace>
  <inkml:trace contextRef="#ctx0" brushRef="#br0" timeOffset="-196820.86">23049 13263 16 0,'3'-10'588'0,"0"-3"37"0,4 2 14 0,-2-3 46 15,6 0 14-15,-3 5-6 0,4 0-59 0,3 1-61 16,3 1-57-16,2 4-49 0,10 4-43 0,-2 5-42 16,2 3-38-16,1 6-31 0,1 4-33 0,-1 3-31 0,3 14-185 15,-11-11-64-15,-4 5 0 0,-7-4 0 16,-3 1 0-16,-6-2 0 0,-6-3 0 0,0-4 0 16,-4-1 0-16,-2-1 0 0,-3-2 0 0,2-6 0 0,-5 0 0 15,3-1 0-15,-1-4 0 0,2-1 0 0,2-1 0 16,-3-1 0-16,6-4 0 0,-2 1 0 0,3-3 0 15,1 2 0-15,3-3 0 0,1 0 0 0,0-2 0 16,1-1 0-16,3-3 0 0,5-2 0 0,1-1 0 16,2-1 0-16,0 0 0 0,1 0 0 0,2 4 0 15,1-1 0-15,0 4 0 0,1 0 0 0,0 3 0 16,2 0 0-16,0 3 0 0,-1 1 0 0,-4 2 0 16,3 1 0-16,-2 1 0 0,-2 2 0 0,0-1 0 0,-2 2 0 15,1 0 0-15,-2 0 0 0,0 1 0 16,-1 0 0-16,0 1 0 0,-4-1 0 0,2-2 0 0,-4 4 0 15,1-5 0-15,-1 4 0 0,1-3 0 0,-2 1 0 16,1 0 0-16,-1-1 0 0,-2 1 0 0,0-1 0 16,0-3 0-16,-2 4 0 0,2-4 0 0,-10 5 0 15,2-3 0-15,-4 1 0 0,-5-2-550 0,-5 3-724 16,-7 1-1380-16,-5-2 611 0</inkml:trace>
  <inkml:trace contextRef="#ctx0" brushRef="#br0" timeOffset="-194971.91">4201 16038 328 0,'-22'2'1298'0,"12"-2"-658"0,1 0-8 16,2 0-11-16,0 0-15 0,-2 0-23 0,3 0-30 15,-2-2-55-15,2 4-51 0,-1-1-40 0,7-1-43 16,-6 0-37-16,6 0-32 0,-5 5-31 0,2 0-25 0,7 5-150 16,0-3-89-16,4 0 0 0,3 5 0 0,12 4 0 15,-6-4 0-15,7 3 0 0,4-2 0 16,5-3 0-16,3 1 0 0,-1-3 0 0,2 0 0 0,1-2 0 16,-1-4 0-16,0-2 0 0,-4 0 0 0,-3-6 0 15,-3 0 0-15,-6 0 0 0,-3 0 0 0,0-6 0 16,-4 3 0-16,-1-9 0 0,-4 3 0 0,-3-3 0 15,1-6 0-15,-6 4 0 0,-1-9 0 0,-5 3 0 16,-5-4 0-16,-3 1 0 0,-4 0 0 0,-2 0 0 16,-6 3 0-16,-2 1 0 0,-4 2 0 0,-1 7 0 15,-5 2 0-15,0 4 0 0,-13 3 0 0,10 8 0 16,2 4 0-16,0 4 0 0,-8 11 0 0,1 5 0 16,17-2 0-16,-4 16 0 0,13-8 0 0,-2 11 0 15,7 6 0-15,7-3 0 0,4 2 0 0,7 1 0 16,3-2 0-16,5-1 0 0,3-1 0 0,5 1 0 15,-1-13 0-15,9 6 0 0,5 0 0 0,-6-13 0 16,10 8 0-16,4-4 0 0,1-1 0 0,-9-9 0 0,-1 1 0 16,0-2 0-16,0-4 0 0,-4-1 0 15,-5-1 0-15,-5-3 0 0,-4-1 0 0,-1-2 0 16,-5-3 0-16,-1 0 0 0,0-1 0 0,-4-2 0 0,1 2 0 16,-4-2 0-16,0 0 0 0,6 2 0 0,-6-2 0 15,0 0 0-15,0 0 0 0,0 0 0 0,0 0 0 16,0 0 0-16,0 0 0 0,-26-4 0 0,18 4 0 15,-2-5 0-15,1 1 0 0,1 1 0 0,2-1 0 16,0 0 0-16,-2 0 0 0,6-3 0 0,-1 0 0 16,-1-2-1366-16,5-4-1478 0,5-2 654 0</inkml:trace>
  <inkml:trace contextRef="#ctx0" brushRef="#br0" timeOffset="-194213.59">5451 15738 507 0,'0'-6'582'0,"0"-1"1"0,-4-2 5 0,4-1-5 15,-4 2 2-15,2-2-23 0,-1 3-6 16,-5 2-11-16,2 0-38 0,-1 1-49 0,-4 4-44 15,-3 4-42-15,-6 5-37 0,-5 9-34 0,1 5-26 0,-8 17-25 16,8 0-62-16,2 5-188 0,4 1 0 0,5-2 0 16,10 5 0-16,1 4 0 0,6-1 0 0,3-2 0 15,4-2 0-15,1-1 0 0,3-2 0 0,3-11 0 16,-4-3 0-16,5 0 0 0,3-1 0 0,0-5 0 16,2-2 0-16,1-1 0 0,0-3 0 0,-1-3 0 15,0-3 0-15,3 0 0 0,-8-4 0 0,-2-1 0 16,-2-1 0-16,-2-3 0 0,0 0 0 0,-4-1 0 15,-3-3 0-15,1 1 0 0,-4-1 0 0,-3 0 0 16,0 0 0-16,10-5 0 0,-10-1 0 0,-1-1 0 16,0-1 0-16,1-4-296 0,-3 0-1021 0,3-5-1425 15,0 0 632-15</inkml:trace>
  <inkml:trace contextRef="#ctx0" brushRef="#br0" timeOffset="-193821.27">5641 16103 302 0,'-10'-17'687'16,"2"1"19"-16,2-2 18 0,2 3-9 0,3-1-24 0,3 0-33 16,2 7-60-16,3-2-56 0,7 2-55 0,2 0-46 15,2 4-43-15,13 5-39 0,-3 0-36 16,4 6-39-16,-6 6-20 0,-3 1-252 0,0 2-12 16,-12 0 0-16,6 7 0 0,-7 2 0 0,-1 1 0 0,-5 6 0 15,-6-5 0-15,-3 0 0 0,0-8 0 0,0 0 0 16,-1-2 0-16,-1-2 0 0,-2-2 0 15,6-5 0-15,0 0 0 0,-1-4 0 0,2 0 0 0,2-3 0 16,0 0 0-16,0 0 0 0,3-19 0 0,4 7 0 16,4-4 0-16,0-10 0 0,4-1 0 0,-2-5 0 15,2 1 0-15,-5 2 0 0,-1-2 0 0,0 0 0 16,0 4 0-16,0 1 0 0,-4 8 0 0,-1 2 0 16,-1 6 0-16,-1-1 0 0,-2 4 0 0,3 3 0 15,-2 2 0-15,-1 2 0 0,0 0 0 0,-4 14 0 16,-1 2 0-16,0 1 0 0,1 7 0 0,0 3 0 15,-1 1 0-15,5 1 0 0,0 2 0 0,5-1 0 16,-1-2 0-16,1-3 0 0,4 0 0 0,0-9 0 16,0-2 0-16,0-2 0 0,7-4 0 0,-4-1 0 15,5-4 0-15,-1-3 0 0,5 0-609 0,-1-4-655 16,3-8-1369-16,4 0 606 0</inkml:trace>
  <inkml:trace contextRef="#ctx0" brushRef="#br0" timeOffset="-193555.9">6256 15859 4248 0,'-13'-23'817'0,"0"-1"-200"0,3 9-37 0,3-3-20 16,2 2-56-16,1 0-65 0,1 7-95 0,8-1-262 15,3 5-82-15,6 2 0 0,8 2 0 0,8 8 0 16,9 1 0-16,12 16 0 0,2 5 0 0,-8 7 0 16,5 0 0-16,-3 7 0 0,-8 3 0 0,-14 0 0 15,-8 0 0-15,-7 4 0 0,-10-2 0 0,-14-2 0 16,-4-2 0-16,-5-3 0 0,-8-4 0 0,7-10 0 15,-3 1 0-15,-2-3 0 0,0-5 0 0,-1-2 0 16,2 1 0-16,-1-6 0 0,3-3 0 0,6-5 0 16,1 1 0-16,6-2 0 0,-3-4 0 0,4 0 0 15,0-3 0-15,1-2 0 0,2-2 0 0,2-3 0 16,2 2 0-16,5-7 0 0,3 0-1366 0,3-3-1478 16,8-4 654-16</inkml:trace>
  <inkml:trace contextRef="#ctx0" brushRef="#br0" timeOffset="-193187.57">7681 16063 3691 0,'-22'3'792'0,"3"1"-171"0,-3-4-91 15,8 0-19-15,3 0-36 0,1 0-59 0,1 2-53 16,5-1-40-16,4-1-46 0,0 0-85 0,0 0-192 0,0 0 0 16,41-1 0-16,-6 1 0 0,24 0 0 0,6 0 0 15,34 2 0-15,-8-6 0 0,3 6 0 16,-2-1 0-16,-27-5 0 0,27 5 0 0,-26 1 0 0,-2 0 0 16,-2 2 0-16,2-2 0 0,-6 3 0 0,-6 1 0 15,-14 0 0-15,-2-4 0 0,-4 2 0 0,-5-3 0 16,-11 3 0-16,-3-4 0 0,-1 0 0 0,-3 0 0 15,-3 0 0-15,-1 4 0 0,-5-4 0 0,0 1 0 16,0-1 0-16,-10 5 0 0,0-5 0 0,-2 2 0 16,-1-1 0-16,-4 0 0 0,0 0 0 0,-2-1 0 15,-2 0 0-15,6-2 0 0,-5 2 0 0,4-3-686 16,-4-2-566-16,-1 2-1354 0,3-1 599 0</inkml:trace>
  <inkml:trace contextRef="#ctx0" brushRef="#br0" timeOffset="-192829.27">7911 15918 479 0,'0'0'630'0,"0"0"8"0,13 1 11 16,-13-1 20-16,4-1 9 0,-4 1-39 0,0 0-58 15,-13 7-57-15,3-1-49 0,-7 3-45 0,-14 1-41 16,3 3-40-16,-4 2-32 0,-1-2-32 0,-4-4-29 16,0 7-53-16,2-4-203 0,4 0 0 0,-1-1 0 15,6 1 0-15,9-3 0 0,2-1 0 0,5-1 0 16,-2 0 0-16,5-2 0 0,2 1 0 0,2 1 0 16,2 1 0-16,6 2 0 0,0-5 0 0,3 4 0 15,3-2 0-15,5 5 0 0,4-6 0 0,5 3 0 16,3-1 0-16,1 0 0 0,-4 0 0 0,6 1 0 15,-2-2 0-15,1-2 0 0,-2 0 0 0,0 1 0 0,0 1 0 16,-5-5 0-16,-4 1 0 0,2-1 0 0,-2 0 0 16,-9-2 0-16,7-4 0 0,-7 2-65 15,2-1-701-15,-4-2-461 0,1-3-1329 0,0-1 588 16</inkml:trace>
  <inkml:trace contextRef="#ctx0" brushRef="#br0" timeOffset="-192621.3">8063 15994 3885 0,'-5'-10'749'0,"-4"2"-124"0,1-1 17 0,0 2 26 0,1 0-62 16,2 2-158-16,1 0-103 0,-1 2-122 0,1 0-223 16,4 3 0-16,0 0 0 0,0 0 0 0,5 12 0 15,2-3 0-15,0 5 0 0,4 5 0 0,0 4 0 16,1 1 0-16,-1 6 0 0,-2-2 0 0,-3-1 0 16,1 2 0-16,-2-1 0 0,-4-2 0 0,7 2 0 15,-7-4 0-15,-1-6 0 0,3 2 0 0,-2-2 0 16,-1-1 0-16,0-5 0 0,0-3 0 0,4-3 0 15,-7 2 0-15,6-5 0 0,-7-2-1366 0,4-1-1478 16,0 0 654-16</inkml:trace>
  <inkml:trace contextRef="#ctx0" brushRef="#br0" timeOffset="-191505.54">11043 15853 196 0,'0'0'552'0,"2"3"17"0,-2-3-7 0,0 0-10 15,0 0-6-15,0 7-3 0,0-7-2 0,1 3-13 16,-1 0-16-16,0-3-27 0,0 0-29 0,1 6-42 16,1-4-39-16,-2-2-36 0,1 4-35 0,-1-4-30 15,4 5-20-15,-2-3-65 0,3-2-189 0,-5 0 0 0,11 4 0 16,-5-4 0-16,0 0 0 0,3-2 0 0,-2 0 0 16,-1 1 0-16,-1-2 0 0,-1-1 0 0,1-3 0 15,-4 2 0-15,2-3 0 0,-6 1 0 0,-2-2 0 16,0-4 0-16,-4 7 0 0,-5-7 0 0,0 2 0 15,-6 3 0-15,-6 1 0 0,-1 2 0 0,-2 3 0 16,-2 4 0-16,-1 3 0 0,4-1 0 0,0 6 0 16,1 2 0-16,2 4 0 0,0 2 0 0,4-1 0 15,3 4 0-15,1 1 0 0,8 1 0 0,0 3 0 16,4-1 0-16,5 1 0 0,4 0 0 0,1 0 0 16,4 4 0-16,4-6 0 0,2-2 0 0,3-3 0 15,1 1 0-15,6-6 0 0,4-1 0 0,4-2 0 16,8-4 0-16,-4-2 0 0,12-2-622 0,-12-4-640 0,0-2-1367 15,1-1 605-15</inkml:trace>
  <inkml:trace contextRef="#ctx0" brushRef="#br0" timeOffset="-191205.6">11525 15998 420 0,'-7'-12'581'0,"-2"6"36"0,-2-2 17 15,-1 2 6-15,-5 2-14 0,-2-2-35 16,0 6-29-16,-3 4-31 0,2-1-37 0,3 5-45 0,-4 2-45 15,7 3-41-15,0 1-36 0,4 0-30 0,6 2-31 16,4 8-24-16,1-6-95 0,9 0-147 0,1-3 0 16,12 2 0-16,-4-4 0 0,11-3 0 0,1 3 0 15,0-9 0-15,0 2 0 0,2-5 0 0,-1-3 0 16,-4-1 0-16,-6 0 0 0,-3-2 0 0,5-8 0 16,-8 5 0-16,-1-5 0 0,-3 1 0 0,-5-2 0 15,-2-2 0-15,-5 0 0 0,-5-2 0 0,0 0 0 16,-8-4 0-16,-3 2 0 0,-4 2 0 0,-2 4 0 0,-5-2 0 15,-3 4 0-15,-2 1 0 0,3 4 0 16,1 1 0-16,2 0 0 0,6 2 0 0,2 2 0 16,5 0 0-16,3 2 0 0,1-1 0 0,5 1 0 0,4 0-238 15,0 0-1088-15,0 0-1436 0,19-5 636 16</inkml:trace>
  <inkml:trace contextRef="#ctx0" brushRef="#br0" timeOffset="-191001.91">12007 15704 295 0,'-1'-6'667'0,"-3"2"54"0,0 0 36 16,0 1-10-16,-1-1-48 0,5 4-69 0,-10 5-60 15,6 5-52-15,0 4-51 0,0 4-40 0,3 2-43 16,-3 4-38-16,2 2-37 0,2 2-27 0,4-2-31 16,-4 0-130-16,2-1-121 0,-2-7 0 0,1-1 0 15,3 5 0-15,0-6 0 0,0 0 0 0,-3-5 0 16,4-2 0-16,-1-2 0 0,-3 2 0 0,3-3-229 0,1-4-392 15,-1 1-603-15,3-4-1325 0,-7 1 586 16</inkml:trace>
  <inkml:trace contextRef="#ctx0" brushRef="#br0" timeOffset="-190800.88">12283 15681 54 0,'-1'-12'647'0,"0"3"51"0,1-2 47 0,-3 6 14 16,2-1-44-16,-1 3-75 0,2 3-69 0,0 0-65 0,0 0-47 15,-2 12-48-15,3 3-40 0,0 4-37 0,1 9-33 16,-1 0-31-16,2 3-25 0,-1-2-26 0,0 4-24 16,-2-3-144-16,0-2-51 0,0-2 0 0,-2-2 0 15,4-7 0-15,-2 1 0 0,1 0 0 0,0-7 0 16,0 1 0-16,3-7-227 0,-3 6-345 0,3-7-157 16,-1-1-382-16,2-3-1203 0,-5 0 532 0</inkml:trace>
  <inkml:trace contextRef="#ctx0" brushRef="#br0" timeOffset="-190495.6">12448 15937 208 0,'-5'1'679'16,"1"1"-37"-16,4-2-19 0,0 0-13 0,0 0-28 0,0 0-44 16,27-9-45-16,-5 6-39 0,6-2-37 0,5 0-25 15,1-2-47-15,4 1-31 0,-4 1-27 16,-2-2-28-16,0 2-11 0,-5-2-20 0,-7 1-4 15,-7 2 7-15,-3-1-16 0,0-1-19 0,-2 1-190 0,0 0-6 16,-4-1 0-16,-1-2 0 0,-1 2 0 16,-2 1 0-16,-3-1 0 0,1 3 0 0,-5-1 0 15,3 4 0-15,-1-2 0 0,5 2 0 0,-15 3 0 0,6 2 0 16,-5 7 0-16,-1-6 0 0,3 8 0 0,-1-2 0 16,2 1 0-16,1-1 0 0,2 2 0 0,3-3 0 15,-3 0 0-15,8 1 0 0,-2 1 0 0,-1 1 0 16,3-5 0-16,4 0 0 0,1 1 0 0,4-4 0 15,1 0-119-15,7 1-603 0,-4-4-503 0,4-1-1328 16,1 0 588-16</inkml:trace>
  <inkml:trace contextRef="#ctx0" brushRef="#br0" timeOffset="-190255.26">13247 15830 142 0,'-5'-2'679'0,"2"-1"43"0,-3-2 4 16,1 2-19-16,-2 2-37 0,-3 2-51 0,0 1-59 0,-2 5-54 16,-6-2-51-16,3 7-46 0,-3-2-43 15,5 3-29-15,-3 2-41 0,4-1-29 0,2-1-30 16,1 2-23-16,4 0-25 0,2-3-99 0,3 5-90 0,8-3 0 16,-3 3 0-16,8-5 0 0,-3-1 0 0,8 0 0 15,-4-2 0-15,4-5 0 0,0 1 0 0,1-3-124 16,0 1-412-16,0-3-105 0,0-3-508 0,2-1-1244 15,2-1 551-15</inkml:trace>
  <inkml:trace contextRef="#ctx0" brushRef="#br0" timeOffset="-190050.01">13577 15691 548 0,'-4'-11'698'15,"1"0"29"-15,-1 4 13 0,3 1-24 0,0-1-71 16,-2 2-64-16,2 3-58 0,1-3-54 0,0 5-47 15,0 0-35-15,-3 13-46 0,3-1-31 0,0 7-34 16,3 9-29-16,-2-1-23 0,3 1-20 0,-1 2-71 16,-2 2-133-16,3-4 0 0,-4-1 0 0,4-2 0 15,-2 1 0-15,1-5 0 0,-3-5 0 0,2 0 0 16,-2-1 0-16,1-6-367 0,-2 1-215 0,2-6-111 16,1 1-399-16,-4-2-1182 0,2-3 522 0</inkml:trace>
  <inkml:trace contextRef="#ctx0" brushRef="#br0" timeOffset="-189775.91">13447 15914 330 0,'-26'-9'544'0,"6"2"32"16,3 1 34-16,4 1 12 0,0 1-23 0,7 2-45 0,-1-2-55 15,3 2-46-15,4-1-34 0,0 3-46 0,17-7-26 16,2 5-34-16,16-1-31 0,4-1-26 0,15 1-22 16,1 0-20-16,1 1-25 0,-5-2-19 0,-9 1-17 15,-5-3-12-15,-1 1-7 0,1 1 15 0,-5-3-119 16,-6 1-30-16,-5 5 0 0,-4-3 0 0,-3 1 0 15,-4 2 0-15,-2-1 0 0,1 1 0 0,-4 0 0 16,0 1 0-16,-5 0 0 0,9 0 0 0,-9 0 0 16,8 5 0-16,-3 2 0 0,-4 0 0 0,3 4 0 15,-1-3 0-15,-2 4 0 0,0 0 0 0,-1-1 0 16,0 2 0-16,-1-1 0 0,0 0 0 0,-2-2 0 16,2 0 0-16,-2 0 0 0,2-4 0 0,-2 1 0 15,1 0 0-15,1-5-71 0,-2 1-665 0,3-3-495 16,0 0-1333-16,0 0 589 0</inkml:trace>
  <inkml:trace contextRef="#ctx0" brushRef="#br0" timeOffset="-189606.88">14111 15747 8 0,'-10'-13'670'0,"1"2"40"0,2 2 33 0,-1 0 13 16,1 2-51-16,0 1-75 0,4 1-56 15,-1-1-61-15,0 3-51 0,0 1-48 0,-1-1-36 16,2-2-46-16,3 5-41 0,-5-3-51 0,5 3-92 0,0 0-128 15,0 0-116-15,0 0-97 0,0 0-108 0,19 10-116 16,-8-5-114-16,-1 2-479 0,7 0-1093 0,2-1 483 16</inkml:trace>
  <inkml:trace contextRef="#ctx0" brushRef="#br0" timeOffset="-189299.09">14494 15797 590 0,'-12'-4'629'15,"1"4"28"-15,-2-3-1 0,-2 3-25 0,0 0-33 16,1 3-37-16,-2 0-38 0,-3 3-32 0,2 4-47 16,2-4-43-16,6 2-40 0,-1 0-41 0,2 2-33 15,5 0-26-15,3 2-26 0,3-1-24 0,9 4-16 16,7-1-55-16,9 3-140 0,3-6 0 0,2-1 0 16,4 0 0-16,-1-2 0 0,0-5 0 0,-2 0 0 15,-3 0 0-15,-2-1 0 0,-7-4 0 0,0-1 0 16,-3-2 0-16,-1 4 0 0,-7-6 0 0,0 3 0 15,0-1 0-15,-3-1 0 0,-1 0 0 0,-3-3 0 0,0 2 0 16,-4-3 0-16,-4 0 0 0,-4 0 0 0,-1 0 0 16,-3-2 0-16,-1 2 0 0,-2 2 0 0,-3-2 0 15,0 3 0-15,1 2 0 0,4-2 0 0,1 4 0 16,1-1 0-16,1 4 0 0,4-4-572 0,3 2-151 16,3 2-427-16,0 0-1245 0,0 0 551 0</inkml:trace>
  <inkml:trace contextRef="#ctx0" brushRef="#br0" timeOffset="-188821.94">14984 15812 129 0,'7'-4'516'16,"-2"-2"36"-16,4 2 38 0,-4-1 24 0,3-4 12 15,-1 1-15-15,1-1-20 0,1 0-37 0,0-3-52 16,3 4-51-16,-1 4-46 0,1 0-39 0,2 2-38 16,-1 2-31-16,6 2-33 0,-1 2-22 0,1 4-23 15,1 0-25-15,-6 3-54 0,2 0-140 0,-5 0 0 16,-2 3 0-16,4 1 0 0,-11-4 0 0,2 1 0 15,-4 1 0-15,3-2 0 0,-6 1 0 0,-2-1 0 16,1-5 0-16,-2 4 0 0,2-6 0 0,-1 0 0 16,2 0 0-16,0-2 0 0,3-2 0 0,0 0 0 0,-9-6 0 15,7 2 0-15,4-2 0 0,0-3 0 16,2-2 0-16,5-3 0 0,0 0 0 0,6-8 0 16,2 2 0-16,6 0 0 0,-1 2 0 0,2 0 0 0,-2 2 0 15,3 0 0-15,-2 2 0 0,4 2 0 0,-3 1 0 16,3 6 0-16,3 2 0 0,0 3 0 0,1 3 0 15,1 1 0-15,2 4 0 0,-7 2 0 0,4 2 0 16,-4 3 0-16,-3-2 0 0,-1 3 0 0,-9-2 0 16,3-1 0-16,-6 3 0 0,3-1 0 0,-2-1 0 15,-2-2 0-15,0-2 0 0,-1 0 0 0,-2 0 0 16,-1-1 0-16,0-3 0 0,-2-1 0 0,0 2 0 16,0-2 0-16,1-1 0 0,-4 2 0 0,3-3 0 15,2 0 0-15,-2 0 0 0,-1 0 0 0,-3-3 0 16,4 3 0-16,-3 0 0 0,-1-3 0 0,1 2 0 15,-1-2 0-15,4 2 0 0,-4-2 0 0,0 0 0 16,0 0 0-16,4 3 0 0,-4-3 0 0,0 0 0 0,0 0 0 16,0 0 0-16,0 0 0 0,0 0 0 15,0 0 0-15,0 0-314 0,4-7-1000 0,0 3-1422 16,2 0 630-16</inkml:trace>
  <inkml:trace contextRef="#ctx0" brushRef="#br0" timeOffset="-188154.28">17734 15600 213 0,'-8'-2'778'16,"3"1"21"-16,-3 1-15 0,0-1-50 0,1 1-75 16,-1 1-65-16,-2 2-60 0,-4 1-54 0,1 2-42 15,-2 3-48-15,-2 3-44 0,2 3-32 0,-5 4-31 16,4 0-33-16,7 0-24 0,0-1-24 0,4-1-35 16,3 3-167-16,4 0 0 0,2-2 0 15,6-1 0-15,8 3 0 0,-3-5 0 0,11-1 0 0,1-6 0 16,4-1 0-16,3-2 0 0,-2-4 0 0,-3-4 0 15,1-1 0-15,-5-1 0 0,-3-1 0 0,-4 0 0 16,-4-2 0-16,1-2 0 0,-7-1 0 0,-3 0 0 16,2-4 0-16,-7-1 0 0,-3-2 0 0,-1 2 0 15,-5-2 0-15,-6-4 0 0,-3 2 0 0,-2 2 0 16,-3 2 0-16,7 4 0 0,-4-1 0 0,1 4 0 0,2-1 0 16,0 2 0-16,7 1 0 0,1 0 0 15,-2 1-299-15,6 1-1017 0,2 0-1424 0,3 0 630 16</inkml:trace>
  <inkml:trace contextRef="#ctx0" brushRef="#br0" timeOffset="-187887.57">18419 15275 514 0,'0'-25'787'0,"-5"7"38"0,1-1-39 16,-1 4-75-16,-3 0-68 0,-3 3-64 0,2 3-57 15,-2 3-52-15,0 1-48 0,-2 5-45 0,-6 6-40 16,-3 11-34-16,-5 3-32 0,3 8-29 0,-1 11-24 15,7 7-34-15,5 4-184 0,3 1 0 0,8 1 0 16,8-2 0-16,1 0 0 0,3 1 0 0,-1-4 0 16,4-2 0-16,-3-11 0 0,-3-3 0 0,2-1 0 15,1-2 0-15,-4-8 0 0,-1-2 0 0,1-1 0 16,-4-6 0-16,2-1 0 0,0-1 0 0,-3-2 0 16,-1-3 0-16,0-2 0 0,0-2 0 0,0 0 0 15,-11-1 0-15,5-4 0 0,-1 0-454 0,-3-2-214 16,3-1-511-16,-3-2-1276 0,0-2 565 0</inkml:trace>
  <inkml:trace contextRef="#ctx0" brushRef="#br0" timeOffset="-187736.47">18102 15752 556 0,'-17'-9'283'16,"-2"-1"140"-16,1 3 71 0,4 1 50 15,3 2 33-15,2 0 9 0,0 0-23 0,2 1-30 16,3 2-47-16,4 1-27 0,2-4-30 0,-2 4-38 0,15-4-42 16,6 2-31-16,9 0-33 0,2 0-27 0,4-1-27 15,2 2-20-15,3-2-25 0,13 0-157 0,-3 1-29 16,1 0 0-16,-13-1 0 0,0-2 0 0,2-1-141 15,9 2-243-15,-10-2-108 0,-3 3-105 0,-3-2-500 16,3-5-1187-16,-1 4 526 0</inkml:trace>
  <inkml:trace contextRef="#ctx0" brushRef="#br0" timeOffset="-187508.11">19303 15283 453 0,'-6'-24'783'0,"2"8"37"0,0 5-26 15,3-1-77-15,0 4-70 0,-1-1-68 0,1 4-53 16,1 1-51-16,-4 0-53 0,4 4-49 0,0 0-34 16,0 0-37-16,4 22-28 0,4 7-29 0,-1 17-26 0,7 5-17 15,-3 3-181-15,2 1-21 0,-1-1 0 16,-3 3 0-16,-4-7 0 0,-1 2 0 0,5-7 0 16,-8-8 0-16,2-4 0 0,-2-2 0 0,0-2 0 0,-1 0 0 15,0-11 0-15,-1-2 0 0,2-6 0 0,-2 0 0 16,5-5 0-16,-7 1-246 0,6-1-505 15,-3-5-448-15,0 0-1300 0,0 0 576 0</inkml:trace>
  <inkml:trace contextRef="#ctx0" brushRef="#br0" timeOffset="-187245.35">19340 15592 477 0,'-14'-20'714'15,"4"5"45"-15,2 0 5 0,3 5-46 0,1 3-68 16,2-5-67-16,3 7-59 0,2-4-54 0,6 4-45 15,5-2-45-15,7 4-33 0,11 3-37 0,0 3-23 16,5 4-37-16,-3-2-22 0,-1 4-27 0,-3 0-97 16,-1 2-104-16,-13-2 0 0,2 0 0 0,-3 0 0 0,-6 0 0 15,-1-1 0-15,-3 2 0 0,-3 0 0 16,-2 0 0-16,-3 0 0 0,-1 0 0 0,-4-1 0 16,-2 2 0-16,-4-2 0 0,-4 2 0 0,0-4 0 0,-1 2 0 15,0-4 0-15,-1-2 0 0,-1 1 0 0,2-3 0 16,0-1 0-16,0 0 0 0,7-1 0 0,2-2 0 15,0 0-251-15,6 0-478 0,1 2-474 16,3 1-1301-16,14-12 576 0</inkml:trace>
  <inkml:trace contextRef="#ctx0" brushRef="#br0" timeOffset="-186929.25">20056 15538 98 0,'0'-5'650'0,"-3"-3"38"0,-3 2 44 0,-2-1 11 16,-1 3-44-16,-5-2-69 0,0 3-64 0,-7 1-56 15,1 2-50-15,-9 3-48 0,0 5-42 0,-1-3-36 16,3 5-33-16,2 0-30 0,4 2-27 0,6-3-29 16,-2 3-24-16,7 1-114 0,4 2-77 0,2-3 0 15,5 1 0-15,4-1 0 0,2 1 0 0,7 1 0 16,2-5 0-16,11 4 0 0,-8-6 0 0,3-2 0 16,6-1 0-16,-5-4 0 0,-1-2 0 0,5-2 0 15,-7-2 0-15,7-2 0 0,-8-2 0 0,-1 0 0 0,-1 0 0 16,-4-2 0-16,-1 0 0 0,-3 3 0 0,-2 0 0 15,-2 1 0-15,0 4 0 0,0-4 0 16,-1 4 0-16,-2 1 0 0,1-1 0 0,-3 4 0 16,3-4 0-16,-3 4 0 0,0 0 0 0,0 0 0 0,0 0 0 15,-6 13 0-15,5-7 0 0,-2 3 0 0,3 1 0 16,2 2 0-16,2-1 0 0,1 5-440 0,0-9-853 16,8 6-1399-16,1-1 620 0</inkml:trace>
  <inkml:trace contextRef="#ctx0" brushRef="#br0" timeOffset="-186571.95">20369 15551 303 0,'-13'-15'738'0,"4"0"54"0,2 6 11 16,1-3-75-16,4 2-74 0,-3 2-64 0,4 1-60 16,2 2-53-16,3 0-53 0,1 2-42 0,3 2-38 15,3 1-34-15,8 4-33 0,2 4-24 0,5 4-28 16,0 4-20-16,-2 4-49 0,3-1-156 0,-4 1 0 15,1 2 0-15,-4-2 0 0,-4 0 0 0,-4-4 0 16,-5-2 0-16,0-3 0 0,-2 2 0 0,-3-2 0 16,2-2 0-16,-4-2 0 0,2-1 0 0,-4-1 0 15,2 0 0-15,-2-2 0 0,2-3 0 0,-7 1 0 0,7-1 0 16,0 0 0-16,-12-5 0 0,8 1 0 0,0 2 0 16,1-4 0-16,-1 2 0 0,3-2 0 0,-1 0 0 15,-1-4 0-15,3 5 0 0,-1-4 0 0,1 1 0 16,1-3 0-16,2-1 0 0,0 2 0 0,3-2 0 15,0 1 0-15,4-3 0 0,2 4 0 0,1 0 0 16,3 1 0-16,2 3 0 0,9-1 0 0,-7 3 0 16,8 0 0-16,2 1 0 0,-1 1 0 0,2-1 0 15,-2 3-159-15,7-2-539 0,-8 0-525 0,4 2-1324 16,-3 0 586-16</inkml:trace>
  <inkml:trace contextRef="#ctx0" brushRef="#br0" timeOffset="-186357.92">21343 15425 417 0,'-5'-9'662'16,"-2"2"64"-16,5-1 14 0,-1 1-4 0,-1 0-75 15,3 3-65-15,-1 1-58 0,0-2-55 0,1 1-47 16,-3 1-47-16,4 3-38 0,0 0-42 0,-1-5-30 0,1 5-28 16,0 0-19-16,6 21-30 0,-2-9-19 0,0 3-183 15,1 3 0-15,0 8 0 0,5-3 0 16,-3 0 0-16,-5 4 0 0,2-7 0 0,0-2 0 0,-4 2 0 15,3-2 0-15,-1-2 0 0,-2 1-313 0,0-5-264 16,3-1-113-16,-2-3-413 0,-1 0-1192 0,0-6 527 16</inkml:trace>
  <inkml:trace contextRef="#ctx0" brushRef="#br0" timeOffset="-186098.93">21273 15607 53 0,'-20'-9'371'0,"4"1"61"0,3 2 42 15,3 2 21-15,1 0 1 0,2 0-19 0,1 1-32 16,6-1-26-16,0 4-14 0,9-4-31 0,3 2-29 15,8 2-29-15,9-1-34 0,1 0-27 0,4-1-24 16,1 1-25-16,-2 1-5 0,-1 0-2 0,0 0 1 16,-3 0 12-16,-8-1 11 0,-2 1 13 0,-8-1 8 15,1 1-22-15,-1-1-20 0,-3 1-26 0,-3-1-176 16,2 2 0-16,-7-1 0 0,6 0 0 0,-6 0 0 16,9 0 0-16,-9 0 0 0,5 2 0 0,-2 0 0 15,-1 2 0-15,1 1 0 0,-1 2 0 0,1-1 0 16,-2 1 0-16,0 3 0 0,-1 0 0 0,2-2 0 15,-2 0 0-15,0 0 0 0,0-3 0 0,1 4 0 16,-2-4 0-16,3 0 0 0,-2 3-580 0,3-6-99 0,-3-2-477 16,2 1-1251-16,-2-1 553 0</inkml:trace>
  <inkml:trace contextRef="#ctx0" brushRef="#br0" timeOffset="-185929.22">21701 15492 143 0,'-7'-13'647'0,"2"3"36"15,0 1 41-15,0 0 1 0,1 3-29 0,2 1-68 16,-2 1-64-16,3 1-57 0,-3-2-50 0,4 3-46 0,-3-4-44 16,3 6-41-16,-1-2-40 0,1 2-48 0,0 0-75 15,0 0-87-15,0 0-99 0,0 0-107 0,0 0-111 16,17 9-120-16,-5-3-105 0,4 1-107 0,-4-1-402 16,5 3-1055-16,-2-1 466 0</inkml:trace>
  <inkml:trace contextRef="#ctx0" brushRef="#br0" timeOffset="-185705.9">22098 15535 12 0,'-6'-5'592'0,"-4"0"57"15,2-3 43-15,-1 3 18 0,1 1-7 0,-3-4-41 16,3 4-67-16,-2 2-62 0,0-2-56 0,1-1-48 16,-3 5-42-16,-2 0-40 0,5 5-35 0,-4-1-31 15,1 0-30-15,0 6-25 0,3-5-26 0,0 7-67 16,0-2-133-16,2 3 0 0,3 3 0 0,1-2 0 0,8 4 0 15,0-1 0-15,3 0 0 0,4 0 0 16,8 3 0-16,-5-7 0 0,-2 1 0 0,6-4 0 16,2 0 0-16,7-3 0 0,-8 0-515 0,0-2-114 0,0 0-546 15,2-3-1272-15,-2 0 563 0</inkml:trace>
  <inkml:trace contextRef="#ctx0" brushRef="#br0" timeOffset="-185486.43">22335 15490 320 0,'-3'-16'567'0,"-1"4"41"0,3 1 32 0,0 4-2 16,1 0-12-16,-1 0-48 0,-1 3-39 0,2-2-51 15,0 6-48-15,0-2-33 0,0 2-19 0,0 0-35 16,0 12-34-16,-1 0-33 0,2 3-21 0,-1 1-32 16,2 1-24-16,-4 0-18 0,-2 2-95 0,3-3-96 15,-2 2 0-15,2-1 0 0,0 1 0 0,0-2 0 16,-1 1 0-16,1-1 0 0,2 0 0 0,1-5 0 15,0-1-110-15,3 0-354 0,-1-1-105 0,5-4-110 16,1 3-383-16,-1-3-1150 0,5-2 509 0</inkml:trace>
  <inkml:trace contextRef="#ctx0" brushRef="#br0" timeOffset="-185219.91">22457 15620 2 0,'-2'-6'397'0,"-2"0"5"0,4 0 16 0,4 1-5 16,-2 1-3-16,7-2-14 0,4 2-19 0,7-1-14 15,2 3-10-15,5-3-5 0,2 3-3 0,-3 2 8 16,-3 0 21-16,4-3-18 0,-7 3-1 0,-2-1-4 0,0 1 2 16,-6-1-12-16,-1 0-23 0,-3 1-30 0,-3-2-29 15,-5 2-22-15,10 0-22 0,-6-1-48 16,-4 1-167-16,5-3 0 0,-5-1 0 0,0 4 0 0,-1-5 0 16,-3 0 0-16,4 5 0 0,-5-3 0 0,5 3 0 15,-8 0 0-15,8 0 0 0,-13 2 0 0,7 2 0 16,-2-2 0-16,3 2 0 0,0 1 0 0,-1 2 0 15,1-2 0-15,1 2 0 0,1 0 0 0,2 0 0 16,2 1 0-16,1 4 0 0,3-5 0 0,3 1 0 16,3 0-569-16,3 3-702 0,1-5-1376 0,6 2 609 15</inkml:trace>
  <inkml:trace contextRef="#ctx0" brushRef="#br0" timeOffset="-184930.29">23394 15607 312 0,'-1'-17'580'0,"-2"6"33"16,-2 1 20-16,0-1 5 0,-1 1-13 0,-1 0-26 16,-3 2-35-16,1-1-42 0,-2 1-47 0,2 5-45 15,-2-2-46-15,4 2-39 0,-1 1-36 0,3 3-37 16,0 3-25-16,1 1-29 0,1 1-22 0,3 6-20 16,4 0-123-16,1 5-53 0,2-1 0 0,-1 3 0 0,8 3 0 15,-5-5 0-15,0 1 0 0,0-4 0 0,-5-1 0 16,1-1 0-16,-1 0 0 0,-2-2 0 0,1-1 0 15,-3-2 0-15,0-1 0 0,-3 0 0 16,1 1 0-16,-3-2 0 0,-4-1 0 0,-3-2 0 0,-2 0 0 16,0-2 0-16,-1 0 0 0,-2-2 0 0,1 0 0 15,2-1 0-15,3 2 0 0,-3-5 0 0,5 0 0 16,2 2-305-16,3 0-413 0,2 0-477 0,2 4-1294 16,6-5 572-16</inkml:trace>
  <inkml:trace contextRef="#ctx0" brushRef="#br0" timeOffset="-184685.92">23694 15690 359 0,'0'0'602'0,"-5"-2"25"16,5 2 26-16,-6-4-6 0,6 4-10 0,-4-3-21 16,4 3-53-16,0 0-58 0,0 0-43 0,-6-1-45 15,6 1-38-15,0 0-34 0,-2-4-34 0,2 4-29 16,0 0-26-16,0 0-28 0,0 0-20 0,0-5-114 0,0 5-94 15,0 0 0-15,0 0 0 0,0 0 0 16,0 0 0-16,0-5 0 0,0 5 0 0,-1-4 0 16,1 4 0-16,0 0 0 0,-2-6 0 0,0 2 0 0,2 4 0 15,-5-5 0-15,1 2 0 0,-1-1 0 0,-1-1-338 16,-4 2-293-16,-2 0-573 0,-2 2-1304 0,-1 1 577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13:24.892"/>
    </inkml:context>
    <inkml:brush xml:id="br0">
      <inkml:brushProperty name="width" value="0.05292" units="cm"/>
      <inkml:brushProperty name="height" value="0.05292" units="cm"/>
      <inkml:brushProperty name="color" value="#FF0000"/>
    </inkml:brush>
  </inkml:definitions>
  <inkml:trace contextRef="#ctx0" brushRef="#br0">417 1195 1 0,'0'0'708'15,"-7"-6"40"-15,6 4 10 0,-1-2-23 0,2 4-74 16,-3-2-62-16,3 2-59 0,0 0-67 0,0 0-32 15,-6-3-49-15,6 3-39 0,0 0-34 0,0 0-32 16,7 14-27-16,-2-4-24 0,3 1-24 0,1 5-25 16,8 4-16-16,-2 2-61 0,3-1-110 0,1 0 0 15,-1-1 0-15,1 3 0 0,2 0 0 0,0-1 0 16,0-3 0-16,-2 1 0 0,-1 0 0 0,-4-6 0 16,1-2 0-16,-2 2 0 0,-3-3 0 0,-2-2 0 15,-2 0 0-15,2-2 0 0,-2-2 0 0,-1 1 0 16,-1-2 0-16,0 1 0 0,0 0 0 0,-3-3 0 0,3 1 0 15,-4-3 0-15,4 4-158 0,-4-4-404 16,0 0-117-16,0 0-453 0,0 0-1227 0,0 0 543 16</inkml:trace>
  <inkml:trace contextRef="#ctx0" brushRef="#br0" timeOffset="224.23">632 1182 518 0,'-2'-12'580'16,"1"0"22"-16,1 0 9 0,0 7 8 0,1-1-21 15,-1 0-32-15,-1 3-42 0,1 3-39 0,1-4-44 16,-1 4-43-16,0 0-38 0,2 23-29 0,-5-5-33 16,2 10-27-16,-2-3-28 0,-1 3-25 0,-2-1-21 0,0 2-26 15,-1 2-11-15,3-6-160 0,-1 0 0 16,0 2 0-16,-1-8 0 0,2 6 0 0,-1-3 0 16,1-5 0-16,0 0 0 0,-1-2 0 0,0-4 0 15,2 1 0-15,-3-2 0 0,2-1-237 0,3-4-230 0,-4-1-101 16,2 1-103-16,-1-2-371 0,4-3-1128 0,0 0 500 15</inkml:trace>
  <inkml:trace contextRef="#ctx0" brushRef="#br0" timeOffset="421.17">611 1183 269 0,'5'-25'555'0,"-2"8"34"0,-2 6 21 16,2-1 15-16,0 5-3 0,-3 2-36 0,0-2-44 0,0 5-45 15,0 2-37-15,0 0-52 0,0 0-26 16,4 29-36-16,-2-11-34 0,-5 8-29 0,2 2-24 15,2-1-27-15,-2 0-28 0,1 2-16 0,1-2-19 16,-1-4-116-16,0-6-53 0,0 5 0 0,3-6 0 0,-3 0 0 16,1 2 0-16,-1-6 0 0,1 0 0 0,-2-6 0 15,0 2-283-15,-1-3-212 0,1 1-138 16,-4 1-497-16,0-3-1225 0,-3-3 542 0</inkml:trace>
  <inkml:trace contextRef="#ctx0" brushRef="#br0" timeOffset="567.11">370 1370 385 0,'0'0'539'0,"-5"1"44"16,5-1 30-16,0 0 12 0,0 0-18 0,0 0-47 15,26 2-61-15,-13-5-54 0,5 3-36 0,1 0-47 0,0-2-74 16,11-2-111-16,-10 1-134 0,10 2-133 0,2-4-167 16,-2 2-173-16,1-1-463 0,2 2-968 0,3-1 428 15</inkml:trace>
  <inkml:trace contextRef="#ctx0" brushRef="#br0" timeOffset="909.55">1556 1058 597 0,'0'0'681'15,"-7"0"-8"-15,7 0-7 0,0 0-34 0,0 0-47 16,-6 1-45-16,6-1-36 0,0 0-47 0,0 0-39 16,15 3-42-16,0 0-35 0,6-3-30 0,14 1-30 15,4-1-28-15,16 0-19 0,3 2-38 0,3-4-12 16,-4-1-15-16,-3 2-76 0,-13 0-93 0,-4-1 0 15,0 1 0-15,0-1 0 0,-6 2 0 0,-3-1 0 16,-9 2 0-16,-5-1 0 0,-4 0 0 0,-2 2 0 16,2-4 0-16,-5 4 0 0,2-1-45 0,-7-1-437 15,5 3-149-15,-8 1-542 0,3-4-1269 0,-2 11 561 16</inkml:trace>
  <inkml:trace contextRef="#ctx0" brushRef="#br0" timeOffset="1141.16">2063 1109 185 0,'-4'-3'742'16,"-1"1"0"-16,5 2-32 0,-8-2-23 0,8 2-42 15,0 0-68-15,0 0-54 0,-6 7-47 0,6 1-54 16,1 4-39-16,-1 5-26 0,0 1-37 0,3 13-33 16,-1-1-28-16,-2-3-22 0,0 0-24 0,3 3-21 15,-3 0-20-15,4-3-110 0,-3-5-62 0,2 2 0 16,-1-5 0-16,1-2 0 0,-2-3 0 0,3 1 0 15,0 1 0-15,-3-8 0 0,0 3 0 0,2-5 0 16,-2 2 0-16,-1-4 0 0,3 0-408 0,-3-4-197 16,3 7-592-16,0-4-1296 0,-3-3 574 0</inkml:trace>
  <inkml:trace contextRef="#ctx0" brushRef="#br0" timeOffset="1515.3">2307 1158 4499 0,'5'-18'742'0,"-5"5"-172"0,4 3-93 0,-3 3-41 16,-1-1-65-16,3 4-56 0,-3-1-56 0,1 2-54 16,-1 3-41-16,0 0-14 0,6 10-147 0,-3 0-3 15,1 6 0-15,-3 2 0 0,3 1 0 0,-3 7 0 16,3-1 0-16,0 3 0 0,-4-10 0 0,-3 7 0 16,3-7 0-16,0-2 0 0,0 3 0 0,-1-7 0 15,-3 0 0-15,3-4 0 0,1 1 0 0,-1-4 0 16,1 0 0-16,-1 2 0 0,1-7 0 0,0 5 0 15,0-5 0-15,2 3 0 0,-2-3 0 0,0 0 0 16,0 0 0-16,6-11 0 0,-1 2 0 0,3-2 0 16,1-2 0-16,5-2 0 0,-1 1 0 0,3 1 0 0,5-4 0 15,-3 6 0-15,-3 2 0 0,6-1 0 16,-1 4 0-16,-1 1 0 0,2 4 0 0,-2 1 0 16,-1 4 0-16,1-1 0 0,-4 3 0 0,3 1 0 15,-5 3 0-15,-3-3 0 0,-1 5 0 0,-1-6 0 16,-3 6 0-16,0-4 0 0,-1 3 0 0,0-1 0 0,-3-2 0 15,0 2 0-15,2-3 0 0,-2-1 0 16,-2 1 0-16,2-2 0 0,-1-5-491 0,-1 8-793 16,1-8-1390-16,1 7 615 0</inkml:trace>
  <inkml:trace contextRef="#ctx0" brushRef="#br0" timeOffset="1704">2956 1233 5446 0,'4'-8'757'0,"0"-1"-130"0,-2 4-108 0,2 2-116 15,-2-3-108-15,-1 4-151 0,-1 2-144 0,0 0 0 16,0 0 0-16,13 10 0 0,-8-4 0 0,-1 6 0 0,-2-2 0 16,2 0 0-16,1 1 0 0,-1 0 0 0,0 0 0 15,-2-2 0-15,3 2 0 0,-1 0 0 16,0-3 0-16,-1-1 0 0,-1 3 0 0,1-4 0 16,-1-1 0-16,-2 2 0 0,2 0 0 0,-4-3-175 15,1 0-565-15,1-4-473 0,-5 7-1314 0,5-7 582 0</inkml:trace>
  <inkml:trace contextRef="#ctx0" brushRef="#br0" timeOffset="1872.97">3058 1092 5963 0,'-1'-8'604'16,"-1"1"-34"-16,0 0-64 0,1 3-118 0,-3-2-228 0,4 6-160 16,-1-5 0-16,1 5 0 0,0-5 0 0,0 5 0 15,0-4 0-15,0 4 0 0,0 0 0 16,0 0 0-16,0 0 0 0,0 0 0 0,0 0 0 15,11 15 0-15,-5-10 0 0,0 3-437 0,4 1-266 16,0-1-473-16,2-1-1273 0,3 3 564 0</inkml:trace>
  <inkml:trace contextRef="#ctx0" brushRef="#br0" timeOffset="2158.62">3612 1109 577 0,'-1'-3'732'0,"1"-4"52"0,-4 4-27 0,-3-2-74 16,1 2-66-16,0 1-62 0,-6 0-57 0,1 2-56 0,-5 2-41 15,-2 3-37-15,3 2-40 0,-3 1-33 16,3 1-30-16,1 3-29 0,3 3-24 0,5 1-24 16,2 0-16-16,4 1-55 0,4 0-113 0,4 2 0 15,2-2 0-15,7 4 0 0,3-2 0 0,-2-1 0 16,-3-6 0-16,2 4 0 0,-3-2 0 0,0-3 0 0,-5-3 0 16,0-1 0-16,-1-1 0 0,-3-2 0 15,-1 0 0-15,-3 3 0 0,-1-4 0 0,-1 2 0 16,-3 2 0-16,-1-2 0 0,-6 0 0 0,0-1 0 0,-2 0 0 15,-5 2 0-15,-1-4 0 0,1 2 0 0,-1-1 0 16,2-2 0-16,-2 3 0 0,1-4 0 16,4 1 0-16,-4 0 0 0,3-1 0 0,-2 0 0 15,2-2 0-15,6-2-1366 0,3 0-1478 0,1 0 654 0</inkml:trace>
  <inkml:trace contextRef="#ctx0" brushRef="#br0" timeOffset="3128.98">5051 1170 171 0,'-3'-6'762'15,"2"0"19"-15,1-1-16 0,1 0-49 0,2 1-68 0,-1 0-65 16,2 1-57-16,1-1-53 0,3 1-45 0,1 1-46 16,8 2-41-16,-4 1-31 0,8 3-33 0,0 3-29 15,5 6-26-15,-1 4-22 0,0 1-21 16,-2 2-13-16,0 0-153 0,-1 2-13 0,-4 0 0 0,-5-4 0 16,-1-1 0-16,-1 1 0 0,-2-1 0 0,-1 1 0 15,-5-5 0-15,0-2 0 0,-1 2 0 0,-2-2 0 16,0-1 0-16,-2-2 0 0,0-2 0 0,0 1 0 15,-3-2 0-15,-2-1 0 0,1 1 0 0,0-3 0 16,6 0 0-16,-17-4 0 0,12 2 0 0,-4-2 0 16,1-3 0-16,-2 0 0 0,5-4 0 0,1 1 0 15,0-8 0-15,3 1 0 0,1-2 0 0,1 1 0 16,4 0 0-16,3 1 0 0,9-4 0 0,3 2 0 16,1 3 0-16,3 3 0 0,3-3 0 0,2 11 0 15,-1-3 0-15,0 4 0 0,-10 4 0 0,9 3 0 16,0 6 0-16,-8-4 0 0,-1 7 0 0,-2-2 0 15,-1 2 0-15,-4 0 0 0,-3-2 0 0,1 4 0 16,-3 1 0-16,2 0 0 0,-6-3 0 0,2-4 0 16,-4 2 0-16,0-3 0 0,0 2 0 0,0-5 0 15,0 2 0-15,0 0 0 0,0-4 0 0,-4 1 0 16,2-2 0-16,2-1 0 0,-7 5 0 0,7-5 0 16,-6 0 0-16,6 0 0 0,-8-5 0 0,6 3 0 15,-2-2 0-15,1-4 0 0,3-3 0 0,0-1 0 16,0 0 0-16,3-5 0 0,2 0 0 0,3 2 0 15,2-1 0-15,4-1 0 0,5-2 0 0,0 1 0 16,-1 10 0-16,3-1 0 0,-1 2 0 0,0 3 0 16,1 2 0-16,-1 2 0 0,0 2 0 0,0 6 0 15,-1-1 0-15,0 2 0 0,-2 0 0 0,-2 3 0 16,-2 1 0-16,-5-2 0 0,1-2 0 0,-3 3 0 16,2-2 0-16,-3 0 0 0,-1 0 0 0,-2-3 0 15,3 4 0-15,-3-5 0 0,-1 3 0 0,0-3 0 16,0 0 0-16,-2-1 0 0,0 1 0 0,1-1 0 15,-4-1 0-15,0 1 0 0,1-1 0 0,-3 0 0 16,4 0 0-16,-1 1-468 0,3-5-820 0,-5 2-1394 0,5-2 617 16</inkml:trace>
  <inkml:trace contextRef="#ctx0" brushRef="#br0" timeOffset="3441.65">6187 1211 205 0,'0'0'722'15,"-9"1"0"-15,9-1-17 0,-5-2-32 0,5 2-30 16,0 0-48-16,13-5-57 0,5 0-54 0,2-1-49 0,12 0-42 16,1-1-38-16,-1-1-37 0,0-2-32 15,0 3-28-15,0-3-26 0,0 0-26 0,-5 6-15 16,-10 0-20-16,-4 2-112 0,0-3-59 0,-4 0 0 0,0 3 0 16,-4-2 0-16,0 0 0 0,3-2 0 15,-7 2 0-15,-1-1 0 0,0 0 0 0,-1-1 0 16,-3 1 0-16,-1 1 0 0,-6-1 0 0,-3 4 0 15,-3-1 0-15,-3 4 0 0,0 1 0 0,-5 3 0 0,-2 3 0 16,5 0 0-16,2 5 0 0,3-3 0 16,3 2 0-16,0 1 0 0,3 1 0 0,4 0 0 0,2 0 0 15,3 1 0-15,0-1 0 0,4 1 0 16,3-4 0-16,6 3 0 0,4 5 0 0,3-9 0 16,8-3 0-16,2 2-707 0,3-8-541 0,-3-2-1351 0,6 0 598 15</inkml:trace>
  <inkml:trace contextRef="#ctx0" brushRef="#br0" timeOffset="3757.83">7033 1095 248 0,'-19'-9'658'0,"2"4"30"0,-6 1 10 0,-5 4-19 0,1 1-20 16,-2 4-57-16,1 3-56 0,1 1-60 0,1 2-50 16,2 1-43-16,8-1-38 0,4 0-40 15,-1 2-32-15,6-5-28 0,1 4-24 0,5-1-28 16,-1-2-18-16,4 3-19 0,1-4-61 0,1 1-105 0,2-2 0 15,4 0 0-15,-1-2 0 0,1-2 0 0,4 0 0 16,3-3 0-16,2 0 0 0,2-2 0 0,-2-2 0 16,0-1 0-16,1-3 0 0,6-4 0 0,0 0 0 15,-9-1 0-15,0 0 0 0,1 3 0 16,-4 0 0-16,-4 3 0 0,-1-3 0 0,-5 8 0 0,1-4 0 16,3 2 0-16,-4 2 0 0,-2-1 0 0,1 1 0 15,-3 2 0-15,0 0 0 0,0 0 0 0,5 8 0 16,-5-1 0-16,0 1 0 0,0 4 0 0,2-3 0 15,1 3 0-15,3 0 0 0,1 3 0 0,-2-5 0 16,5 3-50-16,-3-4-620 0,1-1-576 0,3 0-1348 16,-1-2 596-16</inkml:trace>
  <inkml:trace contextRef="#ctx0" brushRef="#br0" timeOffset="4148.25">7240 1084 46 0,'-5'-16'629'0,"0"0"50"0,1 6 30 0,0-1-8 15,3 4-30-15,-2 2-52 0,2-1-70 0,1 2-52 16,0 4-53-16,9-3-41 0,0 5-38 0,4 3-35 16,2 3-33-16,2 2-28 0,3 7-27 15,-3-4-28-15,1 5-18 0,-4-4-23 0,0 1-18 0,-3 0-152 16,-2-2-3-16,0 3 0 0,-2-5 0 0,-2 1 0 16,-3-1 0-16,2-2 0 0,-3-2 0 0,2-1 0 15,-3-1 0-15,0 0 0 0,0-2 0 0,-4 2 0 16,4-5 0-16,-4 2 0 0,4-2 0 0,0 0 0 15,0 0 0-15,0 0 0 0,-11-7 0 0,8 4 0 16,1-2 0-16,0 0 0 0,1-5 0 0,1 0 0 16,0-1 0-16,3-3 0 0,4-1 0 0,-2 0 0 15,7 2 0-15,2-1 0 0,-2 1 0 0,4 1 0 16,2 4 0-16,1 1 0 0,2 2 0 0,2 3 0 16,-2 2 0-16,7 2 0 0,-8 2 0 0,0 2 0 15,-3 4 0-15,-2 0 0 0,-1 1 0 0,-4-3 0 16,1 2 0-16,-5-2 0 0,2 4 0 0,-6-4 0 15,1 2 0-15,-2-4 0 0,-1 6 0 0,3-5 0 16,-6 2 0-16,3-3 0 0,-1 0 0 0,-2 0 0 16,2-3 0-16,-2 0-558 0,-3 1-715 0,6-4-1377 15,-4 6 609-15</inkml:trace>
  <inkml:trace contextRef="#ctx0" brushRef="#br0" timeOffset="4447.68">8063 1066 4786 0,'9'-14'752'0,"0"5"-96"0,-4-1 16 0,0 2-102 16,-1 2-188-16,-1 0-99 0,-2 1-193 0,0 1-90 16,-2 0 0-16,1 4 0 0,-5-4 0 0,-3 4 0 15,-3 0 0-15,-3 5 0 0,1 0 0 0,-4-1 0 16,6 1 0-16,-2 3 0 0,4 0 0 0,1 1 0 16,-1 3 0-16,8 1 0 0,1 1 0 0,4 3 0 15,4-1 0-15,-2 1 0 0,3 0 0 0,1 0 0 0,-1-3 0 16,1 2 0-16,-1-1 0 0,0-3 0 15,-4-2 0-15,3-1 0 0,-3 0 0 0,0-1 0 16,-4 0 0-16,2-1 0 0,-3-1 0 0,0 0 0 16,-4 3 0-16,0-5 0 0,-2 8 0 0,-3-8 0 15,-1 2 0-15,-2 0 0 0,-6 1 0 0,1-4 0 16,0 2 0-16,-2 4 0 0,0-7 0 0,5 0 0 16,-4 1 0-16,6-2 0 0,2-1-377 0,1-1-926 15,1-2-1411-15,8 3 625 0</inkml:trace>
  <inkml:trace contextRef="#ctx0" brushRef="#br0" timeOffset="4622.89">8542 1360 6543 0,'4'4'796'15,"0"0"-64"-15,-4-1-612 0,0-3-120 0,-8 8 0 16,3-3 0-16,-1 0 0 0,-6 2 0 0,2-2 0 16,0-2 0-16,-2 5 0 0,0-3 0 0,-1 0 0 15,-3 4 0-15,3-5 0 0,2 2 0 0,-5 3 0 16,4-3 0-16,3 1 0 0,-1-4 0 0,1 5 0 15,0-1 0-15,-1-2 0 0,2-2 0 0,-1 1 0 16,0-1-1366-16,-1-1-1478 0,10-2 654 0</inkml:trace>
  <inkml:trace contextRef="#ctx0" brushRef="#br0" timeOffset="5431.2">10517 1202 573 0,'-4'-9'843'16,"3"3"-16"-16,-2 0-79 0,-1 0-71 0,3-1-61 16,-4 2-59-16,4 1-62 0,-3 3-46 0,4 1-47 15,-4-2-47-15,4 2-35 0,-14 10-33 0,0 4-37 16,5 1-19-16,1 1-22 0,0 2-20 0,0 1-26 15,1 5-163-15,5-4 0 0,2 0 0 0,1-4 0 16,5 2 0-16,2 0 0 0,6-2 0 0,-1-1 0 16,6-4 0-16,5 0 0 0,6-5 0 0,-3-2 0 15,2-4 0-15,1-5 0 0,-2 0 0 0,1-1 0 16,-1-7 0-16,-9 6 0 0,7-5 0 0,-11 3 0 16,-1-1 0-16,-4 0 0 0,5 1 0 0,-7 0 0 15,-3 4 0-15,2-2 0 0,-2 3 0 0,-2 1 0 16,1-1 0-16,-1-1 0 0,0 4 0 0,-3 1 0 15,0 0 0-15,4-3 0 0,-4 3 0 0,0 0 0 16,0 0 0-16,1 13 0 0,0-7 0 0,2 2 0 16,3-1 0-16,1 3 0 0,-1-4 0 0,4 4 0 15,0-4 0-15,7 4 0 0,-3-5 0 0,5 2 0 16,-1-1 0-16,4-5 0 0,-1 1 0 0,0-3 0 16,1-1 0-16,-2-1 0 0,1 0 0 0,-3-4 0 0,-1-1 0 15,-1-1 0-15,0-1 0 0,-4-2 0 16,-2-3 0-16,3 1 0 0,-7-3 0 0,1 3 0 15,-6-2 0-15,3 2 0 0,-4 0 0 0,-4 2 0 16,1-4 0-16,-2 4 0 0,0 1 0 0,-6-2 0 0,-1 1 0 16,-2 0 0-16,1 4 0 0,0-4 0 0,-2 4 0 15,1 1 0-15,0 1 0 0,3 1 0 16,0 0 0-16,0 2 0 0,6 2-527 0,2-2-751 16,3 3-1384-16,0 0 613 0</inkml:trace>
  <inkml:trace contextRef="#ctx0" brushRef="#br0" timeOffset="5823.96">11516 1177 4945 0,'-11'4'641'15,"-1"1"-128"-15,2-2-83 0,4 1-98 0,1-1-82 16,2-1-15-16,3-2-16 0,0 0-30 0,27-3-37 0,0-1-16 16,7 0-12-16,1-3-99 0,3 1-25 15,-1-4 0-15,0 2 0 0,-2-4 0 0,-1 2 0 16,-3-2 0-16,-4 0 0 0,-9 2 0 0,-1-2 0 15,-4 2 0-15,1-2 0 0,-6 5 0 0,0-2 0 0,-3 0 0 16,0-1 0-16,-1 2 0 0,-4-2 0 0,-4 5 0 16,0-5 0-16,-1 6 0 0,-4-5 0 0,-5 7 0 15,-4-1 0-15,-10 4 0 0,0 8 0 16,-3-4 0-16,3 8 0 0,-1 2 0 0,2-1 0 16,8 4 0-16,3-3 0 0,6 3 0 0,1-2 0 0,4 3 0 15,3 4 0-15,3-3 0 0,5 0 0 0,0-4 0 16,6 0 0-16,6 2 0 0,-3-7 0 0,4 0 0 15,8 2 0-15,-4-2 0 0,-4-3 0 16,8-3 0-16,3 0 0 0,-10-2 0 0,-2-2 0 0,0 3 0 16,-4-4 0-16,-1 1 0 0,-2 0 0 0,0-2 0 15,-4 2 0-15,-1-1 0 0,-6 0 0 0,12 2 0 16,-12-2 0-16,5-3 0 0,-1 2 0 16,-3-4 0-16,4 1 0 0,-1-1 0 0,1-5-258 15,-2-1-1065-15,2-3-1432 0,0-3 634 0</inkml:trace>
  <inkml:trace contextRef="#ctx0" brushRef="#br0" timeOffset="6380.69">14325 1152 53 0,'-5'-8'599'0,"5"8"32"15,5-6 41-15,-3 1 34 0,-1-1-3 16,-1 1-65-16,1-1-60 0,-1 0-56 0,0 2-49 16,0-3-43-16,-2 3-45 0,-2-1-40 0,-4-2-35 0,-5 2-31 15,-6-2-29-15,-9 4-27 0,-2 1-22 16,-5 6-17-16,-1 4-175 0,2 2-9 0,-1 2 0 16,3 3 0-16,0 2 0 0,4-3 0 0,1 6 0 15,4 0 0-15,5 3 0 0,6-7 0 0,1 0 0 0,6 1 0 16,5 2 0-16,1-1 0 0,7 5 0 0,6 1 0 15,8-5 0-15,2 0 0 0,12-2 0 0,14-1-52 16,4-2-657-16,-1-1-530 0,2-4-1342 0,3-5 595 16</inkml:trace>
  <inkml:trace contextRef="#ctx0" brushRef="#br0" timeOffset="6705.31">14939 1239 5566 0,'-12'-13'569'0,"-1"0"-84"0,0 4-4 16,0-2-31-16,-4 4-92 0,-1 2-99 0,-5 1-236 15,-4 4-23-15,-1 3 0 0,2 0 0 0,5 5 0 16,-5 1 0-16,7 0 0 0,3-2 0 0,2 4 0 16,5-2 0-16,2 1 0 0,3 0 0 0,-2-1 0 15,2 2 0-15,4-4 0 0,0 0 0 0,0-1 0 16,4 1 0-16,2 0 0 0,3-3 0 0,3 1 0 16,1-1 0-16,5-2 0 0,-2-3 0 0,2-3 0 15,-1 0 0-15,2 1 0 0,-3-1 0 0,2-3 0 16,-1-1 0-16,-3-1 0 0,-4 2 0 0,-1-1 0 15,1 2 0-15,-3 1 0 0,2 0 0 0,-5 1 0 16,1 2 0-16,-4 0 0 0,4 0 0 0,-5 2 0 16,5-5 0-16,-5 5 0 0,3-1 0 0,-3 1 0 15,0 0 0-15,2 10 0 0,-3-4 0 0,1 2 0 16,1 0 0-16,2 3 0 0,-1 0 0 0,2-3 0 16,1 4 0-16,4-4 0 0,-1 2-284 0,6 1-459 15,0-7-451-15,1 1-1294 0,5 1 572 0</inkml:trace>
  <inkml:trace contextRef="#ctx0" brushRef="#br0" timeOffset="7146.98">15179 1144 197 0,'-5'-16'649'0,"-1"0"40"16,2 6 13-16,1 1-33 0,1 4-22 0,2-2-47 16,-3 3-55-16,3 0-61 0,0 4-49 0,0 0-40 15,0 0-36-15,18 10-36 0,-9-2-34 0,1 5-28 16,0 0-25-16,1 2-22 0,1-1-24 0,-3 2-17 15,0-2-39-15,-1 2-134 0,-6-4 0 0,5-2 0 16,-5 1 0-16,1-3 0 0,-2-2 0 0,-1 1 0 16,3-3 0-16,-3 2 0 0,1-3 0 0,-1-3 0 0,0 0 0 15,-4 3 0-15,4-3 0 0,0 0 0 16,0 0 0-16,0 0 0 0,-1-13 0 0,2 8 0 16,3-6 0-16,-1 1 0 0,4-5 0 0,1-1 0 15,4-1 0-15,4-7 0 0,5 3 0 0,-1 0 0 16,4 4 0-16,0 2 0 0,3 1 0 0,5 5 0 15,-5 3 0-15,8 2 0 0,-3 4 0 0,-2 2 0 16,2 7 0-16,-2 2 0 0,-10-3 0 0,2 6 0 16,-8-2 0-16,1 3 0 0,-6-1 0 0,1 1 0 0,-6 1 0 15,0-3 0-15,-1 0 0 0,-2-1 0 0,0-2 0 16,-1 0 0-16,0-2 0 0,0 0 0 0,0-1 0 16,0 0 0-16,0-3 0 0,-1 0 0 0,1 0 0 15,0 0 0-15,0-4 0 0,-1 4 0 16,1-4 0-16,0 5 0 0,0-5 0 0,0 4 0 0,0-4 0 15,-3 5 0-15,3-5 0 0,0 4 0 0,0-4 0 16,0 6 0-16,0-6 0 0,-4 2 0 0,4-2 0 16,4 2 0-16,-4-2-228 0,0 0-1100 0,0 0-1438 15,9-6 637-15</inkml:trace>
  <inkml:trace contextRef="#ctx0" brushRef="#br0" timeOffset="7873.98">18378 1021 84 0,'4'-6'479'0,"1"1"19"0,1-1 31 16,-3 0 21-16,2-1 15 0,-3 0 9 0,1 1 1 16,0-1-10-16,-3-2-37 0,0 0-51 0,-4 0-48 15,0-1-42-15,4 10-37 0,-20-18-38 0,2 5-32 16,-12 3-28-16,-2 0-28 0,-4 7-22 0,-6-1-18 16,-10 6-37-16,12 1-147 0,3 3 0 0,5 2 0 15,0 2 0-15,4 1 0 0,5 3 0 0,8-1 0 16,2 2 0-16,5 0 0 0,3 2 0 0,5 1 0 15,3-1 0-15,8 6 0 0,3-1 0 0,-1-8 0 16,10 8 0-16,-2-2 0 0,0-1 0 0,2-1 0 16,0-3 0-16,-2-2 0 0,-6-2 0 0,-3-2 0 15,-1 0 0-15,-3-3 0 0,-3-2 0 0,0 0 0 16,1 0 0-16,-3-3 0 0,-2 5 0 0,-2-3 0 16,-4 1 0-16,-1 0 0 0,-3 0 0 0,-3 0 0 15,-6 0 0-15,-1 0 0 0,1 0 0 0,-9-1 0 16,-1 2 0-16,7-3 0 0,-6 0 0 0,6-2 0 15,2 1 0-15,-4-1 0 0,10 0-164 0,3 1-516 16,-3-2-545-16,13 1-1327 0,-5-3 588 0</inkml:trace>
  <inkml:trace contextRef="#ctx0" brushRef="#br0" timeOffset="8188.98">18881 1130 5523 0,'0'-7'443'0,"-3"2"-59"0,-1 1 14 15,-3-1-39-15,-2 2-101 0,-4 3-23 0,-7 0-19 16,-3 5-16-16,-5 1-45 0,4 3-135 0,-3 1-20 16,10-2 0-16,2 1 0 0,4 0 0 0,2-1 0 15,1-1 0-15,3 3 0 0,4-1 0 0,-1-1 0 16,6 1 0-16,4-1 0 0,3 1 0 0,-4-1 0 16,9-1 0-16,2-2 0 0,4-1 0 0,-2 1 0 0,1-2 0 15,-1-1 0-15,2-2 0 0,-1-2 0 16,-2 0 0-16,-7-2 0 0,1 4 0 0,-3-4 0 15,-1 0 0-15,0-2 0 0,0 0 0 0,-5 0 0 16,-3-3 0-16,-1 0 0 0,-1-1 0 0,-3 1 0 0,-4-2 0 16,0 3 0-16,-4-3 0 0,0 1 0 0,-17-8 0 15,15 13 0-15,4 1 0 16,-2-4 0-16,1 4 0 0,1 1-320 0,3 1-391 16,0 1-483-16,7 1-1293 0,-5-4 572 0</inkml:trace>
  <inkml:trace contextRef="#ctx0" brushRef="#br0" timeOffset="8391.34">19165 956 3827 0,'4'-16'701'0,"-4"16"-101"0,5-24-42 15,-1 13-5-15,-4 11-55 0,1-16-89 0,-1 16-97 0,0 0-69 16,0 0-51-16,4-15-21 0,-4 15-44 0,0 0-127 16,-1 1 0-16,1-1 0 0,1 25 0 15,-1-5 0-15,-1 7 0 0,1 2 0 0,0-1 0 16,-3-1 0-16,2 1 0 0,0-3 0 0,3 1 0 0,-3-2 0 15,2-5 0-15,2 2 0 0,-2-4 0 0,5 0 0 16,-3-5 0-16,2 2 0 0,0-1 0 0,2-4-645 16,-1 1-613-16,3-3-1362 0,1 1 602 0</inkml:trace>
  <inkml:trace contextRef="#ctx0" brushRef="#br0" timeOffset="8594.78">19638 1027 397 0,'-9'-7'743'0,"1"0"-33"0,2 2-35 0,-2 3-36 0,7 0-10 16,1 2-59-16,-1 9-50 0,3 1-54 0,5 1-46 15,3 3-45-15,-1 0-28 0,3-2-36 0,-1 5-31 16,-1-4-28-16,2 3-24 0,2-3-22 0,-1 0-23 16,0 1-18-16,2 1-90 0,0-1-75 0,-2-1 0 15,3-2 0-15,-2-1-273 0,4 0-182 0,-5 1-155 16,1-5-533-16,0 3-1237 0,5-2 548 0</inkml:trace>
  <inkml:trace contextRef="#ctx0" brushRef="#br0" timeOffset="8788.03">20034 1045 464 0,'-5'-15'710'16,"-3"-1"49"-16,3 8-2 0,2-3-65 0,1 6-65 15,-2-1-65-15,3 2-63 0,-1 1-51 0,2 3-43 16,0 0-41-16,-9 14-32 0,2-5-28 0,2 6-31 15,-3 0-28-15,3 3-25 0,-4-1-17 0,-1-1-23 16,1 3-33-16,1-1-147 0,2-1 0 0,-3 1 0 16,4 0 0-16,1-1 0 0,0-3 0 0,2-2-229 15,-1 0-277-15,3-2-144 0,-1-1-485 0,4-2-1229 16,-2-3 544-16</inkml:trace>
  <inkml:trace contextRef="#ctx0" brushRef="#br0" timeOffset="9099.11">20106 1118 195 0,'0'-3'594'0,"0"-2"-12"0,4 3-8 0,3 0-13 15,6-2-29-15,6 0-42 0,9 2-41 0,6-1-49 16,4 0-41-16,16-1-35 0,-16 1-33 0,14-2-21 16,-15 0-32-16,0 2-23 0,-1-2-9 0,-6 0 23 15,-2 0 25-15,-10 2 25 0,-6-1-12 0,-1 1-17 16,1-1-28-16,-4 0-21 0,-1-2-16 0,-2 1-161 15,-2-1-24-15,-3-1 0 0,0 2 0 0,0-5 0 16,-6 6 0-16,-3-5 0 0,0 2 0 0,-7 2 0 16,-4 2 0-16,-3 3 0 0,-10 0 0 0,0 7 0 15,-2 1 0-15,5 3 0 0,3 3 0 0,3 0 0 16,1 3 0-16,8-3 0 0,3-1 0 0,3 2 0 0,4-5 0 16,0 6 0-16,3 1 0 0,4-2 0 15,0 2 0-15,6-2 0 0,3 0 0 0,10 2 0 16,3-4 0-16,3 0-761 0,2-2-478 0,-1-1-1342 15,21 9 595-15</inkml:trace>
  <inkml:trace contextRef="#ctx0" brushRef="#br0" timeOffset="9356.21">21711 813 641 0,'-4'-17'697'15,"4"5"9"-15,0 12-3 0,-6-18-19 0,6 18-64 16,0 0-65-16,-4-20-56 0,4 20-52 0,0 0-47 0,0 0-41 16,0 0-38-16,0 0-35 0,0 0-24 0,-23 38-26 15,15-6-22-15,2 14-22 0,2-10-18 0,1 10-22 16,-3 1-109-16,5-11-43 0,0-1 0 0,1-1 0 16,-2-2 0-16,1 0 0 0,0-1 0 0,1-4 0 15,-2 0 0-15,2-9 0 0,0 0 0 0,2-4 0 16,-2-1-63-16,0-5-469 0,-2 3-110 0,2-1-517 15,-1-4-1257-15,0-1 556 0</inkml:trace>
  <inkml:trace contextRef="#ctx0" brushRef="#br0" timeOffset="9749.04">21377 1146 3345 0,'-23'-13'571'0,"4"3"-182"0,6 2-61 0,2 1-132 15,7 1-61-15,8 2-2 0,6-1 21 0,18-2-17 16,4 4-21-16,21-1-14 0,7 4-10 0,7 0-5 15,23 2-11-15,-26 0-9 0,-2-1-6 0,-4-2-6 16,-6 1-3-16,-11-3-1 0,-4 2 24 0,-6-4 29 16,-2 5 32-16,-3-4 40 0,-4 0 33 0,-10 4 22 15,-1-1 14-15,-4 1-13 0,0-2-27 0,-2 1-15 16,0 0-17-16,-5 1-105 0,2-2-68 0,-2 2 0 16,0 0 0-16,0 0 0 0,0 0 0 0,-29 4 0 15,16-1 0-15,3 1 0 0,-2 1 0 0,0 1 0 16,3 1 0-16,1-2 0 0,2 1 0 0,-2 1 0 15,4-1 0-15,2 0 0 0,2 2 0 0,1-2 0 16,3 0 0-16,0 1 0 0,3 0 0 0,5 1 0 16,4-2 0-16,0 3 0 0,2-4 0 0,-6-2 0 15,0 2 0-15,1-2 0 0,-2-2 0 0,1 0 0 16,-1 0 0-16,-6-2 0 0,3-1 0 0,-2-2 0 16,-2-2 0-16,1 2 0 0,-1-7 0 0,-4 3 0 15,-1-5 0-15,-2 2 0 0,-2-3 0 0,1 2 0 0,-6-3 0 16,-4 1 0-16,-2 1 0 0,0 1 0 15,-2 0 0-15,4 1 0 0,0 1-75 0,3 3-588 16,0 3-580-16,5 0-1345 0,2 1 595 0</inkml:trace>
  <inkml:trace contextRef="#ctx0" brushRef="#br0" timeOffset="10224.08">22274 1023 195 0,'2'-7'559'0,"0"4"41"0,2-2 2 16,-1-2 24-16,2 2-2 0,0 0-21 0,4-1-37 15,0 1-53-15,3 1-52 0,1 1-44 0,7 3-37 0,1 3-42 16,6 0-34-16,1 8-33 0,2-1-26 0,-2 5-26 16,0 4-22-16,-4 1-17 0,1-1-23 0,-4 3-23 15,-3-2-134-15,-8-7 0 0,-1 3 0 16,-1-2 0-16,-3-6 0 0,-1 4 0 0,-3-4 0 0,-1-2 0 16,0 0 0-16,-4 0 0 0,-1-1 0 0,2-2 0 15,-3-1 0-15,1 0 0 0,-3-2 0 0,8 0 0 16,-13-3 0-16,6 1 0 0,-3-1 0 0,3-1 0 15,0-4 0-15,2 1 0 0,-2-2 0 0,3-1 0 16,3 0 0-16,0-2 0 0,1 0 0 0,1 2 0 16,4-4 0-16,4-1 0 0,5 1 0 0,4-6 0 15,5 3 0-15,5 4 0 0,3 1 0 0,0 3 0 16,2 1 0-16,3 0 0 0,2 8 0 0,4 2 0 16,-2 0 0-16,-4 4 0 0,-2 0 0 0,-2 1 0 15,0 0 0-15,-5 3 0 0,-8-3 0 0,-5-2 0 16,-1 2 0-16,-3-1 0 0,-1-1 0 0,1 2 0 15,-5-3 0-15,0-1 0 0,1 0 0 0,-1-2 0 16,-3 3 0-16,2-2 0 0,-1 0 0 0,-3-2 0 16,5 3 0-16,-3-2 0 0,-2-1 0 0,2 3 0 15,-2-3 0-15,0 0 0 0,0 0 0 0,3 3 0 16,-3-3 0-16,0 0 0 0,0 0 0 0,0 0 0 16,0 0 0-16,3 2 0 0,-3-2 0 0,0 0 0 15,0 0 0-15,0 0 0 0,0 0 0 0,1 4 0 16,-1-4 0-16,-6 4-305 0,-2 1-1010 0,-2 0-1424 0,0-1 631 15</inkml:trace>
  <inkml:trace contextRef="#ctx0" brushRef="#br0" timeOffset="11330.99">1567 2944 79 0,'-11'0'766'0,"2"0"16"0,1-1-1 0,8 1-44 15,-9-2-70-15,9 2-67 0,-8 0-64 0,8 0-54 0,0 0-47 16,-7-2-44-16,7 2-42 0,0 0-39 0,0 0-30 16,0 0-25-16,0 0-24 0,25 10-22 15,-3-7-21-15,10 4-75 0,4-3-113 0,2 3 0 0,12-4 0 16,2 1 0-16,3-2 0 0,4 0 0 0,-3-2 0 15,-2 0 0-15,-17-4 0 0,4 2 0 0,-5-3 0 16,-3 0 0-16,-4-1 0 0,-6 3 0 0,-5-4 0 16,0 2 0-16,-8 0 0 0,3-4 0 0,-4 2 0 15,-4-4 0-15,-1 1 0 0,-1-3 0 0,-2 1 0 16,-1-2 0-16,-4 3 0 0,-5-4 0 0,0 2 0 16,-5 2 0-16,0 1 0 0,-8 4 0 0,-5 0 0 15,-3 3 0-15,-6 7 0 0,-1 4 0 0,-13 8 0 16,3 2 0-16,-1 3 0 0,17-3 0 0,4 1 0 15,1 8 0-15,7-2 0 0,1-2 0 0,6 1 0 16,5 0 0-16,3-5 0 0,2 2 0 0,4-3 0 16,2 1 0-16,6-2 0 0,0-2 0 0,4 0 0 15,7 2 0-15,-2-6 0 0,6-1 0 0,4 0 0 0,0-6 0 16,2 0 0-16,3 0 0 0,-3-4 0 0,1-2 0 16,0 2 0-16,1-3 0 0,-1 0-23 15,3-3-723-15,-2 0-491 0,0 0-1341 0,7-2 593 0</inkml:trace>
  <inkml:trace contextRef="#ctx0" brushRef="#br0" timeOffset="11663.97">2818 2913 3582 0,'-11'-4'612'0,"-8"-3"-96"0,-7-3-41 0,4 8-15 16,-7 0-33-16,-2 3-35 0,9 1-37 0,2 2-43 16,-8 4-46-16,9 0-16 0,1 2-22 0,0 1-25 15,4 4-90-15,1-3-113 0,3 1 0 0,1 2 0 16,5-5 0-16,4 2 0 0,0-2 0 0,0-1 0 15,4 1 0-15,4-2 0 0,-1 2 0 0,3-9 0 16,5 3 0-16,2-1 0 0,3-2 0 0,0-3 0 16,8-2 0-16,-1-4 0 0,1 0 0 0,-2-1 0 15,-2-3 0-15,0-1 0 0,1-5 0 0,-8 8 0 16,4-10 0-16,-5 7 0 0,-3-1 0 0,0 1 0 16,-3-1 0-16,-2 6 0 0,-3 0 0 0,-1 1 0 0,2 2 0 15,-2 0 0-15,-1 1 0 0,-2 1 0 16,-1 3 0-16,4 0 0 0,-4 0 0 0,0 0 0 15,0 14 0-15,-3-4 0 0,2 2 0 0,1 5 0 0,0 0 0 16,-1 0 0-16,1 0 0 0,1-1 0 0,-1 0 0 16,1 0 0-16,3-1 0 0,0 1 0 0,1-9 0 15,3 6-243-15,-2-8-467 0,3 4-497 16,1-4-1307-16,3-1 579 0</inkml:trace>
  <inkml:trace contextRef="#ctx0" brushRef="#br0" timeOffset="11896.91">3450 2860 3836 0,'5'-18'801'0,"-5"1"-180"0,-2 5-47 0,1 1-50 0,-4 1-52 16,-1 2-58-16,-2-1-77 0,-1 7-71 0,-2-2-53 15,-1 4-80-15,-2 0-133 0,-5 6 0 0,-8 6 0 16,0 4 0-16,0 3 0 0,2-1 0 0,4-1 0 16,2 2 0-16,5-4 0 0,3 1 0 0,5 2 0 15,1 1 0-15,5-4 0 0,3 3 0 0,3-1 0 16,6-2 0-16,-1-3 0 0,7 0 0 0,-1-1 0 15,8 2 0-15,3-3 0 0,-7-3 0 0,7-4 0 16,0 1 0-16,0-1 0 0,2-2 0 0,-4-6-372 16,3 2-403-16,-8 0-399 0,6-6-1273 0,-6 3 563 15</inkml:trace>
  <inkml:trace contextRef="#ctx0" brushRef="#br0" timeOffset="12372.9">3764 2741 144 0,'-14'-24'580'0,"-2"2"58"0,5 8 38 15,6 2 20-15,-1 2-5 0,-1 4-42 16,3 0-66-16,-2 1-60 0,3 2-59 0,3 3-43 16,0 0-42-16,-7 17-36 0,5 0-37 0,1 9-25 15,2-2-30-15,2 6-26 0,2-3-19 0,-1 2-71 0,1-1-135 16,0-2 0-16,-1 3 0 0,1-2 0 0,-1-9 0 16,-1 0 0-16,0-1 0 0,0-5 0 15,1-1 0-15,-1-2 0 0,0-1 0 0,-3-3 0 0,4 0 0 16,-4 0 0-16,1-3 0 0,-1-2 0 0,4 3 0 15,-4-3 0-15,0 0 0 0,10-13 0 0,-2 6 0 16,-3-2 0-16,4-2 0 0,0-4 0 0,1 0 0 16,2-3 0-16,-2-1 0 0,3 3 0 0,-2-1 0 15,3 3 0-15,-2 3 0 0,2 1 0 0,-5 2 0 16,2 3 0-16,2 1 0 0,1 3 0 0,3 3 0 16,-1 4 0-16,11 7 0 0,-5 3 0 0,-2 3 0 15,2 5 0-15,0-1 0 0,-3 0 0 0,3 0 0 16,-3 1 0-16,1-3 0 0,-1-3 0 0,2 1 0 15,-7-9 0-15,5 2 0 0,-6-1 0 0,0-4 0 16,-3-1 0-16,-1-1 0 0,1-1 0 0,-2 0 0 16,-2-2 0-16,2 1 0 0,-2-2 0 0,2 1 0 15,-2-1 0-15,-6-1 0 0,9 0 0 0,-4 0 0 0,-5 0 0 16,12 0 0-16,-12 0 0 0,6-1 0 0,-6 1 0 16,5-2 0-16,-5 2 0 0,0 0 0 15,6-1 0-15,-6 1 0 0,0 0 0 0,0 0 0 16,3-3 0-16,-3 3 0 0,4-4 0 0,-4 1 0 0,1 0 0 15,1-3 0-15,-2 1 0 0,2-5-1366 0,2 2-1478 16,1-3 654-16</inkml:trace>
  <inkml:trace contextRef="#ctx0" brushRef="#br0" timeOffset="12875.26">6403 2422 669 0,'8'-27'766'15,"-6"11"9"-15,1 0-6 0,-2 4-79 0,3 3-54 16,-3-1-65-16,-1 3-55 0,1 2-55 0,-1 1-44 15,0 1-47-15,0 3-40 0,0 0-32 0,2 16-29 16,3 9-26-16,-4 9-24 0,-1 16-27 0,4 6-192 16,-3-5 0-16,3 9 0 0,-1-4 0 0,0-2 0 15,0 2 0-15,0-4 0 0,2-1 0 0,-1-1 0 16,2-4 0-16,0-13 0 0,-1-2 0 0,3-1 0 16,-3-1 0-16,0-5 0 0,2-6 0 0,-4-4 0 15,1-3 0-15,0-1 0 0,-2-3 0 0,-2-2 0 16,2 0 0-16,2 0 0 0,-4-2 0 0,1 1 0 15,1-1 0-15,0 1 0 0,-2-4 0 0,0 0 0 0,0 0-254 16,0 0-1070-16,0 0-1432 0,0 0 634 0</inkml:trace>
  <inkml:trace contextRef="#ctx0" brushRef="#br0" timeOffset="13141.42">6398 2709 19 0,'-10'-24'687'0,"3"7"22"15,6-1-10-15,2 1-10 0,7 3-24 0,4-2-31 0,4 2-51 16,12 1-58-16,2 0-53 0,5 3-43 0,2 4-45 16,2 3-39-16,-1 4-31 0,0 1-32 0,-2 3-29 15,-4 3-25-15,-2 2-24 0,-5 3-134 0,-7-6-70 16,-4 5 0-16,-2-5 0 0,-6 4 0 0,4-1 0 16,-7 1 0-16,-2-1 0 0,-2 0 0 0,-4 1 0 15,-3-1 0-15,-6 3 0 0,-1-2 0 0,-2 0 0 16,-6 1 0-16,-4-1 0 0,9 0 0 0,-10-5 0 15,1 6 0-15,6-8 0 0,0 0 0 0,1 3 0 16,-1-2 0-16,7-1 0 0,0-2 0 0,5 1-671 16,0-2-583-16,5-1-1358 0,4 0 601 0</inkml:trace>
  <inkml:trace contextRef="#ctx0" brushRef="#br0" timeOffset="13464.32">7284 2531 394 0,'-7'-5'698'0,"-3"-1"15"0,1 4-18 0,-4 1-31 16,-2 2-31-16,-2 2-30 0,-1 7-56 0,-2-3-52 16,3 4-53-16,0 0-40 0,2 0-41 0,3 2-34 0,4-5-34 15,2 5-30-15,2-3-27 0,1 1-25 0,3 0-20 16,0-1-168-16,4-2-23 0,1 2 0 0,2-2 0 16,3-2 0-16,0-1 0 0,0-3 0 0,4 2 0 15,0-4 0-15,4-2 0 0,0 1 0 0,1-2 0 16,-1-4 0-16,0-1 0 0,-1 2 0 0,-2-4 0 15,2-2 0-15,-3 0 0 0,-2 2 0 0,-3-2 0 16,0 4 0-16,-1-1 0 0,-2 3 0 0,-1 1 0 16,-1 0 0-16,0 2 0 0,-1 1 0 0,-1-2 0 15,-2 4 0-15,0 0 0 0,0 0 0 0,7 9 0 16,-6 1 0-16,-1 1 0 0,1 1 0 0,2 2 0 16,-1 2 0-16,2 1 0 0,0-2 0 0,2 1 0 15,3-2 0-15,0 0-100 0,0-6-616 0,-1 0-514 16,2 1-1331-16,0-5 589 0</inkml:trace>
  <inkml:trace contextRef="#ctx0" brushRef="#br0" timeOffset="13814.57">7603 2557 585 0,'-6'-10'669'16,"-1"-1"19"-16,5 2-9 0,-1 2-29 0,3 3-50 15,0-3-52-15,5 4-51 0,3 0-49 16,7 3-41-16,5 2-36 0,9 6-35 0,2 2-28 0,2 2-33 15,-1 2-28-15,-2 4-23 0,1-1-24 0,-4 1-17 16,-3 0-29-16,-6-3-32 0,-4-2-122 0,-2 0 0 16,-5-2 0-16,0-2 0 0,-2 0 0 0,-4 0 0 15,-1-2 0-15,0 0 0 0,-1 0 0 0,-2-3 0 16,-2 0 0-16,1 0 0 0,-2-1 0 0,1 0 0 16,0-3 0-16,-3 0 0 0,8 0 0 0,-13 0 0 15,8-3 0-15,0 0 0 0,1 2 0 0,-1-5 0 16,1 3 0-16,0-2 0 0,3-1 0 0,-3-1 0 15,4-3 0-15,0-2 0 0,4 2 0 0,1-1 0 16,0-1 0-16,4-1 0 0,5 1 0 0,-1-1 0 16,6 3 0-16,8-2 0 0,-1 4 0 0,3 0 0 15,1 5 0-15,0-2 0 0,2 1 0 0,0 2 0 16,0-1 0-16,-2 1 0 0,0 1-117 0,-3-1-651 16,1 0-450-16,-8-2-1319 0,1 1 583 0</inkml:trace>
  <inkml:trace contextRef="#ctx0" brushRef="#br0" timeOffset="14032.99">8581 2421 260 0,'-5'-10'691'0,"-2"0"39"0,5-1 16 16,-3 2 0-16,2-1-69 0,-2 6-67 16,5-2-59-16,-4 1-61 0,4 0-46 0,0 2-48 0,0 3-40 15,-4-4-34-15,4 4-36 0,0 0-28 0,7 19-22 16,-1-5-29-16,3 4-22 0,2 6-185 0,0-4 0 15,-1 7 0-15,-1 0 0 0,1 0 0 0,0 2 0 16,1-5 0-16,-1 4 0 0,-1-3 0 0,-3-6 0 16,-1-1 0-16,2-2-153 0,-5 0-441 0,1-7-120 15,-3 0-408-15,0-2-1215 0,-3-3 537 0</inkml:trace>
  <inkml:trace contextRef="#ctx0" brushRef="#br0" timeOffset="14309.31">8421 2651 50 0,'-10'-8'538'0,"-2"1"25"0,5 0-4 0,1 2-21 16,3 0-17-16,3-1-13 0,3 0-30 0,9 0-44 16,10-4-40-16,7 3-42 0,8-1-28 0,17 1-39 15,1-3-21-15,-3 3-36 0,3 0-39 0,-4 0 3 16,-11 4-8-16,-6-3 9 0,-2 1 9 0,-2 0 2 16,-9 2 8-16,-3 0 4 0,-4 1-1 0,-2 0-9 15,-3 2-64-15,0-2-142 0,-3 2 0 0,-2-1 0 16,-4 1 0-16,9 3 0 0,-4 1 0 0,0 0 0 0,-1 3 0 15,-1 0 0-15,-2 1 0 0,0 2 0 16,2 0 0-16,-2 1 0 0,-1-2 0 0,4 1 0 16,-4 2 0-16,-1-6 0 0,1 6 0 0,-3-5 0 15,3 3 0-15,0-3 0 0,-1 3 0 0,1-4 0 0,-3 0 0 16,3-2 0-16,-1 1 0 0,-3-2-317 0,3 1-996 16,-2-1-1421-16,3-3 628 0</inkml:trace>
  <inkml:trace contextRef="#ctx0" brushRef="#br0" timeOffset="14499.13">9121 2397 5420 0,'-10'-10'579'0,"0"2"-1"0,3-1 4 0,1 6-65 16,-1-5-138-16,1 3-243 0,1 2-136 0,1 1 0 16,2 0 0-16,-1-1 0 0,1 0 0 0,2 3 0 15,-5-5 0-15,2 3 0 0,3 2 0 0,0 0 0 16,0 0 0-16,0 0 0 0,0 0 0 0,0 0 0 15,1 14 0-15,6-10 0 0,0 7-244 0,6-3-445 16,-3 2-521-16,4-1-1310 0,2 2 579 0</inkml:trace>
  <inkml:trace contextRef="#ctx0" brushRef="#br0" timeOffset="14705.2">9510 2438 152 0,'-9'-5'630'0,"-1"-2"29"0,-3 2 11 0,3 3-25 15,-4-4-8-15,2 6-26 0,-1 0-38 0,-2 4-48 16,2 0-50-16,2 2-57 0,-5 5-32 0,5-3-46 0,1 2-28 16,1 3-34-16,4-1-21 0,1 0-30 15,1 2-20-15,6-1-23 0,2 3-179 0,1 0-5 16,3 1 0-16,3-3 0 0,1-2 0 0,3 0 0 16,1-2 0-16,3-1 0 0,7-3-124 0,-6 0-423 0,8-2-154 15,0-2-436-15,1-2-1231 0,-1-1 544 0</inkml:trace>
  <inkml:trace contextRef="#ctx0" brushRef="#br0" timeOffset="14916.61">9837 2309 177 0,'-8'-18'722'0,"0"3"43"0,1 5-4 16,3-1-15-16,0 3-74 0,3 2-67 0,-3 2-67 0,4 1-52 15,-2 0-49-15,2 3-46 0,0 0-38 0,-3 11-35 16,3 0-29-16,1 6-25 0,1 9-30 0,1 1-19 15,1-1-23-15,0 2-166 0,0-1-26 0,1 1 0 16,-1-3 0-16,2 0 0 0,-1 0 0 0,2 0 0 16,-6-5 0-16,3-1 0 0,1-2 0 0,-1-2 0 15,0-3 0-15,1-1-224 0,0-1-459 0,-1-4-531 16,1-1-1316-16,0-2 583 0</inkml:trace>
  <inkml:trace contextRef="#ctx0" brushRef="#br0" timeOffset="15322.85">9956 2529 489 0,'4'-2'545'0,"2"-1"0"0,7-1-30 15,9 3-27-15,11-2-25 0,4-2-38 0,4 0-48 16,11 0-26-16,-1-1-22 0,-11 0 11 0,11-1 19 0,-11 4-13 16,-2-5-4-16,-4 1 3 0,-3 0 13 15,-8 1-26-15,-5-3-32 0,0 2-24 0,-8 0-25 16,-1 0-25-16,-5-1-37 0,2-2-189 0,-3 2 0 0,-6-2 0 15,-3 1 0-15,-3 1 0 0,-8-4 0 0,-2 6 0 16,-9 0 0-16,-6 4 0 0,2 4 0 0,-5 2 0 16,2 4 0-16,-2 2 0 0,5 1 0 0,4 6 0 15,6-2 0-15,3 4 0 0,9-1 0 0,5-1 0 16,5 2 0-16,5 0 0 0,12 4 0 0,8-2 0 16,3-3 0-16,8 0 0 0,0-4 0 0,16 4 0 15,-15-8 0-15,-1-1 0 0,-3-2 0 0,-1 1 0 16,-6-2 0-16,-6-3 0 0,-1-2 0 0,-6 1 0 15,0 0 0-15,-2 0 0 0,-3-2 0 0,2 0 0 16,-2 0 0-16,-8 0 0 0,8 2 0 0,-5-2 0 16,-3 0 0-16,8 1 0 0,-8-1 0 0,4 1 0 15,-4-1 0-15,0 0 0 0,0 0 0 0,0 0 0 16,0 0 0-16,10-1 0 0,-10 1 0 0,5-3 0 16,-3-3 0-16,0 2 0 0,-2-2-89 0,4-4-1262 0,1 0-1463 15,1 2 648-15</inkml:trace>
  <inkml:trace contextRef="#ctx0" brushRef="#br0" timeOffset="16007.62">12830 2831 413 0,'0'-6'719'0,"4"1"27"0,-3-2 5 15,-1 0-33-15,2 1-70 0,-2 0-39 0,0 0-58 16,-3 0-56-16,-1-1-48 0,-4 2-46 0,-3 0-42 16,-2-1-35-16,-6 4-35 0,-2 2-30 0,-7 4-23 15,-2 2-31-15,-1 2-184 0,4 4-21 0,3 3 0 16,-1-2 0-16,9-1 0 0,2 2 0 0,4 0 0 16,3 1 0-16,0-1 0 0,2 1 0 0,3-3 0 0,4 1 0 15,1-2 0-15,2-2 0 0,5 1 0 16,0-5 0-16,10 3 0 0,1-4 0 0,8-2 0 15,3-2 0-15,-4-2 0 0,-1-3 0 0,4-2 0 16,-3-2 0-16,1 1 0 0,-2-5 0 0,-3 1 0 0,-2 2 0 16,-8-1 0-16,1-1 0 0,1 1 0 15,-7 3 0-15,1 0 0 0,-4 1 0 0,-2 2 0 16,0 0 0-16,0 1 0 0,-2 2 0 0,3-1 0 0,-5 3 0 16,3-2 0-16,-3 2 0 0,0 0 0 0,0 0 0 15,-4 12 0-15,2-4 0 0,2 1 0 0,-3 0 0 16,3 3 0-16,3 3 0 0,0-2 0 0,0 4 0 15,-1-4 0-15,4-2 0 0,0-2 0 0,4 6 0 16,4-6 0-16,-1-1-393 0,2-2-907 0,2 1-1408 16,2-3 623-16</inkml:trace>
  <inkml:trace contextRef="#ctx0" brushRef="#br0" timeOffset="16382.13">13298 2794 53 0,'-7'-19'603'0,"1"1"69"0,2 3 43 0,0 5 2 15,3 1-20-15,-4 3-47 0,5-1-66 0,-4 2-62 16,4 3-53-16,0 2-47 0,9-3-40 0,-9 3-38 16,18 7-37-16,-9 1-28 0,6 2-29 0,2 4-27 0,-2 3-20 15,-1-4-104-15,-1 3-99 0,-3-1 0 16,-3 1 0-16,2-1 0 0,-4-2 0 0,-3-4 0 16,1 1 0-16,-1-1 0 0,0-3 0 0,-2 0 0 15,1 0 0-15,-1-4 0 0,0-2 0 0,-1 9 0 0,1-9 0 16,-3 4 0-16,3-4 0 0,0 0 0 0,0 0 0 15,0 0 0-15,-9-9 0 0,9 9 0 16,-1-8 0-16,0 2 0 0,2-2 0 0,0 3 0 0,2-6 0 16,1 2 0-16,2-1 0 0,0-2 0 0,3 2 0 15,4-2 0-15,0 2 0 0,2 1 0 0,4 0 0 16,-1 5 0-16,5 0 0 0,4 0 0 0,1 3 0 16,2 4 0-16,-2 0 0 0,-4 2 0 0,-4 4 0 15,2-1 0-15,-5 2 0 0,-2-3 0 0,-2 4 0 16,-4-4 0-16,-3 1 0 0,2 2 0 0,-3-3 0 15,-1 3 0-15,-1-5 0 0,-1 2 0 0,-2 2 0 16,5-2 0-16,-5-2-581 0,-2 1-688 0,2-2-1374 16,2-2 608-16</inkml:trace>
  <inkml:trace contextRef="#ctx0" brushRef="#br0" timeOffset="16893.29">14158 2746 3840 0,'5'-18'757'0,"-1"1"-132"15,-2 5 14-15,1 1-27 0,-2 2-89 0,-1 3-93 0,0 0-104 16,0 0-82-16,-1 4-49 0,-7-1-195 0,2 3 0 16,-3 3 0-16,-5 3 0 0,-4 2 0 15,0 1 0-15,-1 0 0 0,1 3 0 0,4 0 0 0,-1 0 0 16,2 0 0-16,3-1 0 0,1 1 0 0,4 0 0 16,2 0 0-16,2-3 0 0,2 2 0 15,3-1 0-15,4 1 0 0,2-4 0 0,0-1 0 0,3-1 0 16,3 0 0-16,1-1 0 0,2-4 0 0,0-2 0 15,-2-1 0-15,2-5 0 0,-1-1 0 0,0-2 0 16,2-7 0-16,0-3 0 0,-3-2 0 0,-2-1 0 16,0-4 0-16,-2-2 0 0,-1 0 0 0,-5-3 0 15,-1-3 0-15,-2 3 0 0,-1-14 0 0,-5 1 0 16,-3 14 0-16,-4-1 0 0,-2 5 0 0,-3-1 0 16,-4 4 0-16,-1 4 0 0,-3 2 0 0,-4 5 0 15,8 5 0-15,-1 3 0 0,0 8 0 0,-1 5 0 16,-3 9 0-16,2 8 0 0,7 3 0 0,5 4 0 15,7 3 0-15,9 15 0 0,7 2 0 0,11-5 0 16,7 1 0-16,3-6 0 0,5-2 0 0,6-4 0 16,-4-3 0-16,0-5 0 0,-10-6 0 0,-1-6 0 15,-2-1 0-15,2-1 0 0,-4-3 0 0,-7-3 0 16,-1 0 0-16,-3-2 0 0,-5-1 0 0,-2 0 0 0,-1-3 0 16,-3 1 0-16,0 0 0 0,2-2 0 0,-5 3 0 15,3-2 0-15,-5-1 0 0,0 0 0 16,5 2 0-16,-5-2 0 0,0 0 0 0,6 0 0 0,-6 0 0 15,0 0 0-15,0 0 0 0,2 3 0 0,-2-3 0 16,0 0 0-16,0 0 0 0,0 0 0 0,0 0 0 16,1-9 0-16,-2 4-1366 0,-1-2-1478 0,2 1 654 15</inkml:trace>
  <inkml:trace contextRef="#ctx0" brushRef="#br0" timeOffset="17370.97">16801 2410 3568 0,'1'-9'1017'0,"2"-5"-244"15,-2 4-80-15,0-1-73 0,-1 4-100 0,2-4-117 16,-2 6-97-16,1-2-63 0,-1 4-195 0,0-1-48 16,0 4 0-16,0-4 0 0,0 4 0 0,0 0 0 15,0 0 0-15,0 20 0 0,-1-1 0 0,-3 6 0 16,5 5 0-16,-5-3 0 0,-1 2 0 0,1-1 0 16,0 0 0-16,3-2 0 0,-4 1 0 0,5-4 0 0,0-1 0 15,0-4 0-15,1-2 0 0,3 2 0 16,-3-2 0-16,2-4 0 0,1 0 0 0,1-1 0 15,-1-2 0-15,-3-3 0 0,2 3 0 0,-2-4-593 0,0-2-674 16,2 2-1372-16,-3-5 608 0</inkml:trace>
  <inkml:trace contextRef="#ctx0" brushRef="#br0" timeOffset="17881.48">16549 2617 245 0,'-18'-8'550'0,"5"6"15"0,2 0-7 0,3-2-17 16,2 4-24-16,1-2-22 0,5 2-10 0,0 0-24 15,11-5-25-15,5 3-38 0,13-1-33 0,3 3-41 16,1-2-31-16,4-2-28 0,0-1-41 0,0 0-9 16,2 3-25-16,-1 0-8 0,-2-3-21 0,-3 0-21 15,-5 0-10-15,0-2-12 0,-7 2 17 0,-8 1 11 16,4 0-94-16,-4 1-52 0,-4-1 0 0,1-2 0 16,-1 2 0-16,-1 0 0 0,-3-2 0 0,-1 0 0 15,2 2 0-15,-2-2 0 0,4-3 0 0,-4 4 0 16,0 2 0-16,-1-2 0 0,-1 0 0 0,0 3 0 15,1-3 0-15,-3 5 0 0,1-2 0 0,-1 2 0 16,0 0 0-16,0 0 0 0,2 14 0 0,-3-3 0 16,1 3 0-16,-1 3 0 0,1 3 0 0,-1-2 0 0,-1 3 0 15,1-3 0-15,-1 0 0 0,-1-1 0 16,3-2 0-16,-1-3 0 0,2 1 0 0,-2-3 0 16,1-4 0-16,1 0 0 0,-1 0 0 0,1-2 0 0,-1 1 0 15,0-1 0-15,2-1 0 0,-2-3 0 0,0 0 0 16,0 0 0-16,2 6 0 0,-2-6 0 15,5 0 0-15,-5 0 0 0,7-6 0 0,-4 4 0 0,3-3 0 16,-1 2 0-16,2-3 0 0,1-1 0 0,1 0 0 16,-1 0 0-16,2 2 0 0,-1-1 0 0,1 2 0 15,-4 2 0-15,1-1 0 0,-1 1 0 16,3 2 0-16,-4-1 0 0,4 1 0 0,-9 0 0 0,13 3 0 16,-4 3 0-16,-3 1 0 0,3 0 0 0,-1 0 0 15,0 2 0-15,-1 0 0 0,0-1 0 0,-1 0 0 16,1 1 0-16,0-1 0 0,-2 1 0 0,3-4 0 15,-3 0 0-15,0 3 0 0,3-6 0 0,-1 8-272 16,1-6-405-16,-3 0-530 0,2 2-1309 0,0-2 579 16</inkml:trace>
  <inkml:trace contextRef="#ctx0" brushRef="#br0" timeOffset="18206.21">17459 2707 391 0,'-4'-3'649'16,"3"-1"14"-16,1 1-2 0,0 3-30 0,0-7-29 15,1 4-38-15,3 1-46 0,6-2-47 0,8-2-46 16,3 1-46-16,8 0-35 0,0-1-37 0,3 1-31 16,0 0-29-16,0-1-20 0,-1 1-25 0,-2-1-25 15,2-1 1-15,-2 1 2 0,-2-6-81 0,-9 8-99 0,1-2 0 16,-5-1 0-16,-1 2 0 0,-4-2 0 0,-1 1 0 16,-1 1 0-16,-4-2 0 0,1 0 0 15,-2-1 0-15,0 2 0 0,-4-1 0 0,0 1 0 0,-2-1 0 16,-5 3 0-16,0-2 0 0,-4 2 0 0,-6 1 0 15,-8 3 0-15,3 3 0 0,-4 5 0 0,2-1 0 16,1 4 0-16,6 0 0 0,-4 4 0 0,10-1 0 16,0 2 0-16,3-2 0 0,2 0 0 0,3 0 0 15,1-4 0-15,5 6 0 0,3-4 0 0,0 3 0 16,6 2 0-16,4-3 0 0,9 5 0 0,-1-5 0 16,6-3 0-16,0 3 0 0,6-5 0 0,-4 0-361 15,2-1-944-15,3-3-1414 0,3-1 625 0</inkml:trace>
  <inkml:trace contextRef="#ctx0" brushRef="#br0" timeOffset="18756.3">18129 2535 9 0,'-16'-12'658'0,"1"0"30"16,6 4 18-16,1 2-36 0,2 0-31 0,2 3-47 0,-1-1-61 15,5 1-51-15,0 3-48 0,0 0-40 16,28 5-39-16,2 6-36 0,0 5-30 0,4 0-31 15,-1 4-44-15,1 1-25 0,-3-2-29 0,-7-1-19 0,-5 2-23 16,-6-6-26-16,-1-1-6 0,-3 1-13 0,-6-5 4 16,0 2-26-16,-4 0-49 0,-2-1 0 0,-2 1 0 15,-3-4 0-15,2 0 0 0,-2-2 0 16,-1 1 0-16,-1-1 0 0,1 0 0 0,1-4 0 0,2 0 0 16,-3-1 0-16,4 0 0 0,5 0 0 0,-9 0 0 15,5-1 0-15,0-3 0 0,4-2 0 0,-2-1 0 16,4-1 0-16,0-3 0 0,4-6 0 0,3 1 0 15,6-6 0-15,3 0 0 0,4-1 0 0,4 0 0 16,-2 2 0-16,2-1 0 0,4 3 0 0,0 3 0 16,2 2 0-16,-2 1 0 0,5 3 0 0,-5 4 0 15,2 4 0-15,-9 2 0 0,4 3 0 0,-4 1 0 16,-5 2 0-16,0 5 0 0,-4 0 0 0,0 6 0 16,-5 1 0-16,-4-1 0 0,1 3 0 0,-3 0 0 15,-2 4 0-15,0-6 0 0,-1-2 0 0,3 0 0 16,-3-4 0-16,0 0 0 0,3 0 0 0,-1-1 0 15,2-1 0-15,0-2 0 0,2 3 0 0,3-5 0 16,0 4 0-16,2-4 0 0,1-2 0 0,4 5 0 0,-3-6 0 16,-1 2 0-16,3-2 0 0,2 2 0 15,-3-5 0-15,-1 2 0 0,0-1 0 0,-2-1 0 16,3 1 0-16,-5-1 0 0,1-1 0 0,-2 1 0 0,0 0 0 16,-1 0 0-16,-7 0 0 0,11-1 0 0,-6 0 0 15,-5 1 0-15,6-1 0 0,-6 1 0 0,8-3 0 16,-8 3 0-16,5-2 0 0,-5 2 0 0,2-5 0 15,0 1 0-15,-1 1 0 0,0-1 0 0,1-2 0 16,-1 2-159-16,0-8-1180 0,4 3-1450 0,-1-2 641 16</inkml:trace>
  <inkml:trace contextRef="#ctx0" brushRef="#br0" timeOffset="19498.62">21349 2641 373 0,'0'-5'832'0,"0"0"-7"0,-1-2-42 0,-2 2-77 16,-2-1-66-16,0-1-65 0,0 0-55 0,-6-2-52 16,-1 2-52-16,-6-3-39 0,-3 7-41 0,-5-6-32 0,-3 9-9 15,2 0-30-15,-4 6-32 0,-1-3-19 16,4 6-185-16,-4 2-29 0,3 1 0 0,4 5 0 16,6-6 0-16,-2 3 0 0,5-1 0 0,1 2 0 0,3-3 0 15,3 3 0-15,4-4 0 0,4 2 0 0,2 1 0 16,4-4 0-16,3 5 0 0,2-2 0 0,8 0 0 15,0-3 0-15,2-3 0 0,1 0 0 0,-2-2 0 16,0-1 0-16,2-3 0 0,-3-2 0 0,3 0 0 16,1-4 0-16,6-5 0 0,-5-1 0 0,1-6 0 15,-1 1 0-15,-3-4 0 0,-1-1 0 0,1-4 0 16,-4 0 0-16,0-2 0 0,-2-2 0 0,0 0 0 16,-2-2 0-16,-3 3 0 0,-3-1 0 0,-2 3 0 15,-3 8 0-15,-1 0 0 0,-2 0 0 0,-1 2 0 16,-3-1 0-16,-2 2 0 0,3 5 0 0,0 0 0 15,-2 2 0-15,1 2 0 0,2 1 0 0,0 2 0 16,2 2 0-16,2 1 0 0,-8 10 0 0,4 4 0 16,-6 4 0-16,10 8 0 0,0 2 0 0,0 3 0 15,4-3 0-15,2 2 0 0,2-4 0 0,1 2 0 16,-3-4 0-16,7 2 0 0,-4-3 0 0,0-5 0 16,1-1 0-16,0-3 0 0,1 2 0 0,-1-2 0 15,-4-3 0-15,1-1 0 0,0 2 0 0,3-3 0 0,-3 1 0 16,-1-2 0-16,2 1 0 0,0-1 0 0,-1 0 0 15,-2-5 0-15,6 1-512 0,3 0-185 16,-3-2-467-16,3-1-1261 0,4-1 558 0</inkml:trace>
  <inkml:trace contextRef="#ctx0" brushRef="#br0" timeOffset="19830.97">21855 2638 103 0,'7'-18'479'0,"-3"0"70"0,1 1 54 0,-3 5 30 15,1 0 16-15,-3 3 7 0,0-1-14 0,-2 4-72 16,2 1-48-16,-1-2-53 0,1 3-50 0,-1 1-45 15,1 3-42-15,0 0-34 0,-14 3-30 0,4 3-24 16,-2 0-25-16,2 2-57 0,1 1-162 0,1-1 0 16,1 5 0-16,2-4 0 0,-2 1 0 0,3 3 0 15,4-2 0-15,0 1 0 0,3 0 0 0,2-1 0 16,0 0 0-16,9 2 0 0,-2-3 0 0,-2-1 0 16,3-3 0-16,-2-1 0 0,1-1 0 0,-1 0 0 15,1-3 0-15,0 1 0 0,-1-2 0 0,0-3 0 16,-1 0 0-16,3-1 0 0,-3 0 0 0,-1-4 0 0,0-1 0 15,-1 2 0-15,-2-3 0 0,-2 1 0 16,1 0 0-16,-5-1 0 0,3 0 0 0,-3 2 0 16,-3-4 0-16,1 4 0 0,-5-3 0 0,-3 0 0 15,3 3 0-15,-3-4 0 0,-1 4 0 0,0-3 0 0,0 5 0 16,-3 0 0-16,5 0 0 0,-2 3 0 0,3 1 0 16,1 0 0-16,0-2 0 0,1 4 0 15,6 0 0-15,-10 4-406 0,3-2-892 0,3 2-1406 0,0 0 622 16</inkml:trace>
  <inkml:trace contextRef="#ctx0" brushRef="#br0" timeOffset="21106.22">1899 4742 192 0,'0'-4'683'0,"0"0"29"15,0-1-2-15,-1-1 0 0,-3 0-26 0,-2-1-58 16,-7-4-63-16,3 3-52 0,-4 1-48 0,-3-2-45 16,1 4-43-16,-5 1-42 0,-7-1-35 0,-5 5-28 15,-2 5-31-15,1 3-25 0,-3 4-24 0,1 7-190 16,-4 10 0-16,2 3 0 0,11-6 0 0,3 2 0 15,3 0 0-15,6 0 0 0,6-2 0 0,-1 0 0 16,6-8 0-16,4 3 0 0,3-4 0 0,1-1 0 0,3-1 0 16,6-3 0-16,-4-4 0 0,7 1 0 15,2-3 0-15,3-5 0 0,-1-2 0 0,8-3 0 16,-2 0 0-16,2-5 0 0,-1-1 0 0,-2-3 0 0,-5 3 0 16,3-4 0-16,0-2 0 0,-3-1 0 0,-1 0 0 15,-5 1 0-15,-1 1 0 0,1-2 0 0,-5 1 0 16,-4-1 0-16,4 2 0 0,-4 6 0 0,-1-2 0 15,1 3 0-15,-2 2 0 0,-2 1 0 0,2 0 0 16,-2-1 0-16,0 3 0 0,-1 3 0 0,3-3 0 16,-3 3 0-16,0 0 0 0,0 0 0 0,6 12 0 15,-2-2 0-15,0 3 0 0,1 4 0 0,0 2 0 16,4-1 0-16,-2-1 0 0,4 4 0 0,-2-2 0 0,-2-3 0 16,1 1 0-16,-2 1 0 0,4-1 0 15,-3-2 0-15,-1-5 0 0,0 0 0 0,0 1 0 16,-1-3 0-16,3 1 0 0,-2-1-657 0,3-1-599 0,5-1-1361 15,4 1 603-15</inkml:trace>
  <inkml:trace contextRef="#ctx0" brushRef="#br0" timeOffset="21688.52">2861 4745 4848 0,'-10'-14'589'15,"4"4"-102"-15,-2 0-41 0,3 1-6 0,2 3-57 16,-1-2-59-16,1 6-45 0,1 1-45 0,-1-2-73 16,3 3-161-16,0 0 0 0,0 0 0 0,10 11 0 15,0-2 0-15,3 2 0 0,0 3 0 0,2 5 0 0,2-5 0 16,2 4 0-16,0 2 0 0,-2 0 0 0,3-3 0 16,-6-3 0-16,0 0 0 0,-1-4 0 0,-1 3 0 15,-3-4 0-15,0-2 0 0,-2 1 0 0,0-4 0 16,-4 1 0-16,1-3 0 0,0 1 0 0,0-1 0 15,-3 0 0-15,-1-2 0 0,0 0 0 0,13-4 0 16,-10 0 0-16,0-2 0 0,5-3 0 0,-3-1 0 16,3-4 0-16,2-1 0 0,-1 1 0 0,0-2 0 15,-1 0 0-15,-2 6 0 0,-1-4 0 0,-1 5 0 16,5 0 0-16,-4 1 0 0,-1 1 0 0,-2 4 0 16,2-1 0-16,-2 1 0 0,-1 1 0 0,-1 2 0 15,9 5 0-15,-3 3 0 0,2 2 0 0,0 6 0 0,1 0 0 16,2 1 0-16,-5 0 0 0,5 1 0 15,0 0 0-15,1-2 0 0,-1 0 0 0,3-3 0 16,-5-1 0-16,0-3 0 0,1 0 0 0,-1-2 0 0,0-2 0 16,0-1 0-16,-1-1 0 0,-1-1 0 0,1-1 0 15,1 0 0-15,-1-3 0 0,-1 0 0 0,2-1 0 16,1-4 0-16,0 0 0 0,-3-2 0 0,3 0 0 16,1-6 0-16,-1-2 0 0,0 2 0 0,-1-3 0 15,1-4 0-15,-1-5 0 0,-3 8 0 0,1-5 0 16,-2 6 0-16,-1 0 0 0,-3 2 0 0,2-1 0 15,-2 6 0-15,4 1 0 0,-5 2 0 0,0-1 0 16,1 5 0-16,-1-2 0 0,0 0 0 0,0 2 0 0,0 2 0 16,0 2 0-16,3-5 0 0,-3 1 0 0,0 4 0 15,0 0 0-15,1-6 0 0,-1 6 0 16,0 0 0-16,0 0 0 0,0 0-188 0,0 0-593 0,4 14-423 16,0-11-1304-16,1 1 577 0</inkml:trace>
  <inkml:trace contextRef="#ctx0" brushRef="#br0" timeOffset="22038.96">3741 4721 520 0,'0'0'549'0,"-4"2"-15"0,4-2-24 0,0 0-16 16,0 5 2-16,0-5 5 0,14 3-29 0,0-5-37 16,4 1-36-16,5-1-2 0,8-3-42 0,-2 0-26 15,-1 0-29-15,2 0-24 0,3 1-12 0,-4 0-14 16,2 0-11-16,-2-2-4 0,-11 0 0 0,1-1-9 15,-2 2-51-15,-7 2-175 0,1-3 0 0,1 0 0 16,-4 1 0-16,1-2 0 0,-4 0 0 0,0 2 0 0,-2-2 0 16,-1 0 0-16,-2 0 0 0,0 0 0 0,0 1 0 15,-2-1 0-15,-1 1 0 0,-7-2 0 0,1 2 0 16,-3 3 0-16,-2 2 0 0,0 1 0 0,-5 2 0 16,0 3 0-16,-5 6 0 0,6-2 0 0,0 4 0 15,4 0 0-15,1 2 0 0,-5 6 0 0,10-3 0 16,1-1 0-16,1 2 0 0,3-4 0 0,2 1 0 15,1-3 0-15,1-1 0 0,2 1 0 0,0-3 0 16,4-2 0-16,0 3 0 0,2-2 0 0,4-5 0 16,5 1 0-16,-4 0 0 0,4-4 0 0,10 0 0 15,-6-1-442-15,5-4-301 0,-7 1-425 0,-1-2-1265 16,4 3 560-16</inkml:trace>
  <inkml:trace contextRef="#ctx0" brushRef="#br0" timeOffset="22218.96">4371 4747 180 0,'5'-7'319'0,"-5"-2"41"0,3-1 42 0,-3 2 48 15,0 0 39-15,0 2 27 0,2 1 26 0,-4 1 5 16,4 0-15-16,-2 4-30 0,0-6-39 0,0 1-35 16,0 5-30-16,0 0-33 0,0 0-16 0,0 0-31 15,0 0-31-15,0 0-29 0,-2 16-20 0,2-9-27 16,0 1-174-16,0 1-37 0,-2 0 0 0,4 1 0 16,-2-1 0-16,0 3 0 0,0-1 0 0,2-3 0 15,-4-2 0-15,2 1 0 0,0-1 0 0,0-1-210 16,2-1-480-16,-2 0-526 0,0-4-1316 0,1 2 582 15</inkml:trace>
  <inkml:trace contextRef="#ctx0" brushRef="#br0" timeOffset="22405.97">4517 4521 228 0,'-5'-9'745'0,"2"-2"48"0,-1 2 3 0,-1 0-38 0,1 4-69 16,2 0-77-16,1 0-53 0,-2 3-57 0,2-3-51 15,1 5-50-15,-3-5-41 0,3 5-41 0,0 0-46 16,-4-1-79-16,4 1-116 0,0 0-109 0,0 0-108 16,0 0-123-16,0 10-134 0,3-2-129 0,-1 0-543 15,1 0-1156-15,3 3 511 0</inkml:trace>
  <inkml:trace contextRef="#ctx0" brushRef="#br0" timeOffset="22914.52">4830 4577 135 0,'-4'-7'641'0,"0"3"30"16,-4-4 20-16,2 3-5 0,-7 0-29 0,3 2-34 15,-4 0-45-15,-3 4-49 0,0 4-52 0,-1 0-41 0,0 4-39 16,-4-1-42-16,4 4-37 0,3 1-31 0,2-2-26 16,-1 3-33-16,5 0-25 0,4 3-185 0,1-7-18 15,1 2 0-15,3 0 0 0,3-1 0 0,2-1 0 16,0-1 0-16,3-1 0 0,2 0 0 0,2-1 0 15,2-3 0-15,-4-1 0 0,4-1 0 0,0-2 0 16,2-2 0-16,0-1 0 0,-3-3 0 0,2-2 0 16,-1-3 0-16,0 0 0 0,-5 3 0 0,2-6 0 15,-3-2 0-15,0-2 0 0,-3 1 0 0,-1 0 0 16,-4 2 0-16,1-1 0 0,-1 1 0 0,-1 4 0 16,1 0 0-16,-3 4 0 0,3 0 0 0,-1 3 0 15,1-2 0-15,0 2 0 0,0 4 0 0,0 0 0 0,0 0 0 16,1 18 0-16,2 2 0 0,1 7 0 15,1 4 0-15,5 4 0 0,3 13 0 0,2-1 0 16,-6-1 0-16,2 0 0 0,-4-10 0 0,2 9 0 0,-4-11 0 16,0-2 0-16,-1-1 0 0,-3-1 0 0,-4-2 0 15,0-3 0-15,-1-3 0 0,-1-7 0 0,-5 2 0 16,-3-3 0-16,-1 1 0 0,-4-3 0 0,-4-3 0 16,-2 4 0-16,-5-5 0 0,-1 1 0 0,0-4 0 15,-2-1 0-15,0 0 0 0,-3-1 0 0,2 1 0 16,2-4 0-16,1 1 0 0,0-2 0 0,2 0 0 15,8 0 0-15,-2-2 0 0,4 1 0 0,4-2 0 16,2 4 0-16,1-1 0 0,2-2 0 0,-1 3 0 0,1-3 0 16,1-1 0-16,3-1 0 0,0 0 0 0,1 1 0 15,0-2-298-15,3-3-1018 0,1-1-1425 16,3-1 631-16</inkml:trace>
  <inkml:trace contextRef="#ctx0" brushRef="#br0" timeOffset="23338.44">4961 4502 4232 0,'16'-20'504'0,"-7"1"-125"0,2 4-31 15,-7 5-20-15,1 1-18 0,-1 0-3 0,3 2-9 16,-4 2-39-16,1 1-50 0,-1 2-23 0,-3 2 0 16,9 7-9-16,-3 2-5 0,3 5-14 0,-3 4-20 15,2 13-138-15,-3-1 0 0,-2 2 0 0,-2-3 0 16,-2 1 0-16,2-1 0 0,-2-2 0 0,-2-1 0 15,3-7 0-15,-1-4 0 0,1 2 0 0,-4-6 0 0,4-1 0 16,0-2 0-16,0-2 0 0,0 0 0 0,-3-1 0 16,6-2 0-16,-6 1 0 0,3-4 0 15,3 6 0-15,-3-6 0 0,0 0 0 0,0 0 0 0,10-7 0 16,-1 0 0-16,0 0 0 0,0-3 0 0,8-1 0 16,1-8 0-16,2-1 0 0,2-3 0 0,-2 3 0 15,3-2 0-15,1 0 0 0,2 2 0 0,-3 0 0 16,0 4 0-16,-4 5 0 0,-2 4 0 0,1 0 0 15,-2 0 0-15,-3 5 0 0,1 4 0 0,-2 3 0 16,3 5 0-16,0 1 0 0,-6 4 0 0,4 5 0 16,-3-2 0-16,-1 0 0 0,-1 5 0 0,-3-1 0 15,0-4 0-15,-5 0 0 0,1-1 0 0,-1 0 0 0,0-2 0 16,0-2 0-16,-1-3 0 0,1 0 0 0,-1-1 0 16,-3-2 0-16,4-1 0 0,0-2 0 0,-1 2 0 15,1-2 0-15,-3-2-452 0,3-2-179 0,0 0-554 16,3 6-1284-16,-3-6 568 0</inkml:trace>
  <inkml:trace contextRef="#ctx0" brushRef="#br0" timeOffset="23556.4">5691 4603 25 0,'4'-29'436'0,"-3"3"49"16,-1-4 48-16,0 12 40 0,0-1 50 0,0 1 11 16,-1 4 19-16,1 5-40 0,0-1-58 0,0 3-56 15,0 1-52-15,0 1-45 0,0 2-43 0,0-1-42 16,0 4-33-16,0 0-24 0,0 0-27 0,0 22-23 15,5-7-160-15,-5 3-50 0,4 6 0 0,-3 4 0 16,0-4 0-16,2 2 0 0,-2-6 0 0,6 6 0 16,-5-1 0-16,2-6 0 0,-1 0 0 0,2 8 0 0,-4-10 0 15,0 0 0-15,3-3 0 0,-4 1 0 0,3-3 0 16,-3-3-497-16,0-2-174 0,-4-2-500 0,0 2-1268 16,-1-5 561-16</inkml:trace>
  <inkml:trace contextRef="#ctx0" brushRef="#br0" timeOffset="23874.54">5574 4760 363 0,'-11'-7'399'16,"4"1"41"-16,-1 2 42 0,3-1 16 0,1 3 9 16,2-1-1-16,-1-1-19 0,3-1-39 0,5 1-28 15,4-3-33-15,8 0-31 0,10-3-32 0,4 0-34 16,4 4-25-16,3-1-29 0,16 0-21 0,-2-4-19 16,-2 4-23-16,-12-2-16 0,-2 3-19 0,0-3-9 15,-4 2 6-15,-1 1 23 0,-4 0 5 0,-8-1 20 16,-3 1-47-16,2-2-136 0,-5 2 0 0,-4 1 0 15,1-1 0-15,-1-1 0 0,-4 0 0 0,3-1 0 16,-3-1 0-16,-4 4 0 0,2-3 0 0,-2 2 0 0,-1 1 0 16,-4-2 0-16,-1 3 0 0,0-1 0 0,-4-1 0 15,0 4 0-15,-10 2 0 0,2 2 0 0,0 4 0 16,-4 0 0-16,-1 10 0 0,6-4 0 0,2 0 0 16,0-1 0-16,2 1 0 0,2-3 0 0,1 5 0 15,8 1 0-15,-2-3 0 0,-1 1 0 0,7-2 0 16,-2 1 0-16,3 1 0 0,9-2 0 0,-2 2 0 15,3-3 0-15,5-3 0 0,7 1-566 0,1-4-706 16,3 0-1376-16,5-2 610 0</inkml:trace>
  <inkml:trace contextRef="#ctx0" brushRef="#br0" timeOffset="24390">6872 4548 59 0,'-10'-14'534'0,"-3"0"27"0,-1 5 16 16,-4-1 2-16,-10 1 8 0,1 1 1 0,-1 6-19 15,-1-2-27-15,-1 8-32 0,1-2-37 0,1 4-32 16,1 5-47-16,5 4-34 0,4-5-38 0,2 2-34 16,2-1-31-16,2 2-26 0,2 1-25 0,5-2-93 15,2-2-113-15,2 3 0 0,7 4 0 0,3-2 0 16,3-2 0-16,-2-1 0 0,9 0 0 0,-1-4 0 16,1 3 0-16,3-6 0 0,5 4 0 0,-9-8 0 15,3-1 0-15,-1-4 0 0,-2-1 0 0,1-2 0 16,-3-6 0-16,6-4 0 0,-3-1 0 0,-2-6 0 15,-2-3 0-15,-2-4 0 0,1-1 0 0,-5-1 0 16,0 1 0-16,1-1 0 0,-4-1 0 0,3-13 0 0,-6 12 0 16,1-10 0-16,-5 11 0 0,1-1 0 0,-3 5 0 15,-1-2 0-15,-1 6 0 0,0 8 0 16,-3 1 0-16,2 4 0 0,-3-1 0 0,-1 7 0 0,-4 4 0 16,-3 1 0-16,-5 7 0 0,4 4 0 0,-1 8 0 15,1 9 0-15,4 3 0 0,4 4 0 0,8 14 0 16,2-11 0-16,10 9 0 0,6 1 0 0,11-1 0 15,5-1 0-15,5-5 0 0,8 0 0 0,-3-4 0 16,3-6 0-16,-6-2 0 0,-8-9 0 0,0-2 0 16,-4-1 0-16,-9-8 0 0,1 3 0 0,-4-3 0 15,-2-3 0-15,0 3 0 0,-1-3 0 0,-4-1 0 16,-3-1 0-16,0 2 0 0,-1 0 0 0,0-4 0 0,1 2 0 16,-5-2 0-16,5 3 0 0,-5-3 0 0,1 2 0 15,-1-2 0-15,0 0 0 0,0 0 0 0,7 3 0 16,-7-3 0-16,0 0 0 0,2 1 0 0,-2-1 0 15,0 0 0-15,0 0 0 0,0 0 0 0,0 0 0 16,0 0 0-16,4 2 0 0,-4-2-88 0,0 0-654 16,0 0-486-16,14-8-1328 0,-2 4 588 0</inkml:trace>
  <inkml:trace contextRef="#ctx0" brushRef="#br0" timeOffset="25048.01">8978 4104 3623 0,'0'-8'791'0,"-1"4"-156"0,-3-2-70 0,3 0-49 15,-6 0-29-15,1 0-60 0,-3 2-72 0,-2 0-78 16,-6 1-51-16,-6-1-26 0,-3 4-111 0,-4 4-89 15,0 1 0-15,2 1 0 0,1 3 0 0,7 1 0 16,3-1 0-16,2 4 0 0,3 2 0 0,2-1 0 0,5 1 0 16,3 3 0-16,4 0 0 0,7 1 0 0,3-2 0 15,8 3 0-15,-1 0 0 0,7-3 0 16,-2 2 0-16,2-3 0 0,-2 0 0 0,-5-5 0 0,-1-3 0 16,-4 2 0-16,-4-4 0 0,0 1 0 0,-2-2 0 15,-4-3 0-15,1 2 0 0,-4 1 0 0,2-3 0 16,-2 3 0-16,-1-5 0 0,-7 6 0 0,1-2 0 15,-3-2 0-15,-3 0 0 0,-1 1 0 0,-6 0 0 16,2-1 0-16,-2 0 0 0,1 0 0 0,-2 0 0 16,-1-1 0-16,6 1 0 0,-3-1 0 0,1-1 0 15,2 1 0-15,2 0 0 0,4 1 0 0,4-4 0 16,5 2-634-16,-6-3-626 0,6 3-1364 0,0 0 603 16</inkml:trace>
  <inkml:trace contextRef="#ctx0" brushRef="#br0" timeOffset="25391.32">9249 4193 467 0,'-2'-6'640'0,"-2"2"18"0,-1 2-6 15,2 1-30-15,3 1-12 0,-14 4-22 0,6 7-35 0,-2-1-53 16,1 3-52-16,0 5-43 0,4-2-40 0,-4 0-40 16,5-1-29-16,3 2-29 0,1-3-27 0,0 3-24 15,5-8-21-15,-1 1-51 0,1 1-144 0,3-4 0 16,2 0 0-16,9 0 0 0,0-3 0 0,1-2 0 15,0 0 0-15,-1-6 0 0,4 4 0 0,5-6 0 16,-1-4 0-16,-3 0 0 0,1 0 0 0,-5-2 0 16,2-2 0-16,-4 4 0 0,-3-4 0 0,-1 2 0 15,-1 0 0-15,-7 1 0 0,1 4 0 0,-1-1 0 16,-2 2 0-16,2 2 0 0,-4-1 0 0,1 1 0 0,1 3 0 16,-4-3 0-16,0 4 0 0,0 0 0 0,0 0 0 15,0 0 0-15,4 14 0 0,-4-6 0 16,0 3 0-16,0 0 0 0,1-1 0 0,1 2 0 0,-1 1 0 15,4 2 0-15,-1-2 0 0,3 2 0 0,1-6 0 16,1 2 0-16,6 1 0 0,1-2-144 0,-1-2-622 16,2-1-448-16,3 1-1315 0,-2-1 582 0</inkml:trace>
  <inkml:trace contextRef="#ctx0" brushRef="#br0" timeOffset="25989.97">9869 4246 387 0,'-8'-10'682'0,"2"0"56"0,2 2 5 0,3 3-24 16,-3 0-65-16,0-1-67 0,4 4-61 0,0 2-48 16,0 0-49-16,0 0-44 0,27 8-35 0,-18 1-36 15,16 4-30-15,-3 2-29 0,0 2-26 0,-7-2-22 16,8 0-21-16,-9-1-148 0,0 0-38 0,-1-1 0 16,-5-2 0-16,-3-3 0 0,4 2 0 0,-7-4 0 0,2 1 0 15,0-2 0-15,-1-1 0 0,-2-2 0 16,-1 3 0-16,-1-1 0 0,-2-1 0 0,3-3 0 0,0 0 0 15,-9 0 0-15,9 0 0 0,0 0 0 0,-10-7 0 16,6 2 0-16,0 0 0 0,3-1 0 0,-2-3 0 16,2-2 0-16,1 1 0 0,4-5 0 0,0-1 0 15,1-1 0-15,1-1 0 0,7 1 0 0,2-2 0 16,6 1 0-16,1 1 0 0,3 4 0 0,2 2 0 16,-1 5 0-16,3 0 0 0,-1 6 0 0,0 2 0 15,-1 5 0-15,-4-1 0 0,1 7 0 0,-6-1 0 16,1 6 0-16,-6-4 0 0,-1 3 0 0,-6 0 0 15,-1 0 0-15,-4-2 0 0,-1-1 0 0,0-3 0 16,-1 3 0-16,-1-8 0 0,0 1 0 0,1-1 0 16,1 0 0-16,-1-2 0 0,1-1 0 0,0-3 0 15,0 5 0-15,0-5 0 0,0 0 0 0,0 0 0 0,0 0 0 16,0 0 0-16,0 0 0 0,-2-16 0 0,5 12 0 16,2-6 0-16,0 2 0 0,3-6 0 0,2 2 0 15,3 0 0-15,2-2 0 0,6-4 0 0,2 1 0 16,1 1 0-16,4 6 0 0,0 2 0 0,-3-1 0 15,4 4 0-15,-1 4 0 0,0 2 0 0,-5 2 0 16,4 1 0-16,-5 3 0 0,-4 2 0 0,6 4 0 16,-9-1 0-16,1 1 0 0,-4 1 0 0,-1-1 0 15,-2 2 0-15,-3 1 0 0,-1-4 0 0,-1-3 0 16,2 2 0-16,-5-3 0 0,2 0 0 0,1-2 0 16,-3 0 0-16,-1 0 0 0,4-2 0 0,-4 0 0 15,1-1 0-15,2 0 0 0,-3-3 0 0,1 6 0 16,-1-4 0-16,0-2 0 0,0 6 0 0,0-6 0 15,3 2-153-15,-3-2-1187 0,0 0-1452 0,20-5 643 16</inkml:trace>
  <inkml:trace contextRef="#ctx0" brushRef="#br0" timeOffset="26233.28">12242 4474 6888 0,'0'0'921'0,"0"0"-539"0,0 0-382 16,-10 4 0-16,5-1 0 0,5-3 0 0,0 0 0 15,-13-3 0-15,13 3 0 0,0 0 0 0,-8 0 0 16,8 0 0-16,0 0 0 0,-5 0 0 0,5 0 0 16,0 0 0-16,0 0 0 0,0 0 0 0,0 0 0 15,0 0 0-15,-10 0 0 0,10 0 0 0,0 0 0 16,0 0 0-16,0 0 0 0,-8 0 0 0,8 0 0 16,0 0 0-16,-1 4 0 0,1-4 0 0,0 0 0 0,0 0 0 15,0 0 0-15,0 0 0 0,0 0 0 0,-8-4 0 16,5 0 0-16,-5 1 0 0,4-2 0 0,-1 0-385 15,1-1-916-15,0-4-1410 0,4 1 623 0</inkml:trace>
  <inkml:trace contextRef="#ctx0" brushRef="#br0" timeOffset="132982.17">12213 4246 275 0,'-35'9'755'0,"3"0"37"15,-3 3 1-15,1-5-68 0,1 2-71 0,5-1-61 16,10-2-56-16,5-2-60 0,1 0-50 0,5-3-47 16,-1 2-36-16,10 1-38 0,8 2-25 0,18-1-24 15,27 0-24-15,38-3-26 0,12-6-52 0,8 4-155 16,14 0 0-16,1-2 0 0,8 1 0 0,2 0 0 15,-10-3 0-15,-6 6 0 0,-7 0 0 0,-15-4 0 16,-7-2 0-16,-34 6 0 0,-4-6 0 0,-17 4 0 16,-6 0 0-16,-11-2 0 0,-3 1 0 0,-6 1 0 15,-3 0 0-15,-1 0 0 0,0 0 0 0,-2 0 0 16,-6 0 0-16,9 0 0 0,-4-1 0 0,-5 1 0 0,0 0 0 16,0 0 0-16,4-3 0 0,-4 3 0 15,0 0 0-15,0 0 0 0,0 0 0 0,0 0 0 0,0 0 0 16,0 0 0-16,-18 3 0 0,18-3-399 0,-8 0-900 15,8 0-1407-15,0 0 622 0</inkml:trace>
  <inkml:trace contextRef="#ctx0" brushRef="#br0" timeOffset="133220.68">14757 3982 8112 0,'-7'-24'79'0,"2"4"-79"0,1 6 0 16,0 2 0-16,1 0 0 0,1 8 0 0,0-2 0 15,1 1 0-15,0 3 0 0,1 2 0 0,0 0 0 16,-4 25 0-16,2 3 0 0,2 4 0 0,0 14 0 16,2 0 0-16,-1 0 0 0,-2 3 0 0,2-15 0 0,2 2 0 15,-3 0 0-15,5-4 0 0,-5 1 0 16,3-7 0-16,0 3 0 0,1-4 0 0,-1-4 0 16,2-6 0-16,-1-2 0 0,0-1 0 0,1-1 0 0,-1-1 0 15,-1-4 0-15,1 1 0 0,0-2 0 0,0 2-327 16,2-2-984-16,-2-5-1420 0,1 2 628 0</inkml:trace>
  <inkml:trace contextRef="#ctx0" brushRef="#br0" timeOffset="133705.84">14466 4334 6763 0,'-41'-2'431'0,"9"0"-9"0,5-2-84 0,9 4-101 16,8-2-237-16,4 2 0 0,3 0 0 0,3 0 0 15,0 0 0-15,37-4 0 0,-5 2 0 0,21-1 0 16,-1 2 0-16,3-5 0 0,4 1 0 0,-2 0 0 15,-2 0 0-15,-4-2 0 0,-10 4 0 0,-2-2 0 16,-2 1 0-16,-3-3 0 0,-4 2 0 0,-2 1 0 16,-1-1 0-16,-11 0 0 0,-6-1 0 0,-1 0 0 0,3 0 0 15,-3-1 0-15,-4-3 0 0,0 0 0 16,0 1 0-16,-2-3 0 0,-2-4 0 0,4 0 0 16,-5 4 0-16,2 1 0 0,0 1 0 0,-2 1 0 0,0 3 0 15,0-1 0-15,0 3 0 0,0 0 0 0,0 1 0 16,0 3 0-16,0 0 0 0,0 0 0 0,-4 15 0 15,4 0 0-15,0 3 0 0,-5 10 0 0,4-3 0 16,-2 4 0-16,2-2 0 0,1-7 0 0,-1 4 0 16,-2-3 0-16,3-3 0 0,1-3 0 0,-1-2 0 15,2-1 0-15,-2-6 0 0,0 2 0 0,0-2 0 16,0-2 0-16,0 1 0 0,0-3 0 0,0-2 0 16,0 0 0-16,0 0 0 0,0 0 0 0,15-11 0 0,-9 2 0 15,5-4 0-15,0 0 0 0,2-2 0 16,1-1 0-16,-1 4 0 0,-1-1 0 0,6 1 0 15,1 3 0-15,-1 0 0 0,4 5 0 0,-3 0 0 0,4 4 0 16,-1 1 0-16,0 3 0 0,-4 1 0 0,1 4 0 16,-3 0 0-16,-2 1 0 0,-1 3 0 0,-3-1 0 15,1 3 0-15,-4 0 0 0,1-1 0 0,-3-2 0 16,-2 0 0-16,0 1 0 0,1-2 0 0,0-1 0 16,-4 0 0-16,4-2 0 0,-3-3 0 0,3-1-418 15,-4-1-878-15,4 0-1403 0,1-1 620 0</inkml:trace>
  <inkml:trace contextRef="#ctx0" brushRef="#br0" timeOffset="133875.14">15712 4334 248 0,'5'-10'525'0,"4"3"101"0,-5 1 75 0,0 3 20 15,0 0-22-15,-1-2-71 0,0 4-60 0,-3 1-57 16,0 0-47-16,8 11-46 0,-7-1-43 0,1 2-34 16,1 0-32-16,1 5-28 0,-1-6-30 0,-2 7-26 0,1-3-22 15,2 2-106-15,-1-5-97 0,-1 0 0 16,1 0 0-16,1 0 0 0,1 0 0 0,-1-2 0 15,2-1 0-15,-1 1 0 0,-4-7 0 0,3 1-190 0,-3 2-438 16,-1-2-602-16,0-4-1331 0,0 0 590 0</inkml:trace>
  <inkml:trace contextRef="#ctx0" brushRef="#br0" timeOffset="134031.51">15872 4238 6719 0,'-7'-15'694'15,"2"4"32"-15,2 1-674 0,1 4-52 0,-3 0 0 16,4 1 0-16,-2 2 0 0,1-1 0 0,0 0 0 15,2 4 0-15,-2-4 0 0,2 4 0 0,-3-4 0 16,3 4 0-16,0 0 0 0,0 0 0 0,9 12 0 16,-5-8 0-16,5 2 0 0,6 4 0 0,-2 0-406 15,-3-2-892-15,4 0-1406 0,4 0 622 0</inkml:trace>
  <inkml:trace contextRef="#ctx0" brushRef="#br0" timeOffset="134297.87">16513 4256 4666 0,'0'-8'846'0,"-2"0"-141"0,-5-1 12 0,-2 1-125 16,-5-1-195-16,-4-2-129 0,-1 7-268 0,-1-1 0 0,-7-1 0 16,-4 5 0-16,3 4 0 0,9 0 0 0,-3 2 0 15,4-1 0-15,4 6 0 0,3-2 0 16,1 6 0-16,3 0 0 0,6 1 0 0,2 2 0 0,6 1 0 16,0 1 0-16,9 3 0 0,-1 1 0 0,4-3 0 15,-3 1 0-15,-3-6 0 0,0-2 0 0,0 2 0 16,-5-5 0-16,-2 0 0 0,-2-2 0 0,1 3 0 15,-2-3 0-15,-3 0 0 0,-3-2 0 0,-2 1 0 16,0-1 0-16,-7 0 0 0,-2-1 0 0,-1 0 0 16,-3-3 0-16,5 1 0 0,-6 1 0 0,-2-3 0 15,8 1 0-15,0-5 0 0,0-1 0 0,3 5 0 16,0-2-307-16,5-2-1007 0,2 1-1424 0,3 2 630 16</inkml:trace>
  <inkml:trace contextRef="#ctx0" brushRef="#br0" timeOffset="134509.84">17441 4218 7569 0,'0'-6'595'15,"-1"-3"-568"-15,-2 5-27 0,3-1 0 0,-5 0 0 0,5 5 0 16,0 0 0-16,-6 11 0 0,3 0 0 0,2 1 0 16,-2 5 0-16,3 1 0 0,-1 0 0 0,1-1 0 15,1 0 0-15,-1-1 0 0,4 2 0 0,-4-2 0 16,3-6 0-16,-3 6 0 0,1-4 0 0,-1-1 0 15,0 0 0-15,1-1 0 0,-2 0 0 0,1-1 0 16,0 0 0-16,0-3 0 0,1-2-544 0,-1 2-731 16,0-2-1380-16,3 0 610 0</inkml:trace>
  <inkml:trace contextRef="#ctx0" brushRef="#br0" timeOffset="134691.57">17629 4160 6793 0,'-18'-23'874'0,"5"6"-350"0,1 5-524 15,5 3 0-15,-3 1 0 0,2-1 0 0,4 4 0 0,-2 1 0 16,1-1 0-16,2 4 0 0,1-2 0 0,2 3 0 16,-3-4 0-16,3 4 0 0,-4-3 0 15,4 3 0-15,-2-4 0 0,2 4 0 0,0 0 0 0,0 0 0 16,0 0 0-16,4 15 0 0,0-5 0 0,2 0 0 16,-2 2-12-16,5 3-1352 0,1 1-1477 0,0 0 654 15</inkml:trace>
  <inkml:trace contextRef="#ctx0" brushRef="#br0" timeOffset="135013.96">18111 4305 217 0,'-4'-5'723'0,"0"2"63"0,-1 1 27 16,1-3-72-16,-1 1-74 0,1-1-65 0,-5 2-58 16,4-1-54-16,-4 0-51 0,0-1-44 0,-10 1-40 0,-1 2-35 15,-2-1-32-15,-6 3-29 0,0 0-29 16,0 4-27-16,7-1-84 0,6 2-119 0,-3 3 0 0,6-2 0 15,1 4 0-15,5 4 0 0,4-2 0 0,6 5 0 16,1 1 0-16,11 5 0 0,4-1 0 0,-1-2 0 16,2 0 0-16,2-2 0 0,-3 2 0 0,1-2 0 15,-7-4 0-15,-6-4 0 0,4 2 0 0,-4-4 0 16,-1 0 0-16,-2-2 0 0,-1-3 0 0,-4 2 0 16,-4-3 0-16,1 3 0 0,-5-2 0 0,-1-3 0 15,-1 3 0-15,-8 0 0 0,5-2 0 0,-14-2 0 16,6 1 0-16,0-2 0 0,-6 0 0 0,4 0 0 15,2-2 0-15,3 0 0 0,-3 3 0 0,3-6 0 16,0 1 0-16,2-6 0 0,3 4 0 0,5-3-1366 16,2 0-1478-16,6-2 654 0</inkml:trace>
  <inkml:trace contextRef="#ctx0" brushRef="#br0" timeOffset="135521.47">19363 3740 743 0,'0'-7'882'0,"0"1"-56"0,0 1-78 0,0 0-71 16,0 5-66-16,0-5-61 0,0 5-53 0,0-6-53 0,0 6-49 16,-4-1-37-16,4 1-41 0,0 0-28 0,-1 25-32 15,-1 1-21-15,-4 3-25 0,1 1-61 0,3 2-150 16,-4 3 0-16,0-1 0 0,2-4 0 0,3 3 0 15,1 0 0-15,0-4 0 0,0-2 0 0,4 0 0 16,1-9 0-16,0 0 0 0,2-3 0 0,-4-3 0 16,3-3 0-16,-3-2-564 0,1-1-708 0,0-3-1377 15,0-2 610-15</inkml:trace>
  <inkml:trace contextRef="#ctx0" brushRef="#br0" timeOffset="136005.26">19104 4040 4702 0,'-26'-8'808'0,"7"4"-214"15,8-2-123-15,0 1-83 0,5 2-38 0,6 3-36 0,0 0-42 16,14-8-61-16,5 7-130 0,14-1-81 0,4 0 0 16,16 2 0-16,1-2 0 0,-3 1 0 0,0 0 0 15,-13 0 0-15,-1 0 0 0,2-4 0 0,-2 0 0 16,-2 1 0-16,-3 0 0 0,-14-3 0 0,5 4 0 16,-5-3 0-16,-4 1 0 0,-1 1 0 0,-3-3 0 15,0-1 0-15,-2 1 0 0,1-3 0 0,-3 0 0 16,1 0 0-16,-5-1 0 0,2 2 0 0,1-1 0 15,-2 4 0-15,-1 2 0 0,1-4 0 0,-1 4 0 16,0 1 0-16,0 1 0 0,-2 2 0 0,0 0 0 0,0 0 0 16,0 0 0-16,2 19 0 0,-2-3 0 15,-3 9 0-15,2-1 0 0,-1 1 0 0,1 2 0 16,2-1 0-16,-1 2 0 0,0-2 0 0,2-7 0 16,-2-2 0-16,1-1 0 0,0-3 0 0,1-5 0 0,-2 0 0 15,0-1 0-15,1-3 0 0,-1 1 0 0,1 2 0 16,1-6 0-16,-2-1 0 0,5 1 0 0,-5-1 0 15,12-3 0-15,-7-3 0 0,3-2 0 0,1 2 0 16,5-6 0-16,-4 2 0 0,2 0 0 0,-1-3 0 16,2 4 0-16,1-1 0 0,-1 5 0 0,-4 0 0 15,5 1 0-15,-1 4 0 0,1 0 0 0,1 4 0 16,2 4 0-16,-3 2 0 0,0 1 0 0,-1 3 0 16,-2 1 0-16,1-1 0 0,-2 1 0 0,-5-5 0 15,1 3 0-15,-1-1 0 0,-1 0 0 0,0-1 0 16,0-1 0-16,-3-3 0 0,3-1 0 0,0 0 0 0,1 0 0 15,-4-1 0-15,3-3 0 0,-1 2 0 16,-1-1-391-16,2 0-909 0,1-1-1409 0,-1-1 623 16</inkml:trace>
  <inkml:trace contextRef="#ctx0" brushRef="#br0" timeOffset="136405.38">20184 4240 4544 0,'-7'-6'850'0,"7"6"-267"0,-5-4-26 0,5 4-77 16,-1-5-78-16,1 5-72 0,10-7-71 0,0 1-73 15,12-1-186-15,7 0 0 0,6-2 0 0,2 2 0 16,15-4 0-16,-3 2 0 0,-8-2 0 0,8-2 0 16,-15 4 0-16,-1-2 0 0,-3 1 0 0,-3-2 0 15,-10 2 0-15,-4 0 0 0,1 0 0 0,-6 0 0 0,-2-1 0 16,-2-1 0-16,0 1 0 0,-4 3 0 16,-1-5 0-16,-6 4 0 0,1 2 0 0,-6-1 0 15,-3 1 0-15,-5 0 0 0,-6 8 0 0,-3 2 0 0,0 7 0 16,0 0 0-16,2 4 0 0,3 3 0 0,1 5 0 15,8 0 0-15,8-3 0 0,0 5 0 0,4 1 0 16,9 1 0-16,5 0 0 0,4-6 0 0,5 3 0 16,2-3 0-16,5-2 0 0,1 1 0 0,-2-3 0 15,6 0 0-15,-2-2 0 0,1-4 0 0,-3 1 0 16,2-4 0-16,-11 0 0 0,-3 0 0 0,-2-2 0 16,-2-2 0-16,-1 3 0 0,-4-5 0 0,-1 0 0 15,-1 1 0-15,0 0 0 0,-1-1 0 0,-4-1 0 16,8 2 0-16,-8-2 0 0,2 2 0 0,-2-2 0 15,4 3 0-15,-4-3 0 0,0 0 0 0,0 0 0 16,0 0 0-16,0 0 0 0,-6-12 0 0,3 10 0 16,-2-2 0-16,0-1 0 0,0 0 0 0,-1 2-198 0,-2-4-1135 15,0-1-1442-15,1 1 638 0</inkml:trace>
  <inkml:trace contextRef="#ctx0" brushRef="#br0" timeOffset="137513.84">1945 6203 719 0,'-1'-7'851'16,"0"0"-2"-16,-3-3-81 0,-1 1-69 0,1-2-66 15,-2 1-64-15,-1 3-57 0,-2-3-45 0,2 5-49 16,-4-4-42-16,-3 5-38 0,3 1-34 0,-2 2-37 15,-1 4-28-15,-4 6-57 0,-4 7-182 0,3 9 0 16,5 4 0-16,-1 6 0 0,3 13 0 0,12 6 0 16,0 2 0-16,4 0 0 0,3-3 0 0,0 1 0 0,6-3 0 15,-3-1 0-15,4-4 0 0,-2 0 0 16,-2 0 0-16,0-12 0 0,-2 0 0 0,-3 0 0 0,0-1 0 16,3 4 0-16,-7-6 0 0,2 0 0 0,-6-2 0 15,2-4 0-15,-4-5 0 0,1-2 0 0,0-2 0 16,-1-6 0-16,1 0 0 0,0-4 0 0,-1 1 0 15,-1-4 0-15,-2-1 0 0,3-1 0 0,-7-2 0 16,1-3 0-16,2-2 0 0,-4-1-16 0,2-4-703 16,-3-3-524-16,-2-1-1346 0,-2-6 595 0</inkml:trace>
  <inkml:trace contextRef="#ctx0" brushRef="#br0" timeOffset="137980.31">1442 6884 30 0,'-13'-2'341'0,"4"-3"146"0,-1 1 51 15,1 2 14-15,5-1 3 0,0 0 22 16,-1 3 5-16,5 0-3 0,0-5-12 0,0 5-27 15,8-7-48-15,2 3-49 0,13-1-42 0,4 0-41 0,3-5-33 16,5 3-35-16,-3-1-32 0,6 1-57 0,1-1-138 16,12-3-65-16,-14 2 0 0,0 4-76 0,0-5-132 15,-4 1-61-15,-1 5-48 0,-1-2-16 0,-3-2-2 16,-9 5 15-16,0 0 24 0,-2-3 29 0,-6 3 32 16,1-1 47-16,-2 3 70 0,-4-1 94 0,1-2 96 15,-2 0 71-15,-4 0 74 0,3-1 74 0,0 0 43 16,-4 1 31-16,4-3 10 0,-3 3-29 0,-1-3-33 15,-1 3-29-15,2 0-38 0,-1 4-246 0,0-6 0 0,0 6 0 16,0 0 0-16,0 0 0 0,-5-4 0 0,5 4 0 16,0 0 0-16,0 14 0 0,0-3 0 15,0 0 0-15,5 3 0 0,-4 4 0 0,3-3 0 16,0-2 0-16,1-2 0 0,-1 0 0 0,1 0 0 0,4-3 0 16,-1 1 0-16,1-2 0 0,-2-1 0 15,5-4 0-15,-2-1 0 0,2-2 0 0,2-2 0 0,2-6 0 16,2 1 0-16,5-7 0 0,-7 1 0 0,5-4 0 15,-3-5 0-15,-1 2 0 0,-7 5 0 0,8-6 0 16,-8 8 0-16,-1 3 0 0,-4 0 0 0,1 3 0 16,-3 2 0-16,0 1 0 0,-1-1 0 0,1 4 0 15,-1 1 0-15,-2 1 0 0,0 0 0 0,5 8 0 16,-5-3 0-16,2 2 0 0,0 3 0 0,-1-1 0 16,2 2 0-16,0 1 0 0,-1 0 0 0,5-2 0 0,-2 2 0 15,2-2 0-15,-2-1 0 0,2 0 0 0,1 0 0 16,4-4 0-16,-3 2-17 0,4-2-632 0,1-3-606 15,-1 0-1358-15,6 2 601 0</inkml:trace>
  <inkml:trace contextRef="#ctx0" brushRef="#br0" timeOffset="138313.88">2679 6628 4733 0,'-4'-7'894'0,"-1"1"-195"0,1 1-14 16,-1-1-85-16,2 3-150 0,2-1-320 0,-1 0-130 15,2 4 0-15,0 0 0 0,0 0 0 0,0 0 0 16,11 9 0-16,-2-1 0 0,9 2 0 0,-4 1 0 15,3 2 0-15,-2 0 0 0,2 1 0 0,-3-1 0 16,0-2 0-16,-3 3 0 0,1-1 0 0,-3-4 0 0,-3-1 0 16,-1 0 0-16,-1-3 0 0,1 2 0 0,-2-3 0 15,-1-2 0-15,-2 2 0 0,0-4 0 16,0 0 0-16,-5 5 0 0,5-5 0 0,0 0 0 0,0 0 0 16,-14-9 0-16,12 4 0 0,-1-3 0 0,2-1 0 15,-1-2 0-15,2-2 0 0,2-3 0 0,2 5 0 16,-1-1 0-16,5-1 0 0,-2 1 0 0,7-1 0 15,-2 0 0-15,5 3 0 0,2 1 0 0,1 3 0 16,4 4 0-16,-1 2 0 0,-2 1 0 0,1 5 0 0,-2 0 0 16,0 3 0-16,-4 0 0 0,-2 2 0 15,-4-3 0-15,0 2 0 0,-3 0 0 0,2 0 0 16,-4 0 0-16,1 0 0 0,-1-2 0 0,2-2-16 0,-2-3-1347 16,4 2-1476-16,2-1 653 0</inkml:trace>
  <inkml:trace contextRef="#ctx0" brushRef="#br0" timeOffset="138680.34">3746 6483 5539 0,'-9'-7'1056'0,"-1"0"-420"15,-8 1-110-15,-4 2-92 0,-4-1-434 0,-4 6 0 16,-3 3 0-16,1 3 0 0,-4 4 0 0,-1 2 0 16,5 4 0-16,-13 7 0 0,17-4 0 0,4 1 0 15,1-1 0-15,4-1 0 0,6-4 0 0,4 1 0 16,4-1 0-16,5-1 0 0,1-3 0 0,4 1 0 0,0-1 0 15,7 1 0-15,-3-5 0 0,5 0 0 0,-1-4 0 16,6-1 0-16,0-3 0 0,2-2 0 16,4-6 0-16,1 1 0 0,0-7 0 0,1-1 0 0,-4-3 0 15,2-3 0-15,-2-4 0 0,-3-4 0 0,-2 0 0 16,5-12 0-16,-9 10 0 0,-1-2 0 0,-3-1 0 16,-1 6 0-16,-3 2 0 0,-1 0 0 0,-2 9 0 15,-2 1 0-15,-1 5 0 0,0 2 0 0,0 2 0 16,-1 3 0-16,1-1 0 0,-1 2 0 0,1 4 0 15,0 0 0-15,-7 13 0 0,5-2 0 0,-2 6 0 16,3 1 0-16,-1 10 0 0,5-3 0 0,2 3 0 16,1 0 0-16,6 0 0 0,-3-3 0 0,5 0 0 0,0-3 0 15,1-2 0-15,7-2 0 0,-1-4 0 16,-2-4 0-16,1-4 0 0,7 3-463 0,2-8-825 16,6 1-1396-16,-1-4 618 0</inkml:trace>
  <inkml:trace contextRef="#ctx0" brushRef="#br0" timeOffset="138989.37">4409 6436 6 0,'3'-6'567'0,"-7"0"58"16,-9-2 40-16,3 4 51 0,-6-1 24 0,-6 1-42 16,-6 4-64-16,-2 4-67 0,-1 3-54 0,-2 1-52 15,4 4-42-15,-1 1-41 0,4 0-38 0,3 2-33 16,9-3-34-16,1 0-31 0,1 1-202 0,7-4-40 16,1 1 0-16,6 1 0 0,-1-2 0 0,3 2 0 15,3-4 0-15,0 1 0 0,3-3 0 0,0-2 0 16,3-1 0-16,2-2 0 0,2-2 0 0,2-2 0 15,3-3 0-15,-4-3 0 0,6-1 0 0,3-3 0 0,-4-4 0 16,-3 0 0-16,2-1 0 0,-3 0 0 0,-5 5 0 16,0-1 0-16,-1 4 0 0,-8 2 0 15,3 0 0-15,-3 5 0 0,0-3 0 0,-1 6 0 0,0-2 0 16,-4 3 0-16,0 0 0 0,0 0 0 0,0 0 0 16,4 15 0-16,-3-6 0 0,0 3 0 0,3-3 0 15,0 8 0-15,2 0 0 0,5 0 0 0,-2-2 0 16,3-1 0-16,0-4 0 0,6 0 0 0,-3-1-29 15,4-2-763-15,-1-1-437 0,3-3-1330 0,0-4 588 0</inkml:trace>
  <inkml:trace contextRef="#ctx0" brushRef="#br0" timeOffset="139554.51">4814 6395 458 0,'-5'-11'606'0,"-1"1"35"16,0 0 72-16,0 2 31 0,3 1-31 0,-1 2-68 15,1 1-67-15,1 1-59 0,0-1-54 0,2 4-49 16,0 0-33-16,0 0-46 0,0 0-32 0,27 11-29 15,-9-2-29-15,1 1-102 0,-2 1-145 0,-2 2 0 16,2 0 0-16,-1 1 0 0,-3 1 0 0,-4-2 0 16,4-1 0-16,-7-1 0 0,0-1 0 0,-1-1 0 15,-4 0 0-15,1-3 0 0,0 1 0 0,-1-1 0 16,-2-1 0-16,1-1 0 0,-2-1 0 0,2-3 0 16,-5 2 0-16,5-2 0 0,0 0 0 0,0 0 0 15,-9-7 0-15,7 1 0 0,1 0 0 0,-1-5 0 16,2-1 0-16,0-3 0 0,3-3 0 0,5-1 0 0,0-6 0 15,1 0 0-15,4 2 0 0,2 1 0 0,-2 6 0 16,9-4 0-16,1 3 0 0,3 1 0 0,1 7 0 16,-1-1 0-16,4 6 0 0,-4 3 0 0,-4 2 0 15,-3 4 0-15,1 6 0 0,-5-1 0 0,0 3 0 16,-6 0 0-16,0 6 0 0,-5 0 0 0,-4-1 0 16,-4 1 0-16,-2 0 0 0,-1 0 0 0,2-2 0 15,-4-2 0-15,-1-2 0 0,2-2 0 0,2-4 0 16,2-1 0-16,0 3 0 0,-1-6 0 0,1 1 0 15,3-2 0-15,1-2 0 0,-4 2 0 0,4-2 0 16,0 0 0-16,-5-9 0 0,5 4 0 0,1-2 0 0,2-2 0 16,2-3 0-16,-1-4 0 0,4-1 0 15,1-2 0-15,6-5 0 0,0-1 0 0,3 4 0 16,0 2 0-16,4 0 0 0,-1 3 0 0,3 2 0 0,1 2 0 16,1 3 0-16,-5 7 0 0,1 0 0 0,0 4 0 15,-2 1 0-15,-1 7 0 0,-3-3 0 0,0 6 0 16,-2 1 0-16,-5-1 0 0,-3 4 0 0,-4-1 0 15,-1 2 0-15,-1-2 0 0,-2 2 0 0,-1-7 0 16,-2 3 0-16,1 0 0 0,-1-6 0 0,1 3 0 16,0-6 0-16,1 3 0 0,0-2 0 0,1-1 0 15,-1 0 0-15,2 0 0 0,-1-2 0 0,1 0 0 16,1-3 0-16,0 0 0 0,0 0-392 0,0 0-909 0,0 0-1407 16,15-5 623-16</inkml:trace>
  <inkml:trace contextRef="#ctx0" brushRef="#br0" timeOffset="139857.38">5727 6407 34 0,'0'0'575'16,"-10"-2"18"-16,3 0 10 0,7 2 16 0,-4-2-17 15,4 2-10-15,0 0-21 0,30-6-44 0,-7-4-48 16,10 2-48-16,0 2-38 0,4-5-25 0,1 0-23 16,0 1-21-16,12-8-27 0,-16 6-13 0,-1-2-25 15,-2-2-23-15,-5 1-177 0,-1 0-59 0,-12 5 0 16,2 0 0-16,-7 2 0 0,-3-1 0 0,-2 4 0 15,-3-6 0-15,-3 5 0 0,-3-1 0 0,-7 2 0 16,0 0 0-16,-5 3 0 0,-1 3 0 0,-9 4 0 16,0 1 0-16,0 3 0 0,0 3 0 0,1 3 0 0,5 0 0 15,-1 0 0-15,5 0 0 0,5-1 0 0,-1-1 0 16,7 1 0-16,0-3 0 0,5 1 0 0,0 0 0 16,4-1 0-16,2-2 0 0,5 2 0 0,7-3 0 15,0 2 0-15,4-3 0 0,8 2 0 0,-1-3 0 16,1-3 0-16,4-3 0 0,-1-1 0 0,3 0-496 15,-2-4-787-15,4 1-1389 0,1 0 615 0</inkml:trace>
  <inkml:trace contextRef="#ctx0" brushRef="#br0" timeOffset="140239.31">6413 6285 124 0,'-5'-4'546'0,"0"-3"34"0,4 0 48 15,0 3 38-15,1-2 5 0,1 0-12 0,3 1-26 0,2 3-62 16,3-3-56-16,1 5-52 0,4 0-45 0,-1 3-41 15,5 0-38-15,-1-1-34 0,-1 6-32 0,-4-1-25 16,0-1-73-16,-3 4-175 0,0-3 0 0,-1 3 0 16,0-1 0-16,-6 1 0 0,2-2 0 0,-3 2 0 15,2-3 0-15,-3-1 0 0,-4 0 0 0,4 1 0 16,-3-2 0-16,2-1 0 0,-1 0 0 0,-1-3 0 16,3-1 0-16,-5 3 0 0,5-3 0 0,0 0 0 15,-9-6 0-15,9 1 0 0,-3-1 0 0,3-1 0 0,3-3 0 16,-3-2 0-16,5-4 0 0,-1-1 0 15,4 0 0-15,2 0 0 0,4-3 0 0,5-5 0 16,0 5 0-16,2 1 0 0,3 1 0 0,3 0 0 0,0 5 0 16,2 4 0-16,-1 3 0 0,0 1 0 0,-1 3 0 15,1 2 0-15,-6 5 0 0,-3-1 0 0,-1 7 0 16,1 0 0-16,-6 3 0 0,-2 0 0 0,-2 2 0 16,-3-2 0-16,-4 1 0 0,-2-2 0 0,0 0 0 15,-4-1 0-15,3 1 0 0,-5-2 0 0,3 0 0 16,-1-2 0-16,4-3 0 0,-4 2 0 0,3-1 0 15,2-1 0-15,-1 0-307 0,4 0-1007 0,0-1-1424 16,5-3 630-16</inkml:trace>
  <inkml:trace contextRef="#ctx0" brushRef="#br0" timeOffset="140462.87">7316 6085 492 0,'2'-29'628'0,"-1"2"68"0,3 0 49 16,-1 3 15-16,-3 7-66 0,1 3-65 0,0 2-63 0,1 4-52 15,-2 2-55-15,0 1-51 0,0 1-36 0,0 4-43 16,0 0-33-16,0 0-28 0,-2 15-28 0,4-3-145 16,-4 4-95-16,6 4 0 0,-1-2 0 0,0 10 0 15,1 0 0-15,0-10 0 0,0 10 0 0,0 1 0 16,0-4 0-16,-2-5 0 0,2 4 0 0,-3-7 0 0,2-3 0 16,-1-3 0-16,-2 1 0 0,2 1 0 15,-1-6-558-15,0 0-171 0,-2-2-422 0,0 0-1247 16,-1-4 552-16</inkml:trace>
  <inkml:trace contextRef="#ctx0" brushRef="#br0" timeOffset="140888.41">7112 6212 292 0,'-30'-5'541'0,"4"-1"28"15,7 2 42-15,6 1 49 0,0 0 19 0,7 1-11 0,0-2-53 16,6 1-59-16,0 3-62 0,15-9-46 0,13 3-43 16,8 2-41-16,20-4-38 0,4 2-34 0,4 3-37 15,4-2-37-15,21-5-40 0,-25 3-158 0,0-3-20 16,-1 6 0-16,-3-10 0 0,-4 3 0 0,-18 3 0 15,1 0 0-15,-5-1 0 0,-6 5 0 0,-10-1 0 16,-4 1 0-16,-5 0 0 0,0 3 0 0,-1-1 0 16,-6 1 0-16,2 0 0 0,-4 1 0 0,0 0 0 15,0 0 0-15,-19 0 0 0,9 2 0 0,-4 2 0 16,-3 3 0-16,-1 1 0 0,1 0 0 0,0 2 0 16,3-2 0-16,-3 2 0 0,4 0 0 0,2-3 0 0,2-1 0 15,1 1 0-15,4-3 0 0,-2 1 0 0,6-1 0 16,-1 1 0-16,1-1 0 0,1 1 0 0,5-3 0 15,1-1 0-15,-1 0 0 0,4 2 0 0,3-5 0 16,-1 1 0-16,2-3 0 0,2-1 0 0,2-1 0 16,0-3 0-16,0 0 0 0,-3-1 0 0,2 0 0 15,-3 1 0-15,-1 0 0 0,-4 2 0 0,-4 4 0 16,1-1 0-16,0 0 0 0,0 1 0 0,-6 3 0 16,5 0 0-16,-5 0 0 0,0 0 0 0,1 7 0 0,-1-2 0 15,-1 3 0-15,-1-3 0 0,2 3 0 16,0 4 0-16,0-3 0 0,2 2 0 0,-1 2 0 15,2-2 0-15,-2-4 0 0,4 2 0 0,1-1 0 0,-1-2 0 16,2 0 0-16,2-2-341 0,1 0-968 0,-2-2-1417 16,1-2 627-16</inkml:trace>
  <inkml:trace contextRef="#ctx0" brushRef="#br0" timeOffset="141139.91">8160 6091 219 0,'10'-19'359'0,"-3"-4"103"0,-1 3 48 15,2-4 64-15,1-2 63 0,-4 8 33 0,1-1 8 16,0-2-63-16,-3 4-59 0,0 6-59 0,1 2-41 15,-3 1-45-15,1 4-40 0,-2 1-40 0,0-1-38 16,0 4-32-16,0 0-27 0,0 0-177 0,2 19-57 0,-1-9 0 16,0 10 0-16,5 7 0 0,-1 0 0 15,1 0 0-15,4 0 0 0,-3-2 0 0,2 3 0 0,-2-4 0 16,2-6 0-16,-1 1 0 0,-3-3 0 0,3-1 0 16,-2-4 0-16,-2-1 0 0,-3-2 0 0,-1-1 0 15,1-2 0-15,2-2 0 0,-2 3 0 0,-1-2 0 16,0-4 0-16,3 4 0 0,-3-4 0 0,1 3 0 15,-1-3 0-15,0 2 0 0,0-2 0 0,0 0 0 16,0 0 0-16,0 0 0 0,0 0 0 0,4-9 0 16,0 0-1366-16,6 1-1478 0,3-4 654 0</inkml:trace>
  <inkml:trace contextRef="#ctx0" brushRef="#br0" timeOffset="141955.74">10837 6024 219 0,'-2'-9'689'16,"4"-2"41"-16,-2-1 20 0,-2-1 1 0,2 3-64 16,2 1-68-16,-4-4-58 0,2 9-53 0,-1-5-50 15,1 4-47-15,-1 3-34 0,1 2-39 0,0-6-50 16,0 6-28-16,0 0-28 0,0 0-22 0,5 34-107 16,-4-8-103-16,3 4 0 0,0 5 0 0,-4 0 0 15,3 1 0-15,-1 0 0 0,-1-2 0 0,0-2 0 0,1-2 0 16,0-2 0-16,-2-10 0 0,3-3 0 0,-2-4 0 15,0-1 0-15,1-3 0 0,-2-1 0 0,2-3 0 16,-2 1 0-16,0-2 0 0,0-2 0 0,0 0 0 16,14-6 0-16,-7-1 0 0,0-1 0 0,3-1 0 15,-1-5 0-15,8-6 0 0,-3 4 0 0,0-4 0 16,5 1 0-16,-5 2 0 0,2 3 0 0,7-2 0 16,-3-2 0-16,1 9 0 0,4 1 0 0,3 3 0 15,3 3 0-15,0 4 0 0,4 3 0 0,-1 0 0 16,1 7 0-16,-3 0 0 0,-1-1 0 0,-4 3 0 15,-9-3 0-15,-4 1 0 0,-3 2 0 0,-3-4 0 16,1 4 0-16,-8-3 0 0,-1-2 0 0,-2 1 0 0,-4 0 0 16,-2-2 0-16,-6 0 0 0,-3 1 0 0,0-2 0 15,-10 1 0-15,2 0 0 0,-6-3 0 0,2 2 0 16,-2-7 0-16,-2 4 0 0,1 0 0 0,0-2 0 16,0-1 0-16,1 0 0 0,1 1 0 0,2-2 0 15,6 1-196-15,4-5-1137 0,0 2-1444 0,5-2 640 16</inkml:trace>
  <inkml:trace contextRef="#ctx0" brushRef="#br0" timeOffset="142247.84">11211 6317 171 0,'18'-2'507'15,"0"0"56"-15,-2-1 74 0,5 0 50 0,-3-1-9 16,2 0-21-16,8-3-30 0,3-1-55 0,5-1-59 0,1 1-52 16,14-2-45-16,1-2-41 0,6 1-40 0,-11-2-31 15,4 3-30-15,-14 2-27 0,-5-4-80 0,0 5-167 16,-6-2 0-16,-8 4 0 0,-1-2 0 0,-6 1 0 15,-2 2 0-15,-2-3 0 0,-3 2 0 0,-3-2 0 16,-1 2 0-16,-2 0 0 0,-6-2 0 0,-1 1 0 16,-1 2 0-16,0-2 0 0,-4 2 0 0,1 3 0 15,-5 4 0-15,5-1 0 0,3 4 0 0,-4-2 0 16,5 1 0-16,0 3 0 0,0-3 0 0,4 7 0 16,-1-4 0-16,3 2 0 0,-1 2 0 0,4 0 0 15,0-2 0-15,4 3 0 0,-1-2 0 0,3-1 0 16,3 5 0-16,5-4 0 0,0 0 0 0,3-4 0 0,2 1 0 15,0-2 0-15,12 0 0 0,-10-2-1366 0,7 0-1478 16,4-1 654-16</inkml:trace>
  <inkml:trace contextRef="#ctx0" brushRef="#br0" timeOffset="142616.37">12311 5997 351 0,'-7'-18'725'0,"-1"3"74"0,3 4 3 0,0 3-45 15,1 2-81-15,3-1-66 0,-3 2-64 0,2 3-56 16,1-2-52-16,1 4-48 0,0 0-30 0,11 20-37 16,-1-4-31-16,-3 2-28 0,1 6-28 0,1 2-104 15,0 2-132-15,-5 1 0 0,0 0 0 0,-3-3 0 16,0-2 0-16,0-4 0 0,-2-4 0 0,0-1 0 16,1-2 0-16,0-1 0 0,-1-4 0 0,1-3 0 15,0 2 0-15,-2-2 0 0,4-3 0 0,-4 3 0 16,2 0 0-16,0-5 0 0,0 0 0 0,0 5 0 15,0-5 0-15,0 0 0 0,0 0 0 0,9-13 0 16,0 4 0-16,-1-1 0 0,3-2 0 0,3-2 0 0,0-1 0 16,8-3 0-16,-4 2 0 0,5 1 0 0,-4 5 0 15,9 1 0-15,-8 3 0 0,1 2 0 0,1 3 0 16,-1 1 0-16,1 1 0 0,-4 2 0 0,3 3 0 16,-6 3 0-16,-3-1 0 0,-2 2 0 0,-4-1 0 15,-1 2 0-15,-2-1 0 0,-2 2 0 0,-1-1 0 16,0-1 0-16,-2 0 0 0,-1-1 0 0,-1 0 0 15,4-2 0-15,-1-2 0 0,1 1-233 0,1-4-1094 16,-1-2-1437-16,3 3 636 0</inkml:trace>
  <inkml:trace contextRef="#ctx0" brushRef="#br0" timeOffset="142809.37">12826 6132 136 0,'2'-16'590'15,"-2"5"64"-15,2 0 68 0,-2 2 14 0,1 2-12 0,-2 4-62 16,2-3-65-16,-1 1-59 0,0 5-55 0,0 0-46 15,0 0-46-15,0 0-35 0,8 14-36 0,-8-3-30 16,4-3-31-16,0 6-23 0,-1-2-176 0,0-1-60 0,1 6 0 16,-3-5 0-16,3-1 0 0,-3 0 0 15,3 0 0-15,0-1 0 0,-3 0 0 0,4-2 0 16,-1-2 0-16,0-1 0 0,0 2-474 0,-3-4-284 0,6-2-403 16,-5 0-1256-16,-2-1 557 0</inkml:trace>
  <inkml:trace contextRef="#ctx0" brushRef="#br0" timeOffset="142980.75">12958 6005 36 0,'-10'-14'781'0,"-3"2"66"0,9 3 6 15,-1 1-80-15,0 2-70 0,1 1-75 0,0 1-61 16,3 2-57-16,-2 0-50 0,3 2-53 0,-6-4-40 16,5-1-41-16,1 5-34 0,0 0-35 0,0 0-26 15,0 0-78-15,0 0-153 0,7 10 0 0,4-5-113 16,-2 2-268-16,1 0-179 0,0 1-630 0,0 0-1289 15,5 2 571-15</inkml:trace>
  <inkml:trace contextRef="#ctx0" brushRef="#br0" timeOffset="143346.54">13209 6054 4555 0,'-6'-7'959'0,"2"-1"-259"0,1 2-4 15,0 2-97-15,0-2-154 0,1 3-208 0,-1-1-237 16,3 4 0-16,-3-3 0 0,3 3 0 0,0 0 0 0,0 0 0 15,24 9 0-15,-9 0 0 0,-1 2 0 0,4 3 0 16,-4 1 0-16,0-1 0 0,-1 1 0 0,-4 2 0 16,0 0 0-16,-3 0 0 0,-6-5 0 0,0 0 0 15,0 4 0-15,-4-4 0 0,3-4 0 0,-3 2 0 16,-1-3 0-16,0-1 0 0,1-1 0 0,-1 0 0 16,0-4 0-16,1 0 0 0,0 0 0 0,4-1 0 15,0 0 0-15,-10-2 0 0,10 2 0 0,-4-6 0 0,4-1 0 16,0 2 0-16,0-1 0 0,4-4 0 0,-2 3 0 15,5-4 0-15,-2 1 0 0,4-3 0 0,0-2 0 16,5 3 0-16,-1 0 0 0,2-1 0 0,5 2 0 16,5-1 0-16,2 8 0 0,0-6 0 0,-6 8 0 15,-1 1 0-15,1 0 0 0,-3 2 0 0,-4-1 0 16,7 7 0-16,-7 1 0 0,-4-2 0 0,3 2 0 16,-4-2 0-16,-3 1 0 0,-1 2 0 0,0 0 0 15,-1 0 0-15,-3 0 0 0,5 0 0 0,-4-1-138 16,-1-3-1205-16,5 0-1454 0,0 0 644 0</inkml:trace>
  <inkml:trace contextRef="#ctx0" brushRef="#br0" timeOffset="143847.65">13973 6114 108 0,'2'-9'583'0,"2"-2"55"16,-4-2 56-16,0 3 22 0,0 3 0 0,0 0-39 0,-1 1-65 15,-2 1-61-15,1 0-55 0,-5 2-48 0,2 0-53 16,-9 2-30-16,-3 1-40 0,-2 4-30 15,1-1-30-15,-3 2-29 0,-7 3-165 0,10 0-71 0,1 1 0 16,2-1 0-16,2 5 0 0,3-2 0 0,2 0 0 16,4 0 0-16,3 0 0 0,1 0 0 0,5-1 0 15,3-1 0-15,-2 0 0 0,11 0 0 0,1-3 0 16,1 0 0-16,0-5 0 0,3 1 0 0,-1-5 0 16,-1-1 0-16,1 0 0 0,1-3 0 0,-4-4 0 15,6-5 0-15,-1 0 0 0,-5-4 0 0,0-1 0 0,-1 1 0 16,-1-1 0-16,-3-4 0 0,0-3 0 15,-2-4 0-15,1 0 0 0,-6-4 0 0,-1 0 0 0,-1 3 0 16,-4-12 0-16,-2 10 0 0,0 5 0 16,-9 3 0-16,-2 1 0 0,-2 5 0 0,-3 0 0 0,2 12 0 15,-3-3 0-15,0 4 0 0,2 4 0 0,4 2 0 16,-4 11 0-16,0 2 0 0,3 11 0 0,5 5 0 16,5 4 0-16,4 4 0 0,17 13 0 0,3-1 0 15,10-1 0-15,-2-4 0 0,9 1 0 0,-1-1 0 16,-2-6 0-16,-8-11 0 0,-2-1 0 0,-2-1 0 15,3-5 0-15,-9-5 0 0,-2 0 0 0,-1-2 0 16,-3-2 0-16,1-3 0 0,-4 0 0 0,0-3 0 16,-4 2 0-16,1-2 0 0,-2-1 0 0,2 1 0 15,-3-1 0-15,-1-2 0 0,3 5 0 0,0-2 0 0,-3-3 0 16,2 3 0-16,-2-3 0 0,0 4 0 0,0-4 0 16,0 0 0-16,0 0 0 0,0 0 0 0,0 0 0 15,0 0 0-15,0 0 0 0,0 0 0 0,-11-8 0 16,4 6 0-16,1-1-1366 0,0-1-1478 0,4-1 654 15</inkml:trace>
  <inkml:trace contextRef="#ctx0" brushRef="#br0" timeOffset="145088">16265 5565 324 0,'5'-4'464'0,"3"-2"41"0,1 0 35 0,-4-1 37 16,4-1 43-16,-4-2 16 0,-1 5-3 0,1-4-39 16,-1 0-56-16,-3-2-52 0,2 2-53 0,-3 1-31 15,0-4-40-15,-4 4-34 0,-4-3-41 0,1 1-18 16,-9 2-76-16,-2 3-193 0,-3 0 0 0,-11 5 0 0,-1 7 0 15,-1 2 0-15,2 7 0 0,4 9 0 16,-8 10 0-16,6 7 0 0,7 1 0 0,4 1 0 0,8-9 0 16,1 11 0-16,9-13 0 0,2 4 0 0,4-2 0 15,3-2 0-15,6 0 0 0,4-6 0 0,4 2 0 16,3-8 0-16,3 3 0 0,-2-7 0 0,5-3 0 16,-2-2 0-16,3-4 0 0,-3-3 0 0,0-2 0 15,-9-3 0-15,-2 2 0 0,-3-4 0 0,-2-2 0 16,-3-1 0-16,3-2 0 0,-7-1 0 0,6-1 0 15,-7-3 0-15,0-5 0 0,-1 0 0 0,-3-1 0 16,2-1 0-16,-2 0 0 0,-1-1 0 0,0-5 0 16,0 7 0-16,-1 2 0 0,1 0 0 0,1 3 0 0,3 3 0 15,0-1 0-15,-2 3 0 0,7-1 0 16,1 3 0-16,3 3 0 0,5-1 0 0,4 4 0 16,-2 1 0-16,8 6 0 0,-6 6 0 0,-3-4 0 0,0 2 0 15,-6 2 0-15,0 1 0 0,-3 2 0 0,-3 0 0 16,-2-2 0-16,-3 0 0 0,0-4 0 0,-1 2 0 15,0-1 0-15,-2-1 0 0,1-2 0 0,-1-1 0 16,1-1 0-16,0-1 0 0,0 1 0 0,0-2 0 16,0-4 0-16,2 4 0 0,-1 2 0 0,2-2 0 15,4-1 0-15,-3-1 0 0,2 3 0 0,0-3 0 16,-1 0 0-16,4 3 0 0,-1-3 0 0,-1-1 0 16,2 0 0-16,0-1 0 0,0 0 0 0,0-1 0 0,1-2 0 15,-1 1-171-15,2-2-1166 0,1 0-1449 16,2-5 642-16</inkml:trace>
  <inkml:trace contextRef="#ctx0" brushRef="#br0" timeOffset="145448.73">16917 5708 261 0,'-4'-4'756'0,"-2"-1"12"15,2 0-12-15,2 3-30 0,-1-1-41 0,3 3-62 16,-3-4-59-16,3 4-58 0,0 0-50 0,21 6-42 15,-6 1-45-15,4 0-33 0,6 7-33 0,-1 0-30 16,3-1-29-16,-3 1-93 0,-2 3-151 0,-5-3 0 16,-1-2 0-16,-2 2 0 0,0-2 0 0,-4 2 0 15,-2-4 0-15,-2 1 0 0,1-2 0 0,-5-1 0 0,2 2 0 16,-4-4 0-16,0 0 0 0,-2-1 0 0,-1-1 0 16,0 1 0-16,0-1 0 0,-4-4 0 0,7 0 0 15,-12 0 0-15,6 0 0 0,6 0 0 0,-15-4 0 16,9 3 0-16,1-1 0 0,-1-2 0 0,0-3 0 15,0-2 0-15,1 2 0 0,1-5 0 0,2 2 0 16,0-2 0-16,3-5 0 0,0 0 0 0,3 1 0 16,2 2 0-16,1-1 0 0,2-1 0 0,0 0 0 15,1 4 0-15,4 1 0 0,-1-1 0 0,1 3 0 16,2 2 0-16,4 1 0 0,-5 0 0 0,7 1 0 0,-3 1 0 16,0 2 0-16,2 0 0 0,0-1-430 15,-1 2-864-15,1-1-1402 0,2 1 621 0</inkml:trace>
  <inkml:trace contextRef="#ctx0" brushRef="#br0" timeOffset="145794.6">17481 5723 262 0,'-8'2'667'0,"2"-1"-7"16,-2 2-20-16,8-3 11 0,0 4-4 0,0-4-38 15,18 4-50-15,1-3-49 0,12 0-50 0,2-1-42 16,1-1-45-16,2 0-32 0,0-1-34 0,3 0-31 15,-5-2-27-15,0 0-26 0,-2 0-14 0,-6 0-79 16,-7-1-130-16,0 1 0 0,-6 1 0 0,-4 1 0 16,4-2 0-16,-7 2 0 0,1-3 0 0,-5 1 0 15,6-1 0-15,-7-1 0 0,0-2 0 0,-2 2 0 16,-4-1 0-16,1-1 0 0,-5 3 0 0,0-2 0 0,-6 0 0 16,-2 5 0-16,-2 0 0 0,0 3 0 0,0 0 0 15,-3 4 0-15,3 5 0 0,1-1 0 16,1 2 0-16,3 4 0 0,4 0 0 0,-1 0 0 0,3 0 0 15,0 1 0-15,3-1 0 0,3-2 0 0,4 3 0 16,-1-3 0-16,2-2 0 0,2 0 0 0,0-1 0 16,7 1 0-16,2 2 0 0,2-4 0 0,4 0 0 15,0-3 0-15,-1 0 0 0,11 0 0 0,-9-3-209 16,6-4-1122-16,1 0-1441 0,-7 1 637 0</inkml:trace>
  <inkml:trace contextRef="#ctx0" brushRef="#br0" timeOffset="146130.04">18194 5774 24 0,'-6'0'668'0,"6"0"-9"0,-8 0-20 16,8 0-43-16,0 0-17 0,0 0-24 0,0 0-32 0,25-7-58 16,-3 6-48-16,4-1-43 0,4-2-36 0,1 2-32 15,0-3-34-15,-4-1-24 0,-1 2-26 0,-5 1-19 16,-5-2-11-16,-3 1 9 0,1-1 12 0,-5 1 13 15,1-1 2-15,-5 2-185 0,-1-4-43 0,0 2 0 16,0-1 0-16,-4-1 0 0,0 2 0 0,-4-5 0 0,-1 4 0 16,-3-1 0-16,-2-1 0 0,1 1 0 15,-9 5 0-15,0 0 0 0,-1 3 0 0,-2 1 0 16,-5 6 0-16,6 2 0 0,-1 1 0 0,2 6 0 0,1-3 0 16,6 2 0-16,2 2 0 0,1-3 0 15,4 3 0-15,3 1 0 0,0-8 0 0,2 6 0 16,2 0 0-16,2-6 0 0,3 6 0 0,3-3 0 0,3-2 0 15,5-1 0-15,4 4 0 0,-2-7 0 0,7-1 0 16,0-3 0-16,1 2-474 0,-9-5-813 0,2 0-1393 16,2-1 617-16</inkml:trace>
  <inkml:trace contextRef="#ctx0" brushRef="#br0" timeOffset="146613.81">18676 5719 185 0,'-2'-9'603'0,"2"4"2"16,2 1 0-16,0 0 9 0,-2-1 0 0,5 2-20 0,1 1-24 16,2 2-35-16,3 1-35 0,0 2-35 15,-1 0-40-15,3 2-45 0,-1 1-35 0,3 3-34 0,-1 0-29 16,-4-1-30-16,-1 2-23 0,-1 0-152 0,-3 0-77 16,3 3 0-16,-3-5 0 0,-3 3 0 0,2-1 0 15,-4-1 0-15,0 0 0 0,-1 1 0 0,0 0 0 16,-2-4 0-16,0 1 0 0,1-1 0 0,-2 0 0 15,-1-1 0-15,1-2 0 0,0 1 0 0,-1-1 0 16,0-1 0-16,2 2 0 0,0-3 0 0,3-1 0 16,-9 2 0-16,9-2 0 0,0 0 0 0,0 0 0 15,-8-3 0-15,8 3 0 0,-2-6 0 0,3 0 0 16,0 2 0-16,2-2 0 0,2-3 0 0,-1 0 0 0,7-2 0 16,1-1 0-16,3 0 0 0,0-4 0 15,2 4 0-15,5-1 0 0,1-1 0 0,-2 4 0 0,-4 3 0 16,11-2 0-16,-6 6 0 0,-3-1 0 15,-2 2 0-15,0 3 0 0,-2 0 0 0,-3 4 0 0,1 1 0 16,-3 1 0-16,3 5 0 0,-5-2 0 0,0 2 0 16,-3-2 0-16,0 1 0 0,-3 3 0 0,-1-4 0 15,3 3 0-15,-4-4 0 0,0 2 0 0,2-2 0 16,-4-2 0-16,2-2 0 0,0 3 0 0,0-3 0 16,-1-1 0-16,-2 1 0 0,2 1 0 0,1-1 0 15,-2-2 0-15,0 2 0 0,-3 0 0 0,2 0 0 16,-1-3 0-16,1 2 0 0,-1-2 0 0,-1-1 0 15,1 3 0-15,4-4-643 0,0 0-615 0,-14-5-1364 16,10 0 604-16</inkml:trace>
  <inkml:trace contextRef="#ctx0" brushRef="#br0" timeOffset="146837.63">19237 5560 4419 0,'1'-31'651'0,"3"5"-119"0,0 9 4 0,2-1-2 16,-1 3-74-16,-1 5-57 0,2 2-77 0,-2 2-70 15,0 1-182-15,4 2-74 0,2 2 0 0,3 4 0 16,5 3 0-16,-3 4 0 0,4 0 0 0,-5 3 0 16,0 2 0-16,-1 1 0 0,1 5 0 0,-5-4 0 15,-2-1 0-15,-5 1 0 0,3 0 0 0,-5 0 0 16,-5 1 0-16,4-7 0 0,-4 7 0 0,-2-3 0 16,-2-2 0-16,2-3 0 0,-1-2 0 0,-1 2 0 15,-4-4 0-15,4 1 0 0,0-1-486 0,-2-3-799 16,-1-1-1390-16,7 1 615 0</inkml:trace>
  <inkml:trace contextRef="#ctx0" brushRef="#br0" timeOffset="147143.04">19827 5669 4141 0,'22'-18'798'16,"-12"6"-176"-16,2 2 5 0,-5 2-21 0,-2-1-69 16,1 3-125-16,-6-1-101 0,1 2-174 0,-2 2-137 15,1 3 0-15,-12-1 0 0,-2 2 0 0,-4 6 0 16,-4 1 0-16,-2 2 0 0,0 2 0 0,3 4 0 15,4-4 0-15,4 5 0 0,0-1 0 0,4 7 0 16,4-4 0-16,2 1 0 0,6 6 0 0,1-2 0 16,1-5 0-16,4 6 0 0,-4-7 0 0,4-2 0 15,-1 1 0-15,0-2 0 0,-3 1 0 0,1-2 0 16,-1-5 0-16,-3 1 0 0,0-2 0 0,0 2 0 0,-2-4 0 16,0-1 0-16,-2 2 0 0,-2-1 0 0,-3 1 0 15,2-1 0-15,-5-1 0 0,1-2 0 16,0-1 0-16,-5 2 0 0,5-2 0 0,3 1 0 0,-2-2 0 15,0 2 0-15,3-2 0 0,5-1 0 0,-9 1 0 16,4 0 0-16,5-1 0 0,-5-4 0 0,5 4 0 16,8-14-239-16,-1 5-1087 0,6-3-1436 0,10-3 636 15</inkml:trace>
  <inkml:trace contextRef="#ctx0" brushRef="#br0" timeOffset="147682.44">21083 5105 376 0,'6'-9'815'0,"-4"-2"3"0,2 0-3 16,-4 3-73-16,-2-2-71 0,0 2-63 16,-3 0-62-16,1 1-50 0,-4 3-54 0,0 1-46 0,-5 3-42 15,-3 3-35-15,-5 6-32 0,-4 9-29 0,1 7-30 16,0 4-208-16,-3 15-20 0,1 3 0 0,11 5 0 16,2 3 0-16,4-2 0 0,1 5 0 0,4-4 0 15,2-3 0-15,4 0 0 0,2-2 0 0,-1-2 0 16,4-14 0-16,0 0 0 0,1-1 0 0,1-4 0 15,-3-7 0-15,-2-2 0 0,1 0 0 0,-1-3 0 16,1-1 0-16,-1-6 0 0,-1-2 0 0,-2-2 0 16,0-1 0-16,3 1 0 0,-3-1 0 0,2 1 0 0,-2-4 0 15,-1-1 0-15,0 4 0 0,0-4 0 16,0 0 0-16,0 0 0 0,0 0 0 0,0 0-581 16,-11-15-688-16,4 8-1374 0,2-3 608 0</inkml:trace>
  <inkml:trace contextRef="#ctx0" brushRef="#br0" timeOffset="148130.46">20622 5710 14 0,'-33'-6'436'16,"5"-2"91"-16,0-1 8 0,10 5 28 0,1 0 31 0,8-1 1 16,-2 2-30-16,4 1-13 0,7-1-15 0,0 3-30 15,9-5-37-15,13 0-46 0,11 2-38 0,7-2-39 16,16 1-31-16,4-2-33 0,0 0-31 0,-1 2-24 16,-3 1-168-16,-1 1-60 0,-4-5 0 0,-12 3 0 15,-4 1 0-15,-3 0 0 0,-4-3 0 0,-7 4 0 16,-2-3 0-16,-10 4 0 0,5 0 0 0,-8 0 0 15,1-1 0-15,-2 1 0 0,1-1 0 0,-6 2 0 16,7 0 0-16,-7 0 0 0,5-3 0 0,-5 3 0 0,5-1 0 16,-5 1 0-16,0 0 0 0,0 0 0 0,0 0 0 15,3 7 0-15,-3-4 0 0,0-3 0 0,-4 9 0 16,2-1 0-16,1-4 0 0,2 4 0 0,-1-2 0 16,0 0 0-16,0 1 0 0,2 2 0 0,0-1 0 15,2-2 0-15,1 2 0 0,3 0 0 0,0-3 0 16,2-1 0-16,4 1 0 0,-1-3 0 0,4 0 0 15,4-1 0-15,-2-2 0 0,0-3 0 0,-1-2 0 16,1-2 0-16,-2-1 0 0,1 0 0 0,-3-3 0 16,-1 0 0-16,-1 2 0 0,-3 0 0 0,-2 3 0 15,-2-2 0-15,0 5 0 0,0-1 0 0,-4 2 0 16,2 0 0-16,-3 0 0 0,-1 3 0 0,4-3 0 0,-4 3 0 16,0 0 0-16,0 0 0 0,0 11 0 15,-2-7 0-15,0 2 0 0,1 2 0 0,1 4 0 16,0-4 0-16,0 5 0 0,0-2 0 0,0 0 0 0,0 0 0 15,0 0 0-15,3-2 0 0,-1 1 0 0,2 0 0 16,1-1-261-16,4 1-466 0,1-3-474 0,2 1-1301 16,-1-2 577-16</inkml:trace>
  <inkml:trace contextRef="#ctx0" brushRef="#br0" timeOffset="148556.67">21712 5592 602 0,'-3'-16'665'0,"1"1"67"0,-2 6 16 15,2-1-18-15,-1 5-60 0,2-1-63 0,1 1-62 0,1 2-56 16,4 0-48-16,2 3-42 0,5 1-41 0,5 4-32 16,2 3-34-16,0 0-31 0,3 4-23 15,-3-2-150-15,-5 2-88 0,7 5 0 0,-8-2 0 0,1 2 0 16,-4-3 0-16,-1 1 0 0,-4-2 0 0,-1-1 0 16,-2 0 0-16,1-1 0 0,-4-1 0 0,1-1 0 15,0-1 0-15,-2-2 0 0,2 0 0 0,-2-1 0 16,0 0 0-16,1-2 0 0,0 1 0 0,1-4 0 15,-4 1 0-15,4-1 0 0,0 0 0 0,0 0 0 16,0 0 0-16,0 0 0 0,-10-6 0 0,10 6 0 16,-1-12 0-16,3 6 0 0,1-4 0 0,2 1 0 15,-3-3 0-15,7-3 0 0,-2 0 0 0,4 1 0 16,1-1 0-16,-1 4 0 0,7 0 0 0,-1 0 0 16,-1 5 0-16,5-2 0 0,-3 3 0 0,1 2 0 15,-2 3 0-15,0 0 0 0,0 2 0 0,-4 2 0 0,-2 0 0 16,1 4 0-16,-3-2 0 0,2 3 0 0,-1-4 0 15,-5 6 0-15,-1-2 0 0,2 2 0 0,-3-2 0 16,1 1 0-16,-4-2 0 0,4-2 0 0,-4 4 0 16,1-4 0-16,-1 2 0 0,4-2 0 0,-4 0 0 15,-4-1 0-15,4 0 0 0,0-2 0 0,0 2 0 16,0-5 0-16,4 7-17 0,-8-3-652 0,4-4-583 16,0 3-1354-16,0-3 599 0</inkml:trace>
  <inkml:trace contextRef="#ctx0" brushRef="#br0" timeOffset="148802.84">22617 5575 289 0,'5'-8'650'0,"-4"2"26"0,3 0 31 16,-4 0-3-16,3 1-16 0,-6 2-41 0,2-1-60 16,-3 1-63-16,-1 2-48 0,-3 1-48 0,-6 1-44 0,5 1-34 15,-10 3-35-15,3 0-33 0,-4 1-29 0,6 0-31 16,2 2-213-16,1-1-9 0,0 0 0 0,5 4 0 15,-1 1 0-15,5-1 0 0,2 2 0 0,0-1 0 16,2 3 0-16,6 0 0 0,-1 0 0 0,4-2 0 16,0 0 0-16,2-2 0 0,0 1 0 0,1-3 0 15,0-2 0-15,-3 1 0 0,3-5 0 0,3 1 0 16,-3-2-517-16,4-1-156 0,-7 1-495 0,2-5-1263 16,6 1 559-16</inkml:trace>
  <inkml:trace contextRef="#ctx0" brushRef="#br0" timeOffset="149016.38">22790 5585 267 0,'3'-27'376'0,"-6"3"37"0,3 4 45 0,0 1 38 0,3 1 33 16,-3-1 53-16,2 7 27 0,-2 5 14 0,0-2-38 15,0 3-58-15,2 1-51 0,-2 0-44 16,-2 1-47-16,2 4-40 0,2-4-42 0,-2 4-24 0,0 0-27 16,-2 14-24-16,0-4-202 0,2 8-26 0,0 1 0 15,0 0 0-15,-5 6 0 0,4 0 0 0,2 1 0 16,-1 0 0-16,-1-7 0 0,2 1 0 0,1-2 0 15,1 4 0-15,1-4 0 0,-3-1 0 0,3-5 0 16,-2-2 0-16,0 3 0 0,-1-7 0 0,-1 4-257 16,-1-5-412-16,1-2-543 0,-4 2-1311 0,0-2 581 15</inkml:trace>
  <inkml:trace contextRef="#ctx0" brushRef="#br0" timeOffset="149296.34">22672 5710 136 0,'-5'-5'404'0,"1"-1"19"16,4-1 16-16,0 3 10 0,0-1 10 0,6-1 1 15,2 0-4-15,1 2-11 0,9-1-22 0,9-1-29 0,-7 3-28 16,12-4-20-16,-4 3-18 0,4 0-3 0,0-2-19 16,-1 2-8-16,-3 1-3 0,0-1-5 0,-6-1 1 15,-5 1-10-15,2 1-23 0,-8 2-23 0,3-3-151 16,-9 3-84-16,3-2 0 0,-3 1 0 0,0 2 0 16,-5 0 0-16,9 0 0 0,-9 0 0 0,5-2 0 15,-5 2 0-15,4 8 0 0,-1-3 0 0,-2 2 0 16,-1 0 0-16,1 1 0 0,-1 3 0 0,0-1 0 15,3 0 0-15,-6-2 0 0,7 3 0 0,-4-1 0 16,0 0 0-16,-1-1 0 0,1-2 0 0,-3 0 0 16,3 0 0-16,-1 1 0 0,0-1 0 0,-2 0 0 15,3-2 0-15,0-1 0 0,-1 3 0 0,1-1 0 0,0-4-514 16,0-2-766-16,-3 4-1386 0,3-4 613 0</inkml:trace>
  <inkml:trace contextRef="#ctx0" brushRef="#br0" timeOffset="149477.84">23169 5518 408 0,'-4'-7'647'0,"2"4"22"15,-1-2 28-15,2 2-5 0,1 3-18 0,-4-5-41 16,3 3-59-16,1 2-58 0,0 0-51 0,-3-5-52 16,3 5-44-16,0 0-46 0,-4-4-62 0,4 4-68 15,0 0-78-15,0 0-100 0,0 0-114 0,11 10-114 16,-1-5-126-16,-1 0-113 0,0 2-89 0,1 0-463 15,2-1-1086-15,5 1 480 0</inkml:trace>
  <inkml:trace contextRef="#ctx0" brushRef="#br0" timeOffset="149789.34">23523 5603 272 0,'0'0'429'0,"-4"-9"48"16,2 6 28-16,-2 2 24 0,-4-2 12 15,2 1 23-15,-6-3-4 0,3 5-22 0,-2-1-16 0,-1 2-24 16,1 0-31-16,2 3-50 0,-1-2-36 0,1 1-38 15,1-1-36-15,-1 4-28 0,4 0-36 0,1 0-19 16,2 4-129-16,0-2-95 0,6 5 0 0,3-3 0 16,7 2 0-16,-4-1 0 0,5 2 0 0,3-2 0 15,1-3 0-15,-1 1 0 0,4-2 0 0,-2-1 0 16,0-3 0-16,-1 1 0 0,-1-1 0 0,1-1 0 16,-1-3 0-16,-6 0 0 0,1-2 0 0,-1 3 0 15,-1-5 0-15,-3 3 0 0,-2-2 0 0,-1 0 0 16,1-1 0-16,0-2 0 0,-5 3 0 0,-1-3 0 0,0 1 0 15,0 0 0-15,-5 0 0 0,-3-2 0 16,1 1 0-16,-5 3 0 0,-1-4 0 0,1 1 0 0,-4 3 0 16,-1-2 0-16,5 0 0 0,0 4 0 0,0 0 0 15,0 0 0-15,2 0-455 0,2 1-835 0,3 1-1397 16,5 0 618-16</inkml:trace>
  <inkml:trace contextRef="#ctx0" brushRef="#br0" timeOffset="150350.81">23707 5625 152 0,'4'-5'436'0,"6"-4"50"16,-2 4 38-16,-2-3 32 0,2 1 32 0,1 1 22 16,-1-3-2-16,-1 4-21 0,0 1-33 0,3-1-56 15,-4 1-46-15,2 4-46 0,3 0-41 0,-2 3-34 16,3 2-32-16,-1 2-33 0,2 5-23 0,-1-3-28 16,-1 7-200-16,-2-1-15 0,0 1 0 0,-1-4 0 15,-5 5 0-15,1-4 0 0,-4-2 0 0,0 2 0 0,0 0 0 16,0-4 0-16,-4 1 0 0,3-2 0 0,-1-1 0 15,0-2 0-15,2 0 0 0,-5-2 0 0,5 2 0 16,-3-3 0-16,3-2 0 0,0 0 0 0,0 0 0 16,0 0 0-16,0 0 0 0,-7-8 0 0,7 1 0 15,1 1 0-15,3-3 0 0,-2 0 0 0,0-1 0 16,4 1 0-16,-2-1 0 0,3 0 0 0,-1-1 0 16,1-1 0-16,6 1 0 0,-1 1 0 0,2 2 0 15,-4 0 0-15,6-1 0 0,-4 7 0 0,-1 0 0 16,0-1 0-16,1 4 0 0,-2 1 0 0,3 0 0 15,-3 1 0-15,-2 1 0 0,4 5 0 0,-5-5 0 0,4 7 0 16,-4-1 0-16,1-2 0 0,0 4 0 0,-3-2 0 16,1-1 0-16,2 1 0 0,-4-1 0 0,0 0 0 15,0-2 0-15,-3-3 0 0,2 3 0 0,-1-4 0 16,-2 2 0-16,4-3 0 0,-4 3 0 0,3-4 0 16,-3-1 0-16,2 5 0 0,-2-5 0 0,4 5 0 15,-4-5 0-15,1 1 0 0,-1-1 0 0,0 0 0 16,0 4 0-16,0-4 0 0,0 0 0 0,0 0 0 15,3 4 0-15,-3-4 0 0,0 0 0 0,0 0 0 16,0 0 0-16,0 0 0 0,0 0 0 0,0 0 0 16,0 0 0-16,0 0 0 0,0 0 0 0,0 0 0 15,0 5 0-15,0-5 0 0,0 0 0 0,0 0 0 0,0 0 0 16,0 0 0-16,0 0 0 0,0 0 0 0,0 0 0 16,0 0 0-16,0 0 0 0,0 0 0 15,0 0 0-15,0 0 0 0,0 0 0 0,0 0 0 0,0 0 0 16,0 0 0-16,0 0-71 0,0 0-1283 0,0 0-1466 15,-10-14 649-15</inkml:trace>
  <inkml:trace contextRef="#ctx0" brushRef="#br0" timeOffset="158530.5">3144 9971 484 0,'3'-12'591'0,"-2"7"13"0,-1-5-7 16,0 2 22-16,0 1-12 0,-1 0-13 0,2 0-17 16,-1 1-39-16,0 3-50 0,1-1-50 0,-1 4-44 15,-1-5-41-15,1 5-36 0,0 0-31 0,-1-4-29 16,1 4-30-16,0 0-24 0,0 0-186 0,2 19-17 16,1 9 0-16,-2 3 0 0,-1 17 0 0,3 2 0 15,-2 6 0-15,0 3 0 0,0 22 0 0,1-22 0 16,-1 0 0-16,3 24 0 0,-4-24 0 0,3 23 0 0,-6-21 0 15,3 0 0-15,0 21 0 0,-4-1 0 0,0-21 0 16,-1 26 0-16,1-5 0 0,-6 1 0 16,5-22 0-16,0 24 0 0,-3 0 0 0,3 0 0 0,-4 1 0 15,4 2 0-15,0-4 0 0,-3 3 0 0,6-4 0 16,-5-21 0-16,2 24 0 0,-3-5 0 0,5-21 0 16,-3 24 0-16,5-25 0 0,-6 25 0 0,4-24 0 15,3 23 0-15,-4-25 0 0,3 2 0 0,0-2 0 16,-3 5 0-16,5-4 0 0,-2 1 0 0,-2-1 0 15,-1 0 0-15,2 0 0 0,-3-1 0 0,0-4 0 16,2-1 0-16,-1-4 0 0,0-2 0 0,1-10 0 0,-1-1 0 16,1-5 0-16,-2 1 0 0,1 1 0 0,0-5 0 15,2-7 0-15,-1 0 0 0,2-4 0 16,-2 0 0-16,2-4 0 0,0-5 0 0,-2 2 0 0,3-2 0 16,-1-1 0-16,0-1 0 0,-1 0 0 0,1-2 0 15,1-3 0-15,0 5 0 0,-1-1 0 0,1-4 0 16,0 0 0-16,0 5 0 0,0-5 0 0,0 0 0 15,0 0 0-15,0 0 0 0,0 0 0 0,0 0 0 16,0 0 0-16,-14-9 0 0,10 5 0 0,0 0 0 16,-1-2 0-16,1 1 0 0,-1-7 0 0,-4-1 0 15,8-7-1366-15,0-7-1478 0,2-2 654 0</inkml:trace>
  <inkml:trace contextRef="#ctx0" brushRef="#br0" timeOffset="161104.78">3244 9922 183 0,'-7'0'365'0,"0"-3"-5"16,0 2 15-16,2-2 2 0,0 0 9 0,5 3 3 15,-9-3 3-15,7 1-4 0,2 2-4 0,0 0-9 16,-8-1-10-16,8 1-8 0,0 0-8 0,0 0-11 15,-4-2-7-15,4 2-14 0,0 0-13 0,0 0-17 0,0 0-11 16,0 0-7-16,0 0-11 0,12-3-19 0,0 1-18 16,1 0-22-16,8-1-92 0,7 0-107 0,5-2 0 15,-1 0 0-15,5 1 0 0,14-4 0 0,3 3 0 16,2 0 0-16,5-3 0 0,1 0 0 0,0 1 0 16,6 0 0-16,25-3 0 0,-2 4 0 0,1 0 0 15,0-4 0-15,3 4 0 0,0-1 0 0,-4-3 0 16,1 3 0-16,-24 1 0 0,24-1 0 0,0-1 0 0,4 1 0 15,-4-2 0-15,1 3 0 0,2 1 0 16,-1-2 0-16,1 2 0 0,0-1 0 0,-29 2 0 16,27-1 0-16,-1 0 0 0,-24 0 0 0,27-2 0 0,-5-1 0 15,-23 5 0-15,27-2 0 0,-27 2 0 0,25-2 0 16,-30 0 0-16,1 0 0 0,4 0 0 0,-3 1 0 16,2-4 0-16,-1 3 0 0,0 1 0 0,-1-2 0 15,0 3 0-15,1-2 0 0,-1 2 0 0,-4-2 0 16,0 0 0-16,-1 3 0 0,-2-2 0 0,1-1 0 15,0 3 0-15,2-3 0 0,1 0 0 0,2 2 0 16,3-4 0-16,22 2 0 0,-25 1 0 0,5 1 0 0,22-4 0 16,-27 3 0-16,0-1 0 0,-1-1 0 15,2 2 0-15,-1 0 0 0,-1-1 0 0,1 1 0 16,0 1 0-16,-2-1 0 0,-1 1 0 0,3 0 0 0,-5 0 0 16,1 0 0-16,-5 1 0 0,2-2 0 0,-5-1 0 15,-12 4 0-15,0-1 0 0,2-1 0 0,-1 2 0 16,-2-1 0-16,0 0 0 0,-2 0 0 0,1-1 0 15,-1 1 0-15,-1-2 0 0,-6 4 0 0,-1-1 0 0,-6 0 0 16,-3 0 0-16,0 0 0 0,0 1 0 16,-8-1 0-16,-1 0 0 0,1 1 0 0,-3 0 0 15,-3 0 0-15,-5 0 0 0,13 0 0 0,-11-3 0 0,-2 3 0 16,8 0 0-16,-8 0 0 0,0 0 0 0,8 0 0 16,-8 0 0-16,0 0 0 0,5 0 0 0,-5 0 0 15,5-4 0-15,2 4 0 0,-1-1 0 0,-6 1 0 16,10 0 0-16,-10 0 0 0,13-2 0 0,-8 2 0 15,1 0 0-15,-1-2 0 0,-5 2 0 0,13 0 0 16,-8 0 0-16,-5 0 0 0,9-1 0 0,-2 0 0 16,-7 1 0-16,10-1 0 0,-5 1 0 0,-5 0 0 15,10-3 0-15,-6 3 0 0,1-1 0 0,3-1 0 16,-8 2 0-16,10 0 0 0,-10 0 0 0,6-3 0 16,-6 3 0-16,9 0 0 0,-9 0 0 0,8 0 0 0,-8 0 0 15,0 0 0-15,5-1 0 0,-5 1 0 0,0 0 0 16,0 0 0-16,5 4 0 0,-5-4 0 0,0 0 0 15,0 0 0-15,0 0 0 0,0 0 0 0,0 0 0 16,5-5 0-16,-5 5 0 0,0 0 0 0,8-1 0 16,-8 1 0-16,6-1 0 0,-6 1 0 0,8-3 0 15,-8 3 0-15,9 0 0 0,-9 0 0 0,8-2 0 16,-3 1 0-16,-5 1 0 0,6-1 0 0,-6 1 0 16,7-1 0-16,-7 1 0 0,6-1 0 0,-6 1 0 15,8 0 0-15,-8 0 0 0,8 0 0 0,-8 0 0 0,9-3 0 16,-3 3 0-16,-6 0 0 0,11 0 0 0,-5 0 0 15,-6 0 0-15,12 0 0 0,-6 0 0 0,3 0 0 16,-9 0 0-16,13 0 0 0,-8 1 0 0,0-1 0 16,4 0 0-16,-9 0 0 0,13 2 0 0,-4-1 0 15,1 0 0-15,3 0 0 0,2 0 0 0,-2 1 0 16,7-2 0-16,-1 1 0 0,0 1 0 0,1-1 0 16,-1 0 0-16,0-1 0 0,3 0 0 0,-3 0 0 15,0 1 0-15,2-1 0 0,-2 0 0 0,-5 0 0 16,0-1 0-16,-2 1 0 0,-1 0 0 0,1 0 0 0,-6 0 0 15,6 0 0-15,-6 0 0 0,0 0 0 0,-6 0 0 16,13 0 0-16,-5 0 0 0,-2 0 0 0,5 0 0 16,1-1 0-16,-2 1 0 0,3 0 0 0,5 1 0 15,4-1 0-15,6-1 0 0,-1 2 0 0,1 0 0 16,0 0 0-16,4 2 0 0,-4-3 0 0,3 2 0 16,-2-2 0-16,-2 1 0 0,-3 0 0 0,-3-1 0 15,-2 0 0-15,-1 0 0 0,-3 0 0 0,-3 0 0 0,0-1 0 16,0 1 0-16,-1-1 0 0,-3 1 0 15,1 0 0-15,0 1 0 0,-1-2 0 0,-2 1 0 16,-6 0 0-16,14-2 0 0,-6 2 0 0,-2 0 0 0,1 0 0 16,0 0 0-16,1 0 0 0,0 0 0 0,-8 0 0 15,12-3 0-15,-4 3 0 0,-8 0 0 0,10 0 0 16,-10 0 0-16,8 0 0 0,-8 0 0 0,6 0 0 16,-6 0 0-16,0 0 0 0,0 0 0 0,9 0 0 15,-9 0 0-15,0 0 0 0,0 0 0 0,0 0 0 16,9 0 0-16,-9 0 0 0,0 0 0 0,0 0 0 15,0 5 0-15,0-1 0 0,0-4 0 0,1 7 0 0,1-2 0 16,-2 3 0-16,0-3 0 0,0 4 0 16,0-2 0-16,0 2 0 0,0 1 0 0,0 2 0 15,0-1 0-15,0 6 0 0,-3-2 0 0,3 0 0 0,0 1 0 16,-4 0 0-16,0 2 0 0,2 0 0 0,-1-1 0 16,-3 1 0-16,2 0 0 0,0 9 0 0,-1-9 0 15,1 7 0-15,-1 0 0 0,1-5 0 0,-2 7 0 16,5-1 0-16,-3 1 0 0,1 3 0 0,2-1 0 15,0 3 0-15,1-1 0 0,-1 3 0 0,2-1 0 16,-1 2 0-16,1 0 0 0,-1 1 0 0,1 8 0 16,1-7 0-16,-1-1 0 0,3 0 0 0,-3 0 0 0,4 11 0 15,-1-11 0-15,-2 11 0 0,2-11 0 16,0 11 0-16,3 0 0 0,-2-1 0 0,2 0 0 16,-2-10 0-16,1 11 0 0,-1 0 0 0,1 0 0 0,-5-2 0 15,8 2 0-15,-7-14 0 0,3 14 0 0,1-2 0 16,-2-9 0-16,-1 11 0 0,0-12 0 0,7 10 0 15,-6-9 0-15,3 0 0 0,2 12 0 0,1-1 0 16,-5 0 0-16,7 1 0 0,-2-2 0 0,-4-12 0 16,4 12 0-16,2 1 0 0,-2 0 0 0,-1-4 0 15,-2-7 0-15,5 11 0 0,-5-14 0 0,0 2 0 16,2-3 0-16,0 2 0 0,0 0 0 0,0-2 0 16,-1 0 0-16,-1 1 0 0,2 0 0 0,-1 1 0 0,2-3 0 15,-2 0 0-15,-2 1 0 0,2-1 0 16,-2-1 0-16,2-2 0 0,-3 3 0 0,-1-1 0 0,1-2 0 15,3 2 0-15,-3-1 0 0,-1 2 0 0,0-3 0 16,-1 0 0-16,0 2 0 0,1-2 0 0,0 1 0 16,1-3 0-16,-2 2 0 0,0-3 0 0,1 3 0 15,1-2 0-15,-1-2 0 0,-1 2 0 0,2-2 0 16,-2-4 0-16,1-1 0 0,0 9 0 0,-1-10 0 16,0 0 0-16,1 0 0 0,-1 2 0 0,-1-1 0 15,1-1 0-15,1 0 0 0,-2 2 0 0,1-3 0 16,1-1 0-16,-2-1 0 0,2-3 0 0,-3 1 0 0,2-2 0 15,0 0 0-15,-1 0 0 0,1-2 0 0,-2-1 0 16,1-4 0-16,0 3 0 0,0-1 0 0,-2-5 0 16,0 3 0-16,0 1 0 0,0-5 0 0,1 4 0 15,2 0 0-15,-3-4 0 0,0 0 0 0,0 5 0 16,0-5 0-16,0 3 0 0,0-3 0 0,0 0 0 16,0 0 0-16,0 0 0 0,0 0 0 0,0 0 0 15,0 0 0-15,0 0 0 0,0 0 0 0,0 0 0 16,0 0 0-16,0 0 0 0,0 0 0 0,0 0-1366 15,-4-21-1478-15,-10 10 654 0</inkml:trace>
  <inkml:trace contextRef="#ctx0" brushRef="#br0" timeOffset="162905.84">2717 13899 341 0,'0'0'455'0,"-10"0"21"0,10 0-4 0,-5-2-1 15,5 2-5-15,0 0-6 0,-8-1 0 0,8 1 4 16,0 0-9-16,-5-6-9 0,5 6-14 0,0 0-23 16,0 0-27-16,0 0-29 0,0 0-26 0,0 0-22 15,0 0-21-15,0 0-23 0,0 0-24 0,0 0-22 16,0 0-195-16,0 0-20 0,0 0 0 0,0 0 0 15,0 0 0-15,22 2 0 0,-12-2 0 0,3 0 0 16,1 0 0-16,3 0 0 0,3 0 0 0,3 4 0 16,8-8 0-16,3 4 0 0,1 4 0 0,3-8 0 15,0 1 0-15,15 0 0 0,-1 0 0 0,-2-1 0 16,-9 1 0-16,11-3 0 0,-11-1 0 0,13-2 0 16,2 5 0-16,2 0 0 0,-1-3 0 0,3 1 0 15,2 0 0-15,0-3 0 0,2 2 0 0,0 1 0 0,3 0 0 16,22-6 0-16,-26 6 0 0,2 0 0 0,1 0 0 15,25 2 0-15,-23-2 0 0,-2-1 0 16,26 6 0-16,-27-1 0 0,0-3 0 0,30 0 0 0,-28 0 0 16,23 0 0-16,-28 2 0 0,30 0 0 0,-26 1 0 15,-1 1 0-15,31-4 0 0,-31 1 0 0,26 1 0 16,-30 1 0-16,3 0 0 0,4 0 0 0,21 0 0 16,-26-2 0-16,32-1 0 0,-33 3 0 0,5-2 0 15,26 0 0-15,-26 0 0 0,27-1 0 0,-28 1 0 16,24 0 0-16,-25-1 0 0,28 1 0 0,-26-1 0 15,26 1 0-15,-26-2 0 0,-1 2 0 0,34 0 0 16,-1 1 0-16,-32 0 0 0,26-1 0 0,-29 6 0 0,28-12 0 16,0 7 0-16,-29 0 0 0,29-3 0 0,1 3 0 15,-25 1 0-15,26 1 0 0,1-8 0 0,-29 6 0 16,29-2 0-16,2-1 0 0,-2 3 0 0,-29 4 0 16,30-5 0-16,5 1 0 0,-3 0 0 0,3-2 0 15,-6 4 0-15,-2-1 0 0,-1 3 0 0,-2-4 0 16,0 2 0-16,-23 1 0 0,27 1 0 0,1-1 0 15,-30 0 0-15,31-2 0 0,-32 3 0 0,1-1 0 16,-1 0 0-16,-1 0 0 0,3-1 0 0,-3 1 0 16,-7-2 0-16,5 1 0 0,-10 1 0 0,3 0 0 15,-17 0 0-15,3-1 0 0,-2 2 0 0,0-1 0 0,-2-1 0 16,-3 2 0-16,-1-1 0 0,-1-1 0 0,-2 3 0 16,-8-3 0-16,7 2 0 0,-10-1 0 0,0 0 0 15,-5 3 0-15,3-3 0 0,-6 1 0 0,2 0 0 16,2-1 0-16,-4 0 0 0,0 1 0 0,2-1 0 15,-7 0 0-15,4 0 0 0,0 0 0 16,0 0 0-16,-1 0 0 0,-2 0 0 0,3 0 0 0,1 0 0 16,-2 0 0-16,3-1 0 0,-1 0 0 0,1 2 0 15,1-3 0-15,0-1 0 0,1 2 0 0,0 0 0 0,-1 0 0 16,10-3 0-16,-4 3 0 0,0-1 0 16,2 0 0-16,-1 1 0 0,-1-2 0 0,1 3 0 15,1-4 0-15,0 4 0 0,1 0 0 0,-1-1 0 0,-1 1 0 16,0 0 0-16,-2-1 0 0,2-1 0 0,-7 2 0 15,0 2 0-15,-1-2 0 0,-1 0 0 16,-2 0 0-16,-1 0 0 0,0 0 0 0,-1 1 0 0,-1-1 0 16,0 1 0-16,-5-1 0 0,10 0 0 0,-10 0 0 15,8 0 0-15,-8 0 0 0,7 0 0 0,-7 0 0 16,6 0 0-16,-6 0 0 0,0 0 0 0,0 0 0 16,10 2 0-16,-9 0 0 0,-1-2 0 0,0 0 0 15,6 1 0-15,-6-1 0 0,0 0 0 0,0 0 0 16,0 0 0-16,7 1 0 0,-7-1 0 0,0 0 0 15,0 0 0-15,0 0 0 0,0 0 0 0,0 0 0 16,0 0 0-16,4 1 0 0,-4-1 0 0,0 0 0 0,0 0 0 16,0 0 0-16,0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16,0 0 0-16,0 0 0 0,0 0 0 0,0 0 0 0,0 0 0 16,0 0 0-16,0 0 0 0,0 0 0 0,0 0 0 15,0 0 0-15,0 0 0 0,0 0 0 16,0 0 0-16,0 0 0 0,0 0 0 0,0 0 0 0,0 0 0 15,0 0 0-15,0 0 0 0,0 0 0 0,0 0 0 16,0 0 0-16,0 0 0 0,-4-12 0 0,0 6 0 16,4-5 0-16,-1 0 0 0,2-1-719 0,7-3-527 15,2-3-1349-15,4-3 597 0</inkml:trace>
  <inkml:trace contextRef="#ctx0" brushRef="#br0" timeOffset="163119.81">11658 13240 184 0,'-14'0'657'16,"0"2"19"-16,5-2 11 0,-2 3 1 0,3-2-28 15,0-1-37-15,3 3-44 0,1-2-43 0,-2 1-52 0,2 0-47 16,-1 3-42-16,2-3-38 0,2 4-39 0,-4-1-28 16,5 2-31-16,-4-2-22 0,4 3-113 0,-4-2-124 15,4 5 0-15,-5-1 0 0,4 0 0 0,-3 0 0 16,3 1 0-16,-3 2 0 0,2-4 0 0,0 7 0 15,-3-1 0-15,5 1-293 0,0 1-361 0,3-6-554 16,3 1-1307-16,1-2 578 0</inkml:trace>
  <inkml:trace contextRef="#ctx0" brushRef="#br0" timeOffset="168886.86">5833 10951 337 0,'-3'-2'784'0,"1"-2"17"15,-2 0-20-15,0 2-46 0,1-1-68 0,-3 1-67 16,1-2-59-16,0 3-53 0,0 0-50 0,5 1-44 0,-14 0-40 16,8 1-36-16,-2 2-33 0,-1-1-30 0,5-1-26 15,-1 3-45-15,-1-2-184 0,2 2 0 0,0 0 0 16,0-1 0-16,4-1 0 0,0-2 0 0,0 7 0 15,4-4 0-15,1 0 0 0,3-1 0 0,1-1 0 16,2 0 0-16,-1-1 0 0,1 0 0 0,-4-1 0 16,-7 1 0-16,10 0 0 0,-4 0 0 0,-6 0 0 15,5-3 0-15,-4 0 0 0,0 0 0 0,-1-3 0 0,0 6 0 16,-2-6 0-16,1 2 0 0,-3 0 0 0,-2 0 0 16,4 2 0-16,-3 0 0 0,0-1 0 0,0 1 0 15,5 2 0-15,-8-4 0 0,5 3 0 0,3 1 0 16,-6-2 0-16,6 2 0 0,0 0 0 0,-4-3 0 15,4 3 0-15,0 0 0 0,0 0 0 0,-5 5 0 16,0-1 0-16,5 1 0 0,-1-1-433 0,-2 2-315 16,6-1-421-16,2 3-1265 0,-3 0 559 0</inkml:trace>
  <inkml:trace contextRef="#ctx0" brushRef="#br0" timeOffset="169373.17">5864 11339 564 0,'-7'1'719'15,"1"0"39"-15,6-1 7 0,-8-1-37 0,8 1-66 16,-6-4-65-16,5 0-58 0,1 4-57 0,1-7-37 16,3 2-51-16,0 0-39 0,1 0-37 0,5 0-35 0,0 2-22 15,0-1-22-15,3 3-157 0,0 2-82 16,1 1 0-16,-1 3 0 0,2 3 0 0,-1 2 0 15,3 5 0-15,-6 1 0 0,0-1 0 0,-4 5 0 0,-1 5 0 16,-4-1 0-16,-4 3 0 0,0-7 0 0,-6 4 0 16,1 2 0-16,0-11 0 0,2 2 0 0,-5-4 0 15,5-3 0-15,0-2 0 0,-2 1 0 0,5-1 0 16,-1-3 0-16,2-1 0 0,-3-1 0 0,4 0 0 16,0-3 0-16,-5 3 0 0,5-3 0 0,0 0 0 15,9-11 0-15,-4 3 0 0,4-2 0 0,0-7 0 16,9-6 0-16,1-5 0 0,-2 3 0 0,3-2 0 0,-1 1 0 15,-1 3 0-15,1 2 0 0,-6 5 0 0,-4 3 0 16,1 5 0-16,-5-1 0 0,-1 6 0 16,0-2 0-16,0 0 0 0,0 4 0 0,-4 1 0 0,0 0 0 15,0 0 0-15,-3 13 0 0,3-4 0 0,-4 0 0 16,3 3 0-16,1 4 0 0,0 0 0 0,0-2 0 16,1 3 0-16,3-2 0 0,0-2 0 0,1-3 0 15,-1 1 0-15,0-3 0 0,1 3 0 0,-1-4 0 16,1 2 0-16,0-5 0 0,4 2 0 0,-3 0 0 15,2-3 0-15,2 1 0 0,3-3 0 0,0-1 0 16,5-4-1366-16,3-2-1478 0,6-4 654 0</inkml:trace>
  <inkml:trace contextRef="#ctx0" brushRef="#br0" timeOffset="179810.31">5921 8230 56 0,'1'-4'436'0,"-1"4"16"16,4-2 10-16,-4 2 10 0,4-4 7 0,-4 4 8 16,3-4 10-16,-3 4 13 0,2-3 9 0,-2 3-2 15,4-1-10-15,-4 1-40 0,0 0-48 0,0 0-37 16,0-4-36-16,0 4-31 0,0 0-31 0,0 0-31 15,0 0-27-15,0 0-121 0,0 0-105 0,0 0 0 16,0 0 0-16,0 0 0 0,-18 8 0 0,13-3 0 16,-4 0 0-16,5 1 0 0,-1 0 0 0,0 1 0 15,1-2 0-15,2 2 0 0,0-2 0 0,2 1 0 0,2 0 0 16,0-2 0-16,2 0 0 0,3 0 0 0,0-3 0 16,6 0 0-16,-3-2 0 0,3 0 0 0,-3 0 0 15,3-2 0-15,0-1 0 0,-4 0 0 0,0-1 0 16,-3 0 0-16,2 1 0 0,-3-1 0 0,-1-1 0 15,-1 1 0-15,-1-1 0 0,-2 0 0 0,-2 0 0 16,1 2 0-16,-1 2 0 0,-2-3 0 0,-1 3 0 16,-4 1 0-16,0-1 0 0,-2 4 0 0,3 0 0 15,-1 0 0-15,0 2 0 0,1 0 0 0,2-2 0 0,-1 3 0 16,2-3 0-16,1 3 0 0,3-4 0 16,-3 2 0-16,4-3 0 0,-1 4 0 0,1-4 0 0,0 4 0 15,0-4 0-15,0 0 0 0,0 0 0 0,5 2 0 16,-5-2 0-16,5 1 0 0,-5-1 0 0,0 0 0 15,0 0 0-15,0 0 0 0,0 0 0 0,0 0 0 16,0 0 0-16,0 0 0 0,0 0 0 0,0 0 0 16,5 2 0-16,-5-2 0 0,0 0 0 0,0 0 0 15,0 0 0-15,0 0 0 0,0 0 0 0,0 0 0 16,0 0 0-16,-19-3 0 0,10 4 0 0,0 4 0 16,0 0-1366-16,0-1-1478 0,3-2 654 0</inkml:trace>
  <inkml:trace contextRef="#ctx0" brushRef="#br0" timeOffset="194547.98">6213 7532 578 0,'0'0'643'16,"-4"-7"1"-16,4 7 4 0,-3-4-16 0,3 4-10 16,0 0-36-16,-2-1-43 0,2 1-44 0,0 0-46 15,0 0-44-15,0 0-41 0,-4-2-37 0,4 2-36 16,0 0-29-16,0 0-26 0,0 0-23 0,1 9-21 16,2-4-175-16,1 0-21 0,-1 0 0 0,4 5 0 15,-1-5 0-15,6 3 0 0,0 2 0 0,5-2 0 0,-2 1 0 16,5 1 0-16,5-2 0 0,3 0 0 0,0 0 0 15,-1-3 0-15,1 1 0 0,0-2 0 0,-6-1 0 16,6-2 0-16,-5 3 0 0,-1-4 0 0,-2-3 0 16,5 2 0-16,0-1 0 0,-4-4 0 0,-1 4 0 15,-1 0 0-15,-6 0 0 0,1-3 0 0,-4 0 0 16,-1 1 0-16,0-1 0 0,0 1 0 0,-4-2 0 16,3 1 0-16,-5-2 0 0,-1 2 0 0,2 0 0 0,-4 0 0 15,1 0 0-15,-2-1 0 0,1 0 0 16,-4 1 0-16,-1-3 0 0,1 3 0 0,-5 1 0 15,-1-3 0-15,0 3 0 0,-4 1 0 0,0 2 0 0,-4 1 0 16,-1 1 0-16,-2 4 0 0,2-3 0 0,-3 5 0 16,3-4 0-16,1 1 0 0,-1 6 0 0,-1-5 0 15,4 5 0-15,-2 0 0 0,4 2 0 0,3-2 0 16,1 0 0-16,1 0 0 0,2 0 0 0,2 0 0 16,0 1 0-16,3 0 0 0,2 0 0 0,1 2 0 15,4-4 0-15,-1 2 0 0,3 1 0 0,4-2 0 16,3 2 0-16,0-3 0 0,2 0 0 0,0-1 0 0,1 0 0 15,1-4 0-15,3 1 0 0,-5-1 0 16,4 1 0-16,-1-3 0 0,-2-1 0 0,0 2 0 16,-5-3 0-16,2 0 0 0,-4-2 0 0,0 2 0 0,-2 0 0 15,-2 0 0-15,-6 0 0 0,11 0 0 0,-11 0 0 16,7 0 0-16,-7 0 0 0,9 0 0 0,-9 0 0 16,0 0 0-16,4 2 0 0,-4-2 0 0,0 0 0 15,0 0 0-15,0 0 0 0,-13 7 0 0,6-2 0 16,-2 1 0-16,-2 0 0 0,0 4 0 0,-2-2 0 15,2 2 0-15,-1 1 0 0,3 0 0 0,-1-2 0 16,1 2 0-16,5-1 0 0,-2 1 0 0,2 0 0 0,0-1 0 16,4 0 0-16,0 0 0 0,4 0 0 0,1-1 0 15,3 1 0-15,1-3 0 0,2 1 0 16,6-1 0-16,1-1 0 0,-2 1 0 0,5-3 0 0,-1-3 0 16,-1 1 0-16,3-2 0 0,0 1 0 0,-4-3 0 15,1 1 0-15,-5-1 0 0,3-1 0 0,-5-1 0 16,1 0 0-16,-1 1 0 0,-5-2 0 0,3-1 0 15,-2 5 0-15,-3-5 0 0,-1 0 0 0,0 1 0 16,0-2 0-16,-2 3 0 0,-2-1 0 0,2 0 0 16,-4 0 0-16,1 1 0 0,-3 0 0 0,1 2 0 15,-4-1 0-15,-1 3 0 0,-2 4 0 0,-3-1 0 16,-3 4 0-16,-1 4 0 0,2 2 0 0,-4 5 0 0,5-3 0 16,-2 6 0-16,1 4 0 0,6-9 0 0,0 7 0 15,1-5 0-15,2 1 0 0,2-1 0 0,0-2 0 16,4-4 0-16,0 2 0 0,0-2 0 0,2 2 0 15,0-6 0-15,-1 4 0 0,7-4 0 0,-7-2 0 16,3 0 0-16,0 0 0 0,0-1 0 0,-2 0 0 16,1-1 0-16,1 0 0 0,-3 0 0 0,2-2 0 15,-2 0 0-15,-1-2 0 0,2 6 0 0,1-4 0 16,-3-2 0-16,0 0 0 0,4 3 0 0,-4-3 0 16,0 0 0-16,0 0 0 0,0 0 0 0,1 3 0 15,-1-3 0-15,0 0 0 0,0 0 0 0,0 0 0 0,0 0 0 16,0 0 0-16,0 0 0 0,3 3 0 0,-3-3 0 15,0 0 0-15,0 0 0 0,0 0 0 0,0 0 0 16,0 0 0-16,0 0 0 0,0 0 0 0,0 0 0 16,0 0 0-16,0 0 0 0,0 0 0 0,0 0 0 15,0 0 0-15,0 0 0 0,0 0 0 0,0 0 0 16,-13-7 0-16,9 3-1366 0,4 4-1478 0,0-6 654 16</inkml:trace>
  <inkml:trace contextRef="#ctx0" brushRef="#br0" timeOffset="195434.77">7699 8023 471 0,'0'0'846'0,"0"0"-14"0,0 0-48 0,-1-3-74 15,1 3-66-15,0 0-66 0,0 0-57 16,0 0-56-16,0 0-43 0,0 0-39 0,-3 14-39 0,3-6-33 15,0 2-31-15,0 2-27 0,-2 4-22 0,-1 0-115 16,-1 0-116-16,0-5 0 0,2 3 0 0,-5 0 0 16,1 1 0-16,-2-1 0 0,2 1 0 0,-2-4 0 15,-2-2 0-15,2 1 0 0,-1-1 0 0,2 0 0 16,-1-2 0-16,-3 0 0 0,3 0-82 0,-2-2-558 16,-1 0-606-16,5-1-1348 0,2 0 597 0</inkml:trace>
  <inkml:trace contextRef="#ctx0" brushRef="#br0" timeOffset="196165.3">8436 7593 3970 0,'-2'-3'782'0,"2"3"-176"0,-5-5-66 16,3 2 12-16,2 3-61 0,-5-3-67 0,4 1-91 16,1 2-74-16,0 0-48 0,-4-3-188 0,4 3-23 15,0 0 0-15,0 0 0 0,0 0 0 0,0 0 0 16,0 0 0-16,0 0 0 0,0 0 0 0,0 0 0 0,0 0 0 15,9 7 0-15,-2-3 0 0,5 1 0 0,5 0 0 16,3-2 0-16,3-1 0 0,5 1 0 0,1 2 0 16,-1-5 0-16,0 0 0 0,-5 0 0 0,4-2 0 15,-6 2 0-15,1-3 0 0,-4-1 0 0,0 2 0 16,-4-2 0-16,-1 0 0 0,-2-3 0 0,2-2 0 16,1-4 0-16,-2 3 0 0,-3-4 0 0,-1-1 0 15,-3-2 0-15,1 0 0 0,-4-2 0 0,0-4 0 16,-2-3 0-16,-4 0 0 0,-3 3 0 0,-2-2 0 15,-1 7 0-15,-3-6 0 0,-6 4 0 0,-1 0 0 16,-2 3 0-16,-4 3 0 0,-2 3 0 0,0 0 0 0,-1 6 0 16,-1 4 0-16,0 2 0 0,2 8 0 15,-3 0 0-15,2 8 0 0,1 1 0 0,1 6 0 0,5 1 0 16,4 4 0-16,0 3 0 0,4-3 0 0,5 5 0 16,4-1 0-16,0 2 0 0,11 11 0 0,-2-12 0 15,5-1 0-15,1 0 0 0,8-1 0 0,-1-1 0 16,2 1 0-16,4-4 0 0,1-1 0 0,3-1 0 15,-4-4 0-15,0 3 0 0,0-7 0 0,0 2 0 16,-5-4 0-16,-3-4 0 0,-2 0 0 0,0-3 0 16,-3 0 0-16,-2-3 0 0,0 2 0 0,0-3 0 15,-3 0 0-15,-1-2 0 0,0 1 0 0,0-1 0 0,-1-1 0 16,-1 0 0-16,2 1 0 0,-4-3 0 0,5 2 0 16,-5-2 0-16,1 1 0 0,-1-1 0 0,0 0 0 15,0 0 0-15,4 3 0 0,-4-3 0 0,0 0 0 16,0 0 0-16,0 0 0 0,0 0 0 0,0 0 0 15,0 0 0-15,0 0 0 0,0 0 0 0,0 0 0 16,0 0 0-16,0 0 0 0,0 0 0 0,0 0 0 16,0 0 0-16,0 0 0 0,0 0 0 0,0 0 0 15,0 0 0-15,-13-9 0 0,12 7-12 0,-4-5-1352 16,5 2-1477-16,0-3 654 0</inkml:trace>
  <inkml:trace contextRef="#ctx0" brushRef="#br0" timeOffset="196596.97">9184 7325 489 0,'1'-22'610'0,"2"2"14"15,-1-3 15-15,1 3 13 0,1 2 3 0,-3 6-25 0,-1 2-60 16,-1-3-53-16,1 4-57 0,0 2-39 15,0 2-41-15,-3 1-41 0,-2 2-36 0,5 2-29 16,-32 20-19-16,10 2-36 0,-10 16-65 0,3 4-154 0,2 6 0 16,3-1 0-16,5 4 0 0,2-2 0 0,3 1 0 15,4 4 0-15,2-4 0 0,7-3 0 0,5 2 0 16,1-4 0-16,4-10 0 0,1-2 0 0,5 12 0 16,2-14 0-16,3-1 0 0,0 1 0 0,1-2 0 15,5-5 0-15,-2 3 0 0,-2-6 0 0,2 1 0 16,3-4 0-16,-4-3 0 0,1 0 0 0,-7-5 0 15,2 3 0-15,-3-6 0 0,-4 1 0 0,-2-1 0 0,-1-3 0 16,0 2 0-16,-4-2 0 0,1-3 0 16,0 5 0-16,-1-5 0 0,-4 2 0 0,4-1 0 15,-5-2 0-15,5 1 0 0,-2 2 0 0,-3-3 0 0,0 0 0 16,5 1 0-16,-5-1 0 0,0 0 0 0,0 0 0 16,0 0 0-16,0 0 0 0,0 0 0 0,0 0 0 15,0-9 0-15,0 9 0 0,-4-9 0 0,3 3-229 16,-5 0-1098-16,4-4-1439 0,0 0 637 0</inkml:trace>
  <inkml:trace contextRef="#ctx0" brushRef="#br0" timeOffset="197714.44">9607 7363 270 0,'-4'-6'616'16,"-1"1"23"-16,1-1 6 0,0 0 24 0,3 1-13 16,-3 2-13-16,0-1-62 0,2 1-52 0,-2-1-53 0,4 4-43 15,-4-4-47-15,3 2-39 0,1 2-35 16,0 0-33-16,0 0-27 0,-4-3-24 0,4 3-27 15,0 0-172-15,0 0-29 0,0 0 0 0,9 7 0 0,-1-3 0 16,3 3 0-16,3-1 0 0,7 0 0 0,6 4 0 16,1-2 0-16,2 1 0 0,1-5 0 0,2 4 0 15,-3-3 0-15,0-1 0 0,0-4 0 0,-4 2 0 16,-5-1 0-16,-1 0 0 0,1-1 0 0,-4 0 0 16,-5 0 0-16,-3 2 0 0,-2-4 0 0,-1 2 0 15,-6 0 0-15,10-2 0 0,-5 0 0 0,-1 1 0 16,-4 1 0-16,5-7 0 0,-2 2 0 0,-3 1 0 0,0 1 0 15,-4-2 0-15,1-1 0 0,2 1 0 0,-4 2 0 16,-1-2 0-16,-4 0 0 0,-1 3 0 16,-4-1 0-16,-2 3 0 0,-4 1 0 0,0 3 0 0,-5 4 0 15,-3 0 0-15,2 5 0 0,3-1 0 0,-1-1 0 16,3 4 0-16,1 2 0 0,5-5 0 0,2 1 0 16,2 1 0-16,2-1 0 0,4-1 0 0,-1-1 0 15,4 0 0-15,1-1 0 0,2 1 0 0,0 0 0 16,4 0 0-16,0-4 0 0,3 4 0 0,4-2 0 15,3 2 0-15,0-1 0 0,4-4 0 0,-3 2 0 16,4-3 0-16,0 2 0 0,-1-3 0 0,0-3 0 0,-5 2 0 16,1 0 0-16,-1-2 0 0,-3 0 0 0,3-1 0 15,-3 2 0-15,-1-2 0 0,-2-2 0 16,0 2 0-16,-1-1 0 0,-6 1 0 0,9 1 0 0,-9-1 0 16,8-2 0-16,-8 2 0 0,0 0 0 0,8 0 0 15,-8 0 0-15,0 0 0 0,0 0 0 0,0 0 0 16,0 0 0-16,0 0 0 0,0 0 0 0,-11 9 0 15,2-7 0-15,-1 5 0 0,0-4 0 0,-3 5 0 16,3-3 0-16,0 4 0 0,-4-1 0 0,2 0 0 0,2 0 0 16,2 0 0-16,2 0 0 0,-2 0 0 15,3 1 0-15,-2 0 0 0,5-3 0 0,-2 0 0 16,3 0 0-16,1 2 0 0,0-1 0 0,4-3 0 0,-1 5 0 16,5-2 0-16,0 0 0 0,2 1 0 0,4-3 0 15,-1 1 0-15,7 0 0 0,0 1 0 0,-1-4 0 16,4 0 0-16,-3 3 0 0,2-3 0 0,1-1 0 15,0-4 0-15,3 4 0 0,-6-1 0 0,2-1 0 16,-4-1 0-16,0 0 0 0,-6 0 0 0,1 0 0 16,-1-3 0-16,-1 0 0 0,-2 1 0 0,1 0 0 15,-2 0 0-15,-2-2 0 0,-1 1 0 0,1-1 0 16,-3 3 0-16,0-3 0 0,2-1 0 0,-5 0 0 16,1 2 0-16,-1-1 0 0,0 2 0 0,-1-3 0 15,1 2 0-15,-5 0 0 0,1 1 0 0,-4 2 0 0,1-2 0 16,-6 4 0-16,0 2 0 0,-6 2 0 0,0 1 0 15,1 2 0-15,-1 1 0 0,2 4 0 0,-6 3 0 16,3 0 0-16,4-1 0 0,3 1 0 0,0 1 0 16,2 0 0-16,1 0 0 0,3-1 0 0,-1 2 0 15,3-2 0-15,-3 0 0 0,4-1 0 0,0 2 0 16,3-6 0-16,1-1 0 0,0 1 0 0,1-1 0 16,2 0 0-16,-3-2 0 0,1-1 0 0,-1-1 0 15,2-1 0-15,-1-1 0 0,0 2 0 0,-1-3 0 16,0 0 0-16,0-3 0 0,1 6 0 0,-1-6 0 15,0 4 0-15,0-4 0 0,2 4 0 0,-2-4 0 0,0 0 0 16,0 0 0-16,0 0 0 0,0 0 0 0,-2 4 0 16,2-4 0-16,0 0 0 0,0 0 0 0,0 0 0 15,0 0 0-15,0 0 0 0,0 0 0 0,0 0 0 16,0 0 0-16,0 0 0 0,0 0 0 0,0 0 0 16,0 0 0-16,0 0 0 0,0 0 0 0,0 0 0 15,0 0 0-15,0 0 0 0,-2-12-115 0,2 6-1231 16,1 1-1459-16,3-4 646 0</inkml:trace>
  <inkml:trace contextRef="#ctx0" brushRef="#br0" timeOffset="198204.99">10433 7242 484 0,'12'-28'670'16,"2"3"14"-16,4 2 17 0,-1 4-14 0,-2 7-25 15,3-2-55-15,3 6-68 0,0 5-57 0,9 3-40 16,3 5-44-16,1 9-38 0,11 10-36 0,4 14-31 16,13 23-30-16,-21-14-24 0,14 25-24 0,-14 1-74 0,-17-17-141 15,1 26 0-15,-14-21 0 0,2 21 0 16,-9-25 0-16,-6 1 0 0,-3 0 0 0,-3-4 0 16,-4-1 0-16,-3-6 0 0,-6-4 0 0,2-10 0 0,1-3 0 15,-5 1 0-15,-2-5 0 0,0 1 0 0,1-3 0 16,1-3 0-16,-1 0 0 0,2-1 0 0,5-8 0 15,1 1 0-15,-1-1 0 0,3-1 0 0,1-1 0 16,3-4 0-16,1 1 0 0,1-2 0 0,3-2 0 16,-1 1 0-16,0-1 0 0,2 0 0 0,1-1 0 15,3-2 0-15,-6 4 0 0,3-2 0 0,3-2 0 16,0 0 0-16,-5 3 0 0,5-3 0 0,-2 2 0 0,2-2 0 16,0 0 0-16,-4 2 0 0,4-2 0 0,0 0 0 15,0 0 0-15,0 0 0 0,0 0 0 16,0 0 0-16,0 0 0 0,0 0 0 0,0 0 0 0,0 0 0 15,0 0 0-15,-4 3 0 0,4-3 0 0,0 0 0 16,0 0 0-16,0 0 0 0,0 0 0 0,0 0 0 16,0 0 0-16,0 0 0 0,0 0 0 0,0 0 0 15,0 0 0-15,0 0 0 0,0 0 0 0,0 0 0 16,0 0 0-16,0 0 0 0,0 0 0 0,0 0 0 16,0 0 0-16,0 0 0 0,0 0 0 0,0 0 0 15,0 0-1366-15,19-7-1478 0,-9-2 654 0</inkml:trace>
  <inkml:trace contextRef="#ctx0" brushRef="#br0" timeOffset="-212366.53">15454 8156 400 0,'5'-6'573'0,"0"2"17"0,0-2 11 16,-1 1 17-16,0 0 2 0,-3-2-13 0,3 3-27 15,-3-1-38-15,3-1-51 0,-4 0-47 0,3 2-41 16,-3-2-40-16,-3 0-34 0,3 1-32 0,-4 0-29 0,3 0-27 16,-4 0-22-16,1 1-214 0,-5-2-5 0,-1 1 0 15,-2 1 0-15,-3 0 0 0,-2 2 0 16,-4 1 0-16,-9 2 0 0,0 0 0 0,0 4 0 0,1 2 0 15,-3 3 0-15,-1 0 0 0,3 1 0 0,0 3 0 16,0 3 0-16,2 0 0 0,0 3 0 0,2 0 0 16,2 2 0-16,1 1 0 0,1 2 0 0,2 2 0 15,-1 3 0-15,6 2 0 0,-3 11 0 0,8-11 0 16,-1 2 0-16,3 2 0 0,5-3 0 0,1 2 0 16,3 2 0-16,4-3 0 0,3 1 0 0,3 2 0 15,7 3 0-15,-3-8 0 0,4-1 0 0,1-2 0 16,3 2 0-16,2-4 0 0,1 0 0 0,2-4 0 15,2-1 0-15,-2-3 0 0,1-4 0 0,-1 0 0 16,0-4 0-16,-4 0 0 0,3-4 0 0,-9-1 0 0,3-2 0 16,-8-3 0-16,0 0 0 0,0-1 0 0,1 0 0 15,-2-4 0-15,-1 0 0 0,0 0 0 0,-1-1 0 16,-2-4 0-16,0 1 0 0,0-6 0 0,-3-2 0 16,-2-2 0-16,-1 2 0 0,0-2 0 0,-2-3 0 15,-2-6 0-15,-1 9 0 0,1-8 0 0,0 8 0 16,2-1 0-16,0-1 0 0,0 3 0 0,2 1 0 15,1-1 0-15,3-1 0 0,4 1 0 0,3 3 0 16,11-2 0-16,3 1 0 0,8 3 0 0,3 2 0 0,16 3 0 16,3 5 0-16,-3 8 0 0,1 2 0 0,-5 2 0 15,-14 3 0-15,-2 1 0 0,-7 4 0 0,-3 0 0 16,-2 2 0-16,-11-3 0 0,1 5 0 0,-6 2 0 16,-6 2 0-16,-5-2 0 0,-5 4 0 0,-5-2 0 15,-1-3 0-15,-3 2 0 0,0 0 0 0,-3-5 0 16,7 0 0-16,2-5 0 0,0-3 0 0,5 0 0 15,2-6 0-15,1 5 0 0,1 0 0 0,6-2 0 16,0 0 0-16,5 0 0 0,5 3 0 0,2 0 0 16,12 3 0-16,-2-1 0 0,4-1 0 0,-1-1 0 15,8-1 0-15,-3 1 0 0,0-4 0 0,-2-1 0 0,-2-2 0 16,-6 2 0-16,0-5 0 0,-3 0 0 0,-6-1 0 16,0 0 0-16,-5 1 0 0,-1-4 0 0,1 4 0 15,-3-2 0-15,-5 0 0 0,11 0 0 0,-6 1 0 16,-5-1 0-16,7 0 0 0,-7 0 0 0,0 0 0 15,6-1 0-15,-6 1 0 0,0 0 0 0,0 0 0 16,0 0 0-16,0 0 0 0,10 0 0 0,-10 0 0 16,0 0 0-16,0 0 0 0,2 1 0 0,-2-1 0 0,0 0 0 15,0 0 0-15,0 0 0 0,0 0 0 16,0 0 0-16,0 0 0 0,0 0 0 0,0 0 0 16,0 0 0-16,0 0 0 0,0 0 0 0,0 0 0 0,0 0 0 15,0 0 0-15,0 0 0 0,2 4 0 0,-2-4 0 16,0 0 0-16,0 0 0 0,0 0 0 0,0 0 0 15,0 0 0-15,0 0 0 0,0 0 0 0,0 0 0 16,0 0 0-16,0 0 0 0,0 0 0 0,0 0 0 16,0 0 0-16,0 0 0 0,0 0 0 0,0 0 0 15,0 0 0-15,0 0 0 0,0 0 0 0,0 0 0 16,0 0 0-16,0 0 0 0,0 0 0 0,0 0 0 0,0 0 0 16,0 0 0-16,0 0 0 0,0 0 0 15,0 0 0-15,0 0 0 0,0 0 0 0,0 0 0 16,0 0 0-16,0 0 0 0,0 0 0 0,0 0 0 0,0 0 0 15,0 0 0-15,0 0 0 0,-6-11 0 0,6 11 0 16,2-7 0-16,-2 2-1366 0,2 0-1478 0,1-5 654 16</inkml:trace>
  <inkml:trace contextRef="#ctx0" brushRef="#br0" timeOffset="-203997.85">17136 7845 387 0,'-3'-8'598'0,"1"-2"7"16,-1 4-8-16,-3-3 9 0,2 0-2 0,-1 0-12 16,-3-1-20-16,-1 1-36 0,0 0-48 0,-1 3-48 15,-7-1-39-15,-2 4-44 0,-4 3-32 0,-8 8-39 16,0 4-27-16,-3 7-25 0,-7 9-21 0,2 8-122 16,3 6-91-16,4 5 0 0,5 1 0 0,0 7 0 0,7-2 0 15,-1 0 0-15,4 3 0 0,4 0 0 0,1 26 0 16,6-26 0-16,2 2 0 0,5 1 0 0,6-4 0 15,0 2 0-15,6 1 0 0,5-6 0 0,0 2 0 16,6-4 0-16,3-4 0 0,2-4 0 0,-2-3 0 16,-4-9 0-16,2-3 0 0,2-2 0 0,-2-2 0 15,1-2 0-15,-1-3 0 0,-1 0 0 0,-3-2 0 16,-6-5 0-16,-1-3 0 0,-2-2 0 0,-3 0 0 16,-3-1 0-16,2 0 0 0,-2-2 0 0,0 0 0 15,-2 1 0-15,0-3 0 0,0 2 0 0,-1-1 0 16,-3-2 0-16,5 2 0 0,-5-2 0 0,0 0 0 0,5 2 0 15,-5-2 0-15,0 0 0 0,0 0 0 16,0 0-382-16,1-10-920 0,-1 4-1410 0,-1-3 624 0</inkml:trace>
  <inkml:trace contextRef="#ctx0" brushRef="#br0" timeOffset="-203464.25">16995 8550 371 0,'4'-34'721'0,"9"4"20"0,-2-1 8 0,10 4-37 16,-1 3-39-16,3 1-65 0,4 2-63 0,1 6-54 0,0 0-51 16,0 5-38-16,-5 4-42 0,-2 5-36 0,-1-1-35 15,-2 5-30-15,-1 1-26 0,-6 3-22 16,2 7-149-16,-5 3-62 0,-3 9 0 0,-4 2 0 0,-6-2 0 16,-1 4 0-16,-5 0 0 0,-3-2 0 0,1-4 0 15,0 0 0-15,1-3 0 0,0-5 0 0,2-2 0 16,5-4 0-16,0-1 0 0,1-4 0 0,0 0 0 15,3 1 0-15,-4-3 0 0,4 0 0 0,1-3 0 16,0 0 0-16,0 0 0 0,15-14 0 0,-5 0 0 16,4 0 0-16,7-8 0 0,2 0 0 0,0-5 0 15,2 0 0-15,0-2 0 0,-2 2 0 0,1 5 0 16,-5 0 0-16,-6 8 0 0,-3 3 0 0,-1 4 0 0,-4 1 0 16,0 1 0-16,-1 0 0 0,-1 3 0 0,-3 2 0 15,0 0 0-15,-12 22 0 0,2-5 0 0,-3 6 0 16,4 5 0-16,-1 3 0 0,2-2 0 0,3-2 0 15,1 0 0-15,4 3 0 0,3-4 0 0,2 0 0 16,4-3 0-16,5 0 0 0,-4-6 0 0,7-2 0 16,2 0 0-16,5 0 0 0,1-3 0 0,0-1 0 15,1 1 0-15,-2 0 0 0,4-3 0 0,-9-2 0 16,4-4 0-16,-5 2 0 0,0 0 0 0,-5-1 0 16,1-2 0-16,-4 1 0 0,-1-1 0 0,-1-1 0 0,-2 0 0 15,-1-1 0-15,-1 1 0 0,-4-1 0 0,7 2 0 16,-7-2 0-16,8 0 0 0,-8 0 0 0,0 0 0 15,5 1 0-15,-5-1 0 0,0 0 0 0,0 0 0 16,0 0 0-16,0 0 0 0,0 0 0 0,0 0 0 16,0 0 0-16,0 0 0 0,0 0 0 0,-13-8 0 15,7 5 0-15,0-1-1366 0,1 2-1478 0,2-2 654 16</inkml:trace>
  <inkml:trace contextRef="#ctx0" brushRef="#br0" timeOffset="-203041.57">18692 8928 836 0,'7'4'862'0,"0"0"-30"15,-3 2-82-15,1-1-70 0,3 2-64 16,1 4-59-16,-7 0-56 0,2 6-51 0,0-3-46 0,-4 4-40 15,0-2-36-15,0 2-32 0,-1 0-29 0,-2 2-28 16,2-2-30-16,-4 1-209 0,-4 0 0 0,1-1 0 16,-1 0 0-16,-5-3 0 0,2 0 0 0,-5-2 0 15,4 1 0-15,-2-1 0 0,-10-1 0 0,0 0 0 16,6-6 0-16,-8 4 0 0,9-5 0 0,-5-1 0 16,1 1 0-16,4-5 0 0,-1 1 0 0,6-2 0 15,0 1-329-15,5-3-982 0,3-1-1420 0,5 4 630 0</inkml:trace>
  <inkml:trace contextRef="#ctx0" brushRef="#br0" timeOffset="-194640.98">15609 12697 52 0,'0'0'567'0,"0"0"-2"0,0 0-7 16,0 0-10-16,0 0-11 0,-4 3-8 0,4-3-12 16,0 0-26-16,0 0-33 0,0 0-32 0,0 0-40 15,0 0-29-15,0 0-22 0,0 0-31 0,0 0-25 0,27-3-25 16,-16 4-28-16,4 2-18 0,2-3-24 0,2 2-19 16,0-1-11-16,-2 1-63 0,2-1-91 0,-6 0 0 15,1 2 0-15,-1-3 0 0,-2 1 0 0,2-1 0 16,-4 1 0-16,-1-1 0 0,0 1 0 0,-2-1 0 15,-1 1 0-15,-5-1 0 0,11 1 0 0,-4 1 0 16,-7-2 0-16,11 0 0 0,-6 0 0 0,-5 0 0 16,14 0 0-16,-10 0 0 0,-4 0 0 0,10 0 0 0,-10 0 0 15,8 0 0-15,-2-2 0 0,-6 2 0 16,7 2 0-16,-7-2 0 0,0 0 0 0,0 0 0 16,9 0 0-16,-9 0 0 0,0 0 0 0,0 0 0 0,0 0 0 15,0 0 0-15,0 0 0 0,6-2 0 0,-6 2 0 16,0 0 0-16,0 0 0 0,0 0 0 0,0 0 0 15,0 0 0-15,0 0 0 0,0 0 0 0,0 0 0 16,0 0 0-16,0 0 0 0,0 0 0 0,0 0 0 16,0 0 0-16,0 0 0 0,0 0 0 0,0 0 0 15,0 0 0-15,0 0 0 0,0 0 0 0,0 0 0 16,0 0 0-16,0 0 0 0,0 0 0 0,0 0 0 0,0 0 0 16,0 0 0-16,0 0 0 0,0 0 0 0,0 0 0 15,0 0 0-15,0 0 0 0,0 0 0 16,0 0 0-16,0 0 0 0,-9-10 0 0,8 4-581 0,1-4-688 15,1 0-1374-15,8-5 608 0</inkml:trace>
  <inkml:trace contextRef="#ctx0" brushRef="#br0" timeOffset="-192841.33">19283 8031 311 0,'-5'-3'600'16,"0"0"31"-16,1-1 13 0,0-1 22 0,-1 0 6 16,0 1-19-16,-2-1-64 0,2 1-53 0,0-1-51 15,0 2-44-15,1-1-48 0,4 4-38 0,-6-4-36 16,1 4-32-16,5 0-26 0,-4-4-29 0,4 4-116 16,0 0-116-16,-5 0 0 0,5 0 0 0,0 0 0 0,0 8 0 15,1-3 0-15,3 4 0 0,5 1 0 16,1 4 0-16,4 1 0 0,5 2 0 0,4 1 0 15,1 1 0-15,2-4 0 0,2 3 0 0,3-4 0 0,-2 1 0 16,1-4 0-16,-2 1 0 0,0-2 0 0,-1-2 0 16,-6-3 0-16,-4 0 0 0,0-3 0 0,-6 2 0 15,8-3 0-15,-7 0 0 0,-3-1 0 0,1 1 0 16,-2-2 0-16,-2-1 0 0,2-2 0 0,-1 3 0 16,0-3 0-16,-3-1 0 0,1 0 0 0,-3 1 0 15,1-2 0-15,-2 1 0 0,-1-1 0 0,0-2 0 16,-2 2 0-16,-2 1 0 0,-3-2 0 0,-2-1 0 0,-2 3 0 15,-1 2 0-15,-7-2 0 0,1 3 0 16,-1 4 0-16,-4 1 0 0,3 1 0 0,-7 4 0 16,0 5 0-16,1-2 0 0,2 3 0 0,2 5 0 0,2-3 0 15,-2 2 0-15,8-5 0 0,0 0 0 0,3 3 0 16,0-3 0-16,1 1 0 0,4 2 0 0,3-3 0 16,-1 3 0-16,0-4 0 0,4 3 0 0,2-2 0 15,0-2 0-15,3 5 0 0,3 0 0 0,4-3 0 16,-5-4 0-16,6 5 0 0,1-1 0 0,0-6 0 15,4 2 0-15,-2-1 0 0,0-1 0 0,-3-2 0 16,6-3 0-16,-2 3 0 0,2-4 0 0,-6 0 0 0,4 1 0 16,-4-2 0-16,1-2 0 0,-1-2 0 15,-3 2 0-15,2 1 0 0,-6 1 0 0,3 0 0 16,-4 0 0-16,-5 0 0 0,9-2 0 0,-5-1 0 0,-4 3 0 16,7-2 0-16,-7 2 0 0,0 0 0 0,7 0 0 15,-7 0 0-15,0 0 0 0,0 0 0 0,0 0 0 16,0 0 0-16,-22 5 0 0,13-3 0 0,-1 1 0 15,-3 4 0-15,-2-1 0 0,-2 3 0 0,0 2 0 16,2 0 0-16,-1 1 0 0,3 1 0 0,-1 0 0 16,0 1 0-16,1 4 0 0,0-3 0 0,3 3 0 15,0-2 0-15,4 1 0 0,-1 1 0 0,6-4 0 0,0 2 0 16,1-2 0-16,2 1 0 0,2-4 0 0,4 5 0 16,-1-4 0-16,5-1 0 0,2-3 0 15,3 1 0-15,2-1 0 0,1-3 0 0,3 0 0 0,-2-2 0 16,4-2 0-16,5 2 0 0,-3-3 0 0,-6-1 0 15,7-3 0-15,-6-1 0 0,-4-1 0 0,4-1 0 16,-3-1 0-16,0 0 0 0,-3-1 0 0,0 0 0 16,-5 1 0-16,-2 1 0 0,-1 0 0 0,-3-1 0 15,-1 0 0-15,2 2 0 0,-4 0 0 0,-2 2 0 16,-2-1 0-16,-4 2 0 0,0 1 0 0,-6 2 0 16,-6 4 0-16,-4 2 0 0,-6 6 0 0,0 2 0 0,-1 6 0 15,-1 2 0-15,-5 10 0 0,8-8 0 0,-3 3 0 16,-2 9 0-16,9-10 0 0,2 4 0 0,1-1 0 15,-1-2 0-15,3-1 0 0,4 2 0 0,1-3 0 16,2-1 0-16,-1-2 0 0,7-6 0 0,-1 1 0 16,-1-2 0-16,6-4 0 0,-3 0 0 0,3-1 0 15,-2-4 0-15,2 0 0 0,-2 2 0 0,2-4 0 16,1 0 0-16,0-4 0 0,-1 8 0 0,-2-6 0 16,3-2 0-16,0 4 0 0,0-4 0 0,3 4 0 0,-3-4 0 15,0 0 0-15,-3 4 0 0,3-4 0 16,0 0 0-16,0 0 0 0,0 0 0 0,0 0 0 15,0 0 0-15,0 0 0 0,0 0 0 0,0 0 0 0,0 0 0 16,0 0 0-16,0 0 0 0,0 0 0 0,0 0 0 16,0 0 0-16,-9-13 0 0,9 6 0 0,-1 1 0 15,5-3-1366-15,-3-1-1478 0,4-1 654 0</inkml:trace>
  <inkml:trace contextRef="#ctx0" brushRef="#br0" timeOffset="-192224.44">20350 7494 171 0,'-10'-14'682'16,"2"2"43"-16,2 2 37 0,1 0-20 0,1 2-57 16,0 3-65-16,1 1-63 0,2 1-56 0,0 0-48 15,1 3-47-15,16 7-43 0,9 10-30 0,17 19-39 16,28 28-25-16,3 12-26 0,1 11-25 0,0 11-51 15,-2 6-167-15,-6 4 0 0,-7-2 0 0,-12 4 0 16,-8-1 0-16,-11-1 0 0,-12-1 0 0,-7-3 0 16,-6-6 0-16,-10-6 0 0,-7-12 0 0,-1-23 0 15,-16 19 0-15,3-24 0 0,-9-4 0 0,-23 15 0 16,14-27 0-16,-4-2 0 0,-6 0 0 0,-3-6 0 0,0-1 0 16,-25 2 0-16,27-11 0 0,4-4 0 0,1 1 0 15,2 0 0-15,13-6 0 0,1 1 0 0,2-2 0 16,6 2 0-16,-1-2 0 0,9-3 0 0,3 4 0 15,5-5 0-15,0 1 0 0,3 1 0 0,-1-1 0 16,1-2 0-16,1 2 0 0,3-3 0 0,1 2 0 16,-1-2 0-16,3 0 0 0,2-2 0 0,-7 3 0 15,7-3 0-15,-4 2 0 0,4-2 0 0,0 0 0 16,-3 0 0-16,3 0 0 0,0 0 0 0,0 0 0 16,0 0 0-16,-4 3 0 0,4-3 0 0,0 0 0 0,0 0 0 15,0 0 0-15,0 0 0 0,0 0 0 0,0 0 0 16,0 0 0-16,0 0 0 0,0 0 0 0,0 0 0 15,0 0 0-15,0 0 0 0,0 0 0 0,0 0 0 16,0 0 0-16,0 0 0 0,0 0 0 0,16-1 0 16,-3 1 0-16,-4-2 0 0,10 1-1366 0,3-4-1478 15,6 0 654-15</inkml:trace>
  <inkml:trace contextRef="#ctx0" brushRef="#br0" timeOffset="-189730">18649 8538 524 0,'0'0'571'16,"0"0"-15"-16,0 0-20 0,0 0-24 0,0 0-34 15,0 0-34-15,-7 8-38 0,5-3-38 0,1 1-22 16,-1 0-37-16,5 2-19 0,-3-3-27 0,1 3-32 15,4 0-9-15,-2 0-30 0,3-2-1 0,1 2-9 16,3-4 11-16,0 0-8 0,-1 2-12 0,1-4 4 16,-1 2 6-16,0-4 0 0,4 2 7 0,-7-2 8 15,-2 0-110-15,4-2-88 0,-8 2 0 0,10-4 0 16,-6 2 0-16,-3-2 0 0,2 2 0 0,-3 2 0 16,-3-6 0-16,3 6 0 0,-4-6 0 0,-2 2 0 0,2 2 0 15,0-1 0-15,-1 2 0 0,0-1 0 0,5 2 0 16,-8-2 0-16,8 2 0 0,-6-3 0 0,6 3 0 15,0 0 0-15,-5-2 0 0,5 2 0 0,-4-1 0 16,4 1 0-16,0 0 0 0,-12 1 0 0,7 1 0 16,0 0-325-16,5-2-986 0,-5 3-1421 0,5-3 628 15</inkml:trace>
  <inkml:trace contextRef="#ctx0" brushRef="#br0" timeOffset="123531.58">8174 8641 19 0,'-12'4'368'16,"-5"-2"-7"-16,-1 3 0 0,3 0 16 0,-6-2 11 15,2 1 3-15,1-2 2 0,0 4 10 0,3-2 3 16,1 1 2-16,4-2 2 0,-1 1-8 0,4-3-11 16,-2 0-5-16,4 2-15 0,1-1-8 0,4-2-4 15,-3 3-2-15,3-3-7 0,11 3-29 0,3-1-23 16,18-2-30-16,7-2-228 0,16-1-40 0,9-2 0 16,31-4 0-16,2 6 0 0,-5-6 0 0,0 1 0 15,1 1 0-15,-3-2 0 0,-24 7 0 0,26-6 0 0,-27 3 0 16,0 0 0-16,-2-1 0 0,-3 0 0 0,-1 1 0 15,-22 2 0-15,1-1 0 0,-8 0 0 0,-10 0 0 16,-6 4 0-16,-2-1 0 0,-2-1 0 0,-4 2 0 16,-6 0 0-16,0 0 0 0,0 0 0 0,-32 7 0 15,-1-1 0-15,-6 2 0 0,-23 1 0 0,-4 4 0 16,-29 1 0-16,4 2 0 0,26-4 0 0,-28 8 0 16,2-4 0-16,0 0 0 0,26-3 0 0,-25 4 0 0,35-4 0 15,-3 0 0-15,21-4 0 0,2-2 0 0,9 0 0 16,8-2 0-16,6-3 0 0,6 2 0 15,3 0 0-15,7-2 0 0,8 0 0 0,16 0 0 0,13-4 0 16,20-5 0-16,32 0 0 0,2-6 0 0,3 1 0 16,-2-1 0-16,-3-2 0 0,3-1 0 0,-5-1 0 15,-28 6 0-15,27-10 0 0,-27 9 0 0,2-1 0 16,-1 1 0-16,-4-1 0 0,-4 0 0 0,-18 8 0 16,-7-2 0-16,-2 0 0 0,-12 4 0 0,-5 1 0 15,-7 1 0-15,-4-2 0 0,-1 3 0 0,0 0 0 16,-46 4 0-16,-6 0 0 0,-8 4 0 0,-31 4 0 0,-6 2 0 15,-3 0 0-15,-2 1 0 0,-3 4 0 0,3-2 0 16,7-1 0-16,34-5 0 0,5 0 0 0,20-3 0 16,4-2 0-16,13 0 0 0,6-3 0 0,3 2 0 15,6-1 0-15,10-2 0 0,14 0 0 0,16-2 0 16,24-4 0-16,38 2 0 0,4-2 0 0,-1-8 0 16,6 5 0-16,-2-4 0 0,3-5 0 0,0 7 0 15,3-1 0-15,-11-2 0 0,0 1 0 0,-7-3 0 0,-33 5 0 16,4 1 0-16,-8-2 0 0,-15 5 0 15,-7-1 0-15,-8 0 0 0,-5 4 0 0,-11-3 0 16,-5 2 0-16,0-1 0 0,-10-1 0 0,-5 3 0 0,-17 1 0 16,-13-3 0-16,-17 4 0 0,-8 4 0 0,-33 2 0 15,5 0 0-15,1 3 0 0,4 1 0 0,24-2 0 16,4-1 0-16,5 3 0 0,17-3 0 0,3-2 0 16,8 1 0-16,7 0 0 0,10-5 0 0,3 3 0 15,5-2 0-15,3 1 0 0,8 0 0 0,9-1 0 16,14-4 0-16,7 2 0 0,18-2 0 0,5-2 0 15,-3 1 0-15,0-5 0 0,1 4 0 0,-6-4 0 0,-5 0 0 16,-13 2 0-16,3-4 0 0,-5 3 0 16,-3-2 0-16,-4-5 0 0,-1 2-54 0,-8 2-602 15,-2-4-592-15,-1 0-1350 0,-1-6 598 0</inkml:trace>
  <inkml:trace contextRef="#ctx0" brushRef="#br0" timeOffset="133939.32">5984 8008 18 0,'-3'3'261'0,"2"2"3"15,-4 1 3-15,5-2 8 0,-1 1 11 0,-2 6 18 16,-2-2 23-16,4 0 30 0,-3 2 29 0,-1 1 25 16,-2 3 25-16,1 0 11 0,-3 0 17 0,1-3 8 0,3-1 7 15,-7 4-6-15,5-5-28 0,3 0-46 0,-1 0-34 16,1-3-37-16,2-2-32 0,0 1-26 0,0 0-109 15,2-2-161-15,2 0 0 0,2 0 0 0,0-2 0 16,5-1 0-16,5-2 0 0,3-1 0 0,-2-2 0 16,3 0 0-16,0 0 0 0,-5 0 0 0,-2 0 0 15,-2-1 0-15,-3 2 0 0,0 1 0 0,-2-2 0 16,-4 4 0-16,1-1 0 0,-1 1 0 0,0 0 0 0,-20 6 0 16,4 1 0-16,0 1 0 0,-4 0 0 0,1 1 0 15,2 1 0-15,-2-2 0 0,5 1 0 0,1-2 0 16,3-1 0-16,1 1 0 0,5-3 0 0,-3-1 0 15,3 0 0-15,3 1 0 0,-1-2 0 0,2-2 0 16,0 0 0-16,0 0 0 0,8 2 0 0,-8-2 0 16,0 0 0-16,0 0 0 0,19-4 0 0,-15 3 0 15,1 1 0-15,-5 0 0 0,10-3 0 0,-10 3 0 16,7-2 0-16,-1 0 0 0,-2 1 0 0,-4 1-631 0,10-2-629 16,-4-1-1365-16,5 1 603 0</inkml:trace>
  <inkml:trace contextRef="#ctx0" brushRef="#br0" timeOffset="135114.99">11431 7603 416 0,'-8'4'676'0,"2"-1"4"0,1 0 25 16,-2 0-6-16,3-1-7 0,-2 1-44 0,2-3-63 16,4 0-55-16,-5 4-50 0,5-4-45 0,-4 1-42 15,4-1-39-15,0 0-34 0,13 4-30 0,-3-4-22 16,6-2-248-16,3 1-20 0,0 0 0 0,8 0 0 16,2-3 0-16,-1 3 0 0,-1-2 0 0,1 3 0 0,-5 0 0 15,-4-1 0-15,-3 1 0 0,-3-1 0 0,-2 1 0 16,-1-1 0-16,-2 1-302 0,-4 1-292 15,-4-1-79-15,6 6-431 0,-10 1-1196 0,-1 1 529 0</inkml:trace>
  <inkml:trace contextRef="#ctx0" brushRef="#br0" timeOffset="135265.03">11557 7740 1143 0,'-28'17'187'0,"1"-2"89"15,-2-2 80-15,3 2 86 0,10-3 68 0,-2-3 40 16,4 0 28-16,1-2 1 0,4-3-11 0,1 1-50 16,2 2-50-16,2-5-38 0,0 0-44 0,4-2-33 15,0 0-37-15,14 3-29 0,-2-5-43 0,2 1-244 16,5-1 0-16,8-5 0 0,0 2 0 0,1-3 0 0,1 3 0 15,-1-3 0-15,3 0 0 0,-4-1 0 0,1 4 0 16,3-3-389-16,-3 0-175 0,5 0-82 0,-1 0-453 16,0 3-1190-16,0-2 526 0</inkml:trace>
  <inkml:trace contextRef="#ctx0" brushRef="#br0" timeOffset="136115.49">11790 7682 121 0,'0'0'290'0,"0"0"0"0,-4-5 2 16,4 5 8-16,0 0 18 0,0-5-8 0,0 5 21 16,-4-2 8-16,4-3 6 0,-5 2-7 0,1 0-11 0,-5-1-12 15,-1 2-10-15,1 2-12 0,-9 0-16 0,-2 2-19 16,-1 2-18-16,-7 5-9 0,0 0-19 0,3 2-15 16,-1 3-21-16,4-2-14 0,4 2-15 0,5-2-14 15,2 1-18-15,3 1-12 0,5-1-11 0,1-3-3 16,5 1-13-16,1 2-5 0,3-5-13 0,6 3-1 15,0-4-7-15,2 3-5 0,3-5-7 0,0-3-5 16,0-1 4-16,0-1-9 0,-3-2-3 0,-2 0 6 16,-3 0 25-16,-2-4 40 0,-2 3 31 0,-1-1 16 15,-3-3 9-15,-2 2-30 0,-3 0-122 0,-2 0 0 0,-4 2 0 16,-4-1 0-16,-5-1 0 0,-2 3 0 0,-11 1 0 16,0 2 0-16,2 1 0 0,0 1 0 0,2 1 0 15,5-2 0-15,4 3 0 0,4-3 0 0,4 2 0 16,2-2 0-16,6 1 0 0,-2 2-238 0,4-1-341 15,5-2-110-15,3 2-426 0,2 1-1207 0,3-3 535 16</inkml:trace>
  <inkml:trace contextRef="#ctx0" brushRef="#br0" timeOffset="138001.65">4882 10065 73 0,'-2'-4'135'16,"2"4"-10"-16,0 0-22 0,-3-4-27 0,3 4-27 15,-4-3-17-15,4 3-13 0,-1-7-32 0,-4 4-43 16,1 0-35-16,4 3-98 0,-5-2 43 0</inkml:trace>
  <inkml:trace contextRef="#ctx0" brushRef="#br0" timeOffset="140623.38">4841 10028 30 0,'0'0'74'0,"-9"-4"15"0,9 4 11 0,-1-2-1 16,1 2 19-16,0 0 0 0,-1-4 3 0,1 4 12 16,0 0 6-16,0 0 7 0,-8-3 4 0,8 3 4 15,-5-1-3-15,5 1-1 0,-4-2-2 0,4 2 1 0,-5-1-1 16,5 1-3-16,-7-1-5 0,7 1-7 15,0 0-5-15,-13 0-3 0,7 0-6 0,1 2-6 0,-2-2-5 16,0 1-10-16,1 0-6 0,-1 0-1 0,-1 2 1 16,1-2 1-16,0 2-7 0,-2 0-6 0,-4 0 7 15,0 0 4-15,2 1 1 0,-2-2-1 0,0 2-4 16,-5-1-7-16,-1 2 0 0,2-3-7 0,-2 3-2 16,-1-2-3-16,1-1-7 0,-3 3 4 0,3 1 5 15,-3-3-13-15,-1 3 2 0,5-2-11 0,-9 2 2 16,4 2-13-16,-2-3-2 0,3 2 3 0,1 0-3 0,-5 0 1 15,-1 3-2-15,0-2 3 0,-1 3 10 0,1-3-13 16,0 2 11-16,0 0 8 0,-1-3 6 16,3 3 3-16,-2 0-3 0,6-1-5 0,-2 2-3 0,4 0 5 15,-5 0 4-15,5-3 1 0,2 3-3 0,-3-2-4 16,3 3-3-16,-1-3-3 0,1 2-1 0,1-1-4 16,0 0-1-16,-1 2 2 0,0 0 3 0,-1 0 1 15,0 0 3-15,3 2 2 0,-3-2-1 0,-4 8-1 16,3-8 5-16,1 0 4 0,3 1-11 0,-7 3-1 15,2-1-1-15,-2 3-2 0,3-2-6 0,5-1-1 16,-3-5-2-16,3 3 11 0,0 1-18 0,1-1-1 16,-1 2-3-16,1-1 1 0,3 0 3 0,-2 0-8 0,3 1 2 15,-2 0 1-15,1-1-2 0,1 2-1 0,1-1-4 16,1 0 13-16,-2 1-14 0,2 0 0 0,1-2-2 16,0 2 1-16,-2 0-5 0,2-1 4 0,2 0-5 15,0-3 1-15,0 5 3 0,0 0-9 0,3-5 1 16,-2 5 2-16,1-5-3 0,-1 4-1 0,2 1-9 15,0-2 8-15,-2 2 8 0,2-1-1 0,1-1-5 16,-3 3-4-16,3 1 5 0,-1-2-3 0,0 0-5 0,1 1 10 16,-4 0-3-16,1 1-2 0,2-1 6 15,-1 1-8-15,-1-1 1 0,-1 0 1 0,3 3-13 16,-3-2 15-16,2 0-3 0,-1 0 4 0,-1 0-2 0,0 2-2 16,0-6 2-16,1 8-1 0,-4-3 0 0,4 0-2 15,-3-2 4-15,1 6-4 0,-1-3 0 0,2 3 3 16,-5-1-6-16,3 3 1 0,2-7-8 0,0-1 6 15,0 8 5-15,1-7-3 0,0 3 5 0,-2 1 1 16,2-3-6-16,1 4 2 0,-1 1 0 0,2-7 2 16,-1 1-3-16,0 3 2 0,1-2 1 0,-2-2-5 15,2 8 4-15,-2-1-2 0,1-6 2 0,-1-1-7 16,3 2 19-16,0 1-16 0,-4-2 0 0,3 4 1 16,0-2 0-16,0-3 11 0,1 0-4 0,1 0-5 15,0-2-2-15,-1 4-2 0,0-3 3 0,4-2-1 16,0 3-6-16,-3-6 7 0,1 5-9 0,1-4-5 0,1 3-7 15,-2-3 8-15,2 2-12 0,0 1 2 0,0 0 0 16,3-1 1-16,-1 1 4 0,-2-5 1 0,2 5 0 16,0 1 5-16,3-1-9 0,0 0 10 0,-1 2-1 15,1-3 1-15,0 2 4 0,1 0 3 0,-1-1-3 16,1 2 4-16,3 4-2 0,1-5 1 0,-5 0-1 16,4 5 1-16,1 0 2 0,-4-4-7 0,4 5-5 15,-5-5 0-15,1 0-5 0,4 2 10 0,0 2-13 0,-3-6 5 16,0 2-1-16,6 3-1 0,-5-4 3 15,5 8 1-15,2-7 0 0,-1-6 0 0,0 4 3 16,1-4 1-16,3 2 4 0,2 0 7 0,3-2-5 16,-1 2-4-16,-1-3 2 0,1 0-3 0,3 0 5 15,-3-5-1-15,1 4 3 0,-1-2-2 0,1 0-1 0,1 0 0 16,-7-2 6-16,7 1-6 0,1 1 1 0,6 1 2 16,-2-2-1-16,-2-1 3 0,-2 2-1 0,2-1-2 15,-2 1 2-15,-1-1-1 0,7 1 4 0,-7 1-2 16,5 2 0-16,-2-4 0 0,-1 0-1 0,4 1 2 15,-1-2 0-15,0 5-1 0,4-3 4 0,0-3-2 16,-2 4-3-16,3-1 2 0,-1 2 2 0,-1-3-2 16,4 2 3-16,0-2 0 0,10 3 0 0,-13-4 2 0,16 2-1 15,-15-1 4-15,2-1-6 0,8 2 1 16,3-1-4-16,-12 1 16 0,12-5-16 0,-13 1-1 0,15 2 3 16,-14-4-1-16,15 3 1 0,-16-4 3 0,16 0-2 15,-3 4-1-15,0-5-1 0,-10 1 3 0,11-7-4 16,-14 11 7-16,18-5-6 0,-1 0 3 0,1-2 1 15,-4-1 4-15,2 3-8 0,4 0 6 0,-5-1-5 16,-2 0 2-16,3-1-1 0,-3-1 5 0,0 0-7 16,0-1-1-16,-11-1 2 0,11 4-5 0,-14-4 10 15,17 0-5-15,-4 2-1 0,-11-2 2 0,15-1 5 16,-4 2-11-16,-11 0 10 0,11-2-2 0,-10 3 4 16,11-1-7-16,1-1 7 0,-15-1 2 0,3 0 1 15,1 3 1-15,-1 3 1 0,-2-5 5 0,-1 0-4 16,3 2 1-16,-2-3 1 0,-1 2-5 0,0-2 4 0,1 2-4 15,1 3 4-15,-1-5 3 0,2 2-8 16,-1-1 4-16,0 0-4 0,-1 2 2 0,0 1 5 16,3-6 2-16,-1 4-6 0,-3-1 11 0,3 0 3 0,-1 2 4 15,12-8 3-15,-14 8-11 0,3 0 11 0,-4 1 3 16,1 0-1-16,-4-3 19 0,4-1-26 0,0 1 14 16,0 0-9-16,0 1 2 0,-3-1 7 0,5-1-8 15,-4 3 3-15,0-2 2 0,4 0 5 0,-3 0 2 16,-2-1-18-16,3 1 24 0,-2 0 8 0,3 0-6 15,-1 0 3-15,0 1-29 0,-1-4-28 0,5 6 0 16,-3-3 0-16,2 1 0 0,-1-3 0 0,-2 3 0 16,0-2 0-16,1 2 0 0,-3-1 0 0,2-1 0 0,-1 3 0 15,-1-5 0-15,-1 5 0 0,2-4 0 0,-3 2 0 16,3 2 0-16,0-1 0 0,1-3 0 0,-3 0 0 16,3 3 0-16,2-3 0 0,-2 3 0 0,13-3 0 15,-13 2 0-15,0 2 0 0,-2-3 0 0,1 2 0 16,0 0 0-16,1-3 0 0,-1 0 0 0,2 1 0 15,-2-1 0-15,0 0 0 0,-3 2 0 0,4-1 0 16,-2-2 0-16,0 2 0 0,1-3 0 0,-3 3 0 0,2-4 0 16,-3 3 0-16,1-2 0 0,-1-1 0 15,1 3 0-15,-1-4 0 0,0 3 0 0,3-2 0 16,-4-2 0-16,2 1 0 0,1-1 0 0,-1 0 0 0,1-1 0 16,0-1 0-16,-2 3 0 0,0-4 0 0,-1 1 0 15,-3-2 0-15,1 3 0 0,-2 0 0 0,-5-2 0 16,2 3 0-16,-6 0 0 0,1-5 0 0,-5 4 0 15,2-2 0-15,1-3 0 0,-2 3 0 0,0 1 0 16,-4-3 0-16,7-2 0 0,-9 1 0 0,6-4 0 16,1-1 0-16,-1-1 0 0,-1 2 0 0,-5 4 0 15,8-4 0-15,-4-2 0 0,3 0 0 0,-2-1 0 16,0 0 0-16,2 2 0 0,-4 0 0 0,-4-1 0 16,1 1 0-16,0-2 0 0,1 0 0 0,-5 6 0 15,3-9 0-15,-3 2 0 0,-4-2 0 0,7 0 0 16,-7 0 0-16,3 2 0 0,0-3 0 0,-3 2 0 0,2 0 0 15,-1-1 0-15,2 1 0 0,0-3 0 0,-4 2 0 16,0-2 0-16,5 2 0 0,-4 0 0 0,-1 2 0 16,-1-2 0-16,1-1 0 0,-5 2 0 0,5 1 0 15,0-1 0-15,-4-1 0 0,-5 3 0 0,5-2 0 16,-1 0 0-16,0 1 0 0,-4-2 0 0,2 2 0 16,-2-2 0-16,-2 2 0 0,1-1 0 0,0 1 0 15,-7-2 0-15,6 2 0 0,-3 0 0 0,2-2 0 0,-1 4 0 16,-1-2 0-16,0 1 0 0,-1 0 0 15,5-1 0-15,-7 2 0 0,3 2 0 0,-2 0 0 16,0-3 0-16,-2 2 0 0,0 1 0 0,2 0 0 0,3 0 0 16,-6-1 0-16,0 2 0 0,1 1 0 0,-4-1 0 15,4 1 0-15,-5-1 0 0,4 4 0 0,-4-5 0 16,1 4 0-16,1 0 0 0,0-1 0 0,-1 1 0 16,1 0 0-16,-1 1 0 0,0-2 0 0,-1 1 0 15,0 0 0-15,0 4 0 0,0-4 0 0,-1 3 0 16,-2-1 0-16,-1-1 0 0,-2 1 0 0,2 2 0 15,4-1 0-15,-4 0 0 0,-1 2 0 0,-2 0 0 16,1 1 0-16,0 0 0 0,-3 0 0 0,4 1 0 16,-1-1 0-16,-1 0 0 0,2 1 0 0,1 2 0 15,-1-2 0-15,0-1 0 0,-1 3 0 0,-1 0 0 0,2 1 0 16,-1 0 0-16,-1 1 0 0,-2-1 0 0,-2-1 0 16,1 3 0-16,-2-2 0 0,-1 0 0 0,2-2 0 15,-5 8 0-15,4-6 0 0,-5 0 0 0,3 2 0 16,1-1 0-16,0 1 0 0,1-1 0 0,-1 3 0 15,0 0 0-15,3-2 0 0,-3 2 0 0,3 1 0 16,4-1 0-16,-3 0 0 0,1 1 0 0,-1 3 0 16,1-4 0-16,-3 1 0 0,0 1 0 0,1-2 0 15,-1 3 0-15,-2 0 0 0,0-1 0 0,0 2 0 16,2-1 0-16,-2-1 0 0,2 0 0 0,-1 2 0 16,-2 0 0-16,3-2 0 0,0 4 0 0,2-2 0 15,-1 0 0-15,1 0 0 0,0-2 0 0,-1 2 0 0,2 0 0 16,-1 0 0-16,2 0 0 0,-2 0 0 0,1-1 0 15,-2-2 0-15,2 4 0 0,-1-1 0 0,-1 0 0 16,0 0 0-16,0 0 0 0,1-1 0 0,0 2 0 16,1 1 0-16,-1-2 0 0,1 1 0 0,1-1 0 15,-1 0 0-15,2 2 0 0,-1-2 0 0,2 0 0 16,-1 0 0-16,1-3 0 0,1 1 0 0,4 2 0 16,-5 0 0-16,6 0 0 0,-5-1 0 0,-1 0 0 15,-1 1 0-15,-1 1 0 0,2 0 0 0,0 2 0 0,-4-1 0 16,4-2 0-16,-4 4 0 0,0-3 0 15,1 1 0-15,-2 0 0 0,2 1 0 0,-2 0 0 0,1 0 0 16,0 1 0-16,-1-3 0 0,5 2 0 0,-4 0 0 16,3 1 0-16,-1-1 0 0,2-1 0 0,0 3 0 15,1 0 0-15,-2-1 0 0,-2 0 0 0,3 2 0 16,0-1 0-16,-1-2 0 0,-1 2 0 0,-1 0 0 16,2 1 0-16,0 0 0 0,-2 0 0 0,4-2 0 15,-5 0 0-15,0 4 0 0,4-2 0 0,-9-1 0 16,4 0 0-16,0 0 0 0,-2 1 0 0,3 0 0 15,0-1 0-15,0 0 0 0,0-1 0 0,3 2 0 0,-1-1 0 16,1 0 0-16,0 1 0 0,-2-1 0 16,3 2 0-16,1-2 0 0,-1-3 0 0,2 4 0 0,5-2 0 15,-7 1 0-15,6-3 0 0,-5 1 0 0,5 1 0 16,-1-1 0-16,2 0 0 0,-1 2 0 0,0 0 0 16,-6-3 0-16,8 2 0 0,-1-2 0 0,3 2 0 15,-1-3 0-15,6 0 0 0,-5 1 0 0,3 1 0 16,-3-2 0-16,4 2 0 0,-4 0 0 0,0 2 0 15,0 0 0-15,2 2-477 0,-1 0-172 0,3 1-529 16,-1 0-1276-16,3-2 565 0</inkml:trace>
  <inkml:trace contextRef="#ctx0" brushRef="#br0" timeOffset="142614.41">15334 9884 92 0,'-17'3'539'0,"3"-1"35"16,-4 2 11-16,-1-3 4 0,2 2-5 0,-2-1 1 16,-4 1 13-16,3-1-6 0,-1 1-17 0,1-1-58 15,-1 0-51-15,2-1-39 0,-4 2-41 0,5-1-36 16,4-1-35-16,5 0-29 0,0-1-155 0,1 0-131 0,2 2 0 15,6-2 0-15,-7 1 0 0,7-1 0 0,0 0 0 16,20 0 0-16,6 0 0 0,11-3 0 0,18 1 0 16,6-3 0-16,31 0 0 0,-1-1 0 0,2-1 0 15,9 2 0-15,-6-2 0 0,-1 0 0 0,3 0 0 16,13 2 0-16,-1 2 0 0,8-7 0 0,3 3 0 16,3-4 0-16,0 2 0 0,-1-1 0 0,10 3 0 15,-2-4 0-15,4 1 0 0,-4 0 0 0,5 4 0 0,-5-6 0 16,2 5 0-16,1-4 0 0,2 3 0 15,-2 0 0-15,0 1 0 0,-2 4 0 0,-2-1 0 16,-6-2 0-16,0 1 0 0,-5 2 0 0,-3 0 0 0,-8 0 0 16,-1 1 0-16,-10 1 0 0,-4-3 0 0,-26 1 0 15,26 1 0-15,-27 0 0 0,2 0 0 0,-2-2 0 16,1 0 0-16,0 1 0 0,-3 2 0 0,-3 0 0 16,-1 1 0-16,-4-1 0 0,2 1 0 0,-7-1 0 15,0 1 0-15,-14 0 0 0,16-2 0 0,-15 2 0 16,-2 2 0-16,-1-3 0 0,-9 3 0 0,2-1 0 15,-9 0 0-15,-3-1 0 0,-5 1 0 0,1-2 0 16,-1 2 0-16,-3 1 0 0,-2-1 0 0,-6-1 0 0,8 0 0 16,-8 0 0-16,6 2 0 0,-6-2 0 0,0 0 0 15,5 1 0-15,-5-1 0 0,0 0 0 0,0 0 0 16,0 0 0-16,0 0 0 0,-20 5 0 0,12-3 0 16,-2-1 0-16,-3 0 0 0,-6 0 0 0,0-1 0 15,-8 3 0-15,-4-3 0 0,1 0 0 0,-6-2 0 16,-5 1 0-16,-14-1 0 0,-9 0 0 0,-1-3 0 15,-31 1-118-15,2 0-1228 0,0-1-1458 0,-5-4 645 16</inkml:trace>
  <inkml:trace contextRef="#ctx0" brushRef="#br0" timeOffset="144147.87">16014 10201 275 0,'-36'6'451'0,"3"-4"16"0,-2 1 6 0,3 0-7 15,-2 0-2-15,-1 1 4 0,1-1 2 0,0-1 10 16,2 0-1-16,3 1 0 0,7 1-13 0,1-1-15 15,5-2-18-15,4 0-27 0,1-1-38 0,5 0-34 16,-2 0-32-16,8 0-30 0,-6 2-85 0,6-2-187 16,0 0 0-16,0 0 0 0,25-4 0 0,6-2 0 0,20 0 0 15,9 0 0-15,31-3 0 0,5 0 0 0,7 1 0 16,6 0 0-16,2 0 0 0,4 0 0 0,5 4 0 16,-1-1 0-16,5-3 0 0,-5-1 0 0,11 5 0 15,3-2 0-15,-1 2 0 0,-1-2 0 0,0 0 0 16,-1 2 0-16,1-2 0 0,0 3 0 0,3-4 0 15,2 2 0-15,-1 2 0 0,-2-2 0 0,5 4 0 16,-5-5 0-16,-1 6 0 0,-3-5 0 0,-3 3 0 16,-14 0 0-16,-5-2 0 0,-7 0 0 0,-8-1 0 15,-30 2 0-15,2 3 0 0,0-4 0 0,-3 1 0 0,-2 2 0 16,-8-2 0-16,-14 1 0 0,-1 0 0 0,-4 0 0 16,-4 1 0-16,-6 0 0 0,-7-2 0 0,-1 2 0 15,2 0 0-15,-6 1 0 0,0-1 0 0,-2 2 0 16,-2-2 0-16,-6 1 0 0,10 1 0 0,-10-1 0 15,7 0 0-15,-7 0 0 0,6 1 0 0,-6-1 0 16,0 0 0-16,5 0 0 0,-5 0 0 0,0 0 0 16,0 0 0-16,7 1 0 0,-7-1 0 0,0 0 0 0,4 1 0 15,-1 2 0-15,-3-3 0 0,4 3 0 0,-4-3 0 16,0 0 0-16,5 2 0 0,-5-2 0 16,0 0 0-16,0 0 0 0,5 2 0 0,-5-2 0 0,0 0 0 15,0 0 0-15,0 0 0 0,0 0 0 0,0 0 0 16,0 0 0-16,0 0 0 0,0 0 0 0,0 0 0 15,2 4 0-15,-2-4 0 0,0 0 0 0,0 0 0 16,0 0 0-16,0 0 0 0,0 0 0 0,0 0 0 0,0 0 0 16,0 0 0-16,0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0,0 0 0 16,0 0 0-16,0 0 0 0,0 0 0 16,0 0 0-16,0 0 0 0,0 0 0 0,0 0 0 0,0 0 0 15,0 0 0-15,0 0 0 0,0 0 0 0,0 0 0 16,0 0 0-16,0 0 0 0,0 0 0 0,0 0 0 15,0 0 0-15,0 0 0 0,0 0 0 0,0 0 0 16,0 0 0-16,0 0 0 0,0 0 0 0,0 0 0 16,0 0 0-16,0 0 0 0,0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0,0 0 0 16,0 0 0-16,0 0 0 0,0 0 0 16,0 0 0-16,0 0 0 0,0 0 0 0,0 0 0 15,0 0 0-15,0 0 0 0,0 0 0 0,0 0 0 0,0 0 0 16,0 0 0-16,0 0 0 0,0 0 0 0,0 0 0 15,0 0 0-15,0 0 0 0,0 0 0 0,0 0 0 16,0 0 0-16,0 0 0 0,0 0 0 0,0 0 0 16,0 0 0-16,0 0 0 0,0 0 0 0,0 0 0 15,0 0 0-15,0 0 0 0,0 0 0 0,0 0 0 16,0 0 0-16,0 0 0 0,0 0 0 0,0 0 0 16,0 0 0-16,2 3 0 0,-2-3 0 0,0 0 0 0,0 0 0 15,0 0 0-15,0 0 0 0,0 0 0 0,0 0 0 16,0 0 0-16,0 0 0 0,0 0 0 0,0 0 0 15,0 0 0-15,0 0 0 0,0 0 0 0,0 0 0 16,0 0 0-16,0 0 0 0,0 0 0 0,0 0 0 16,0 0 0-16,0 0 0 0,0 0 0 0,0 0 0 15,0 0 0-15,0 0 0 0,0 0 0 0,0 0 0 16,0 0 0-16,0 0 0 0,0 0 0 0,0 0 0 16,0 0 0-16,0 0 0 0,0 0 0 0,0 0 0 15,0 0 0-15,0 0 0 0,0 0 0 0,0 0 0 0,0 0 0 16,0 0 0-16,0 0 0 0,0 0 0 0,0 0 0 15,0 0 0-15,0 0 0 0,0 0 0 0,0 0 0 16,0 0 0-16,0 0 0 0,0 0 0 0,0 0 0 16,0 0 0-16,0 0 0 0,0 0 0 0,0 0 0 15,0 0 0-15,0 0 0 0,0 0 0 0,0 0 0 16,0 0 0-16,0 0 0 0,0 0 0 0,0 0 0 16,0 0 0-16,0 0 0 0,0 0 0 0,0 0 0 0,0 0 0 15,0 0 0-15,0 0 0 0,0 0 0 0,0 0 0 16,0 0 0-16,0 0 0 0,0 0 0 15,0 0 0-15,0 0 0 0,0 0 0 0,0 0 0 0,0 0 0 16,0 0 0-16,-11-7 0 0,11 7 0 0,-7-2 0 16,1 0-1366-16,-2 2-1478 0,2-4 654 0</inkml:trace>
  <inkml:trace contextRef="#ctx0" brushRef="#br0" timeOffset="146409.01">14601 15235 87 0,'0'-5'708'0,"0"0"14"16,0 0 17-16,0-3-3 0,-1 3-15 0,-4-5-34 15,1 1-67-15,-1-1-58 0,-3 3-54 0,-3-7-52 16,-2 3-51-16,2 0-27 0,-6 3-40 0,2 0-31 15,-3 0-90-15,-1 2-217 0,-1 2 0 0,-1 0 0 16,-1 2 0-16,1 4 0 0,1-2 0 0,1 4 0 16,6 0 0-16,-5 2 0 0,3 3 0 0,1 3 0 15,1 1 0-15,-1 8 0 0,5-2 0 0,1 5 0 0,3 3 0 16,4-1 0-16,4 5 0 0,3 1 0 16,3 0 0-16,4 1 0 0,1-1 0 0,6 0 0 15,2-3 0-15,11 9 0 0,3-4 0 0,1-3 0 0,-6-9 0 16,2-2 0-16,-1-1 0 0,15 0 0 0,-11-5 0 15,-3-4 0-15,0-2 0 0,-2-3 0 0,-3-2 0 16,0 0 0-16,-7-4 0 0,-2-2 0 0,-5 0 0 16,1-5 0-16,-2-2 0 0,-3-1 0 0,-2-4 0 15,0-3 0-15,-2 0 0 0,-5-7 0 0,-2-3 0 16,-4 0 0-16,-4-3 0 0,-1-3 0 0,-7 1 0 16,-2-12 0-16,-7-1 0 0,-2 4 0 0,-4-3 0 15,0 0 0-15,2 0 0 0,-1-2 0 0,-1 1 0 0,0-5 0 16,-2-1 0-16,-14-19 0 0,19 21 0 15,-3 1 0-15,8 3 0 0,3 2 0 0,11 10 0 16,5-2 0-16,9 2 0 0,7 0 0 0,10-10 0 0,7 6 0 16,-3 12 0-16,18-8 0 0,1 8 0 15,6 3 0-15,0 2 0 0,1 7 0 0,-3 3 0 0,-8 4 0 16,-3 3 0-16,-2 4 0 0,-3 2 0 0,-3 0 0 16,-7 3 0-16,-5 2 0 0,-1-1 0 0,-2 0 0 15,-6 2 0-15,2-1 0 0,-3 2 0 0,-1-1 0 16,-1 3 0-16,0-4 0 0,-4 2 0 0,2 0 0 15,-2-1 0-15,-1-4 0 0,1 2 0 0,2-2 0 16,-2 0 0-16,-1-2 0 0,0-2 0 0,0 6 0 16,0-6 0-16,0 4 0 0,0-4 0 0,3 3 0 15,-3-3 0-15,0 4 0 0,0-4 0 0,0 0 0 16,0 0 0-16,0 0 0 0,0 0 0 0,0 5 0 0,0-5 0 16,0 0 0-16,0 0 0 0,0 0 0 0,0 0 0 15,0 0 0-15,0 0 0 0,0 3 0 0,0-3 0 16,0 0 0-16,0 0 0 0,0 0 0 0,0 0 0 15,0 0 0-15,0 0 0 0,0 0 0 0,0 0 0 16,0 0 0-16,0 0 0 0,0 0 0 0,0 0 0 16,0 0 0-16,0 0 0 0,0 0 0 0,0 0 0 15,0 0 0-15,0 0 0 0,0 0 0 0,0 0 0 16,0 0 0-16,0 0 0 0,0 0 0 0,0 0 0 16,0 0 0-16,0 0 0 0,0 0 0 0,-4 4 0 15,4-4 0-15,0 0 0 0,0 0 0 0,0 0 0 16,-3 3 0-16,3-3 0 0,0 0 0 0,0 0 0 15,0 0 0-15,0 0 0 0,0 0 0 0,0 0 0 0,0 0 0 16,0 0 0-16,0 0 0 0,0 0 0 16,0 0 0-16,0 0 0 0,0 0 0 0,0 0 0 15,0 0 0-15,0 0 0 0,0 0 0 0,0 0 0 0,0 0 0 16,0 0 0-16,0 0 0 0,0 0 0 0,0 0 0 16,0 0 0-16,0 0 0 0,0 0 0 0,0 0 0 15,0 0 0-15,0 0 0 0,0 0 0 0,0 0 0 16,0 0 0-16,0 0 0 0,0 0 0 0,0 0 0 15,0 0 0-15,0 0 0 0,0 0 0 0,0 0 0 16,0 0 0-16,0 0 0 0,0 0 0 0,0 0 0 16,0 0 0-16,0 0 0 0,0 0 0 0,0 0 0 15,0 0 0-15,-5 2 0 0,5-2 0 0,0 0 0 16,0 0 0-16,0 0 0 0,0 0 0 0,0 0 0 16,0 0 0-16,0 0 0 0,0 0 0 0,0 0 0 15,0 0 0-15,0 0 0 0,0 0 0 0,0 0 0 16,0 0 0-16,0 0 0 0,0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16,0 0 0-16,0 0 0 0,0 0 0 0,0 0-150 0,0 0-507 15,0 0-574-15,9-14-1333 0,-5 12 589 16</inkml:trace>
  <inkml:trace contextRef="#ctx0" brushRef="#br0" timeOffset="146850.41">15942 14080 3436 0,'0'-9'364'16,"-4"-3"-56"-16,-1 2 27 0,-3-6 18 0,2 2-7 15,-3 1-9-15,0 0-7 0,-4-1-6 0,3 6-20 16,-3-2 13-16,-5 3 1 0,1 2-8 0,-13 3-28 15,1 8-20-15,-7 8-20 0,-14 15-219 0,-23 24-23 0,11 8 0 16,3 10 0-16,9 3 0 0,0 0 0 0,18 8 0 16,2 1 0-16,18 8 0 0,7-4 0 0,10 4 0 15,5-5 0-15,12 2 0 0,7-3 0 0,7-4 0 16,1-5 0-16,3 2 0 0,7-7 0 0,-11-19 0 16,18 15 0-16,1 1 0 0,-12-23 0 0,22 17 0 15,-23-19 0-15,4-2 0 0,4-1 0 0,-1-4 0 16,5-2 0-16,-7-2 0 0,0-5 0 0,-15-8 0 15,-1 0 0-15,-2-4 0 0,-2 0 0 0,-3-2 0 0,-8-6 0 16,-4-2 0-16,-3 3 0 0,-4-6 0 16,3 0 0-16,-4-1 0 0,2 2 0 0,-2-3 0 15,-4 0 0-15,5 3 0 0,-5-3 0 0,0 0 0 0,0 0 0 16,0 0 0-16,0 0 0 0,-9-9 0 0,5 4 0 16,-1 1 0-16,2 1 0 0,-3-1 0 0,3-4 0 15,-3-2 0-15,3 2 0 0,-1-3 0 0,-1 0 0 16,0-3-454-16,-2-4-836 0,3 1-1397 0,-2-7 619 15</inkml:trace>
  <inkml:trace contextRef="#ctx0" brushRef="#br0" timeOffset="147365.85">16043 15197 12 0,'-18'-21'626'0,"-1"2"23"0,9 2 20 16,5 1 11-16,3-3 4 0,5 0-17 0,5 1-41 15,9-5-60-15,7 4-55 0,10 0-47 0,16 2-47 0,2 5-41 16,4 8-34-16,-1 0-37 0,-1 12-30 16,-14 2-26-16,-3 7-176 0,-5 0-73 0,-4 5 0 0,-6 4 0 15,-5 1 0-15,-2 2 0 0,-7 2 0 0,-8 1 0 16,-6-4 0-16,-3 5 0 0,-6-4 0 0,-3 2 0 16,-4-2 0-16,-3-3 0 0,1 0 0 0,2-6 0 15,-1-1 0-15,7-6 0 0,-2-2 0 0,4-3 0 16,2-3 0-16,5 0 0 0,1-3 0 0,1-2 0 15,5 0 0-15,-2-11 0 0,4-1 0 0,5-6 0 16,7-5 0-16,4-7 0 0,5 0 0 0,7-12 0 16,0-1 0-16,1-4 0 0,0 0 0 0,-1 0 0 15,-7 2 0-15,4 4 0 0,-8 11 0 0,-2 2 0 0,0 5 0 16,-8 7 0-16,-3 4 0 0,0 3 0 0,-2 4 0 16,-3 1 0-16,-1 4 0 0,0 0 0 15,-16 18 0-15,-1 4 0 0,-2 2 0 0,5 6 0 0,-3 4 0 16,3 10 0-16,4-12 0 0,5 16 0 0,1-14 0 15,5 11 0-15,7-10 0 0,2 0 0 0,-1 0 0 16,5-4 0-16,8 11 0 0,-3-11 0 0,3-3 0 16,2 0 0-16,-1-5 0 0,1 0 0 0,3-3 0 15,-4-1 0-15,0-4 0 0,-5-6 0 0,-1 1 0 16,-6-3 0-16,1 0 0 0,-3-3 0 0,-4-2 0 16,2 1 0-16,-3-1 0 0,0-2 0 0,-4 0 0 15,0 0 0-15,5-5 0 0,-3 1 0 0,-4-4 0 0,2 2 0 16,-1-6 0-16,1 1 0 0,0-6 0 15,3 1-1366-15,-1-4-1478 0,1 0 654 0</inkml:trace>
  <inkml:trace contextRef="#ctx0" brushRef="#br0" timeOffset="147582.26">16990 15270 466 0,'-4'6'809'0,"-5"-4"22"0,4 3-15 0,-2-5-76 15,3 4-71-15,1-3-63 0,-1 3-59 0,4-4-54 16,0 0-44-16,24 2-42 0,-3-3-39 0,11 1-37 15,4-3-35-15,-2 1-29 0,3 1-171 0,-5 0-96 16,1 2 0-16,-2-5 0 0,-9 7 0 0,-3-1 0 16,-5-2 0-16,-1 2 0 0,-2 1 0 0,-3-2 0 15,-2-1 0-15,0 1 0 0,-6-1 0 0,10 1 0 16,-10-1 0-16,0 0 0 0,0 0 0 0,0 0 0 16,0 0 0-16,0 0 0 0,-14-8 0 0,10 3 0 15,0 0-480-15,3-4-806 0,1 2-1392 0,1-4 616 0</inkml:trace>
  <inkml:trace contextRef="#ctx0" brushRef="#br0" timeOffset="148516.91">18009 14507 4273 0,'-20'-3'606'16,"0"0"-113"-16,6-1-36 0,2 4-7 0,2 0-22 15,0 0-41-15,4 0-30 0,-1 0-54 0,7 0-56 16,-9 0-57-16,5 4-190 0,4 0 0 0,4 3 0 16,5 1 0-16,9 5 0 0,6 3 0 0,8 0 0 15,3 1 0-15,10 8 0 0,4-6 0 0,1 0 0 16,1 1 0-16,2-2 0 0,-1 0 0 0,1-3 0 15,-2-1 0-15,-3-3 0 0,-11-3 0 0,3 0 0 16,-7-4 0-16,-1 1 0 0,-4-1 0 0,-10-2 0 16,1 0 0-16,-2-4 0 0,-6 2 0 0,-2-2 0 15,0 0 0-15,0 0 0 0,-4-2 0 0,2-5 0 0,-2 3 0 16,-1-4 0-16,-3 0 0 0,3 0 0 16,-8 4 0-16,4-6 0 0,-4 0 0 0,-1 3 0 0,-3 0 0 15,-6 0 0-15,0 0 0 0,-4-1 0 0,-10-1 0 16,0 5 0-16,-4 6 0 0,-4 2 0 0,2 4 0 15,-2 3 0-15,0 1 0 0,2 6 0 0,2 2 0 16,1 2 0-16,2 1 0 0,3 4 0 0,3 0 0 16,3 3 0-16,3 1 0 0,4-1 0 0,5 1 0 15,2-1 0-15,5 1 0 0,6-1 0 0,5-2 0 16,3 1 0-16,6-3 0 0,3-1 0 0,1-4 0 0,5 2 0 16,3-7 0-16,1 2 0 0,2-5 0 0,-2 0 0 15,0-3 0-15,0-2 0 0,-1-2 0 0,-9-1 0 16,-1-3 0-16,-3 0 0 0,-4-3 0 0,-2 0 0 15,-1 2 0-15,-1-2 0 0,-4 1 0 0,-1 0 0 16,-3-3 0-16,0 2 0 0,-2 3 0 0,-7-5 0 16,-2 4 0-16,-5 1 0 0,-3 2 0 0,-6 1 0 15,-5 6 0-15,0 0 0 0,0 2 0 0,6 0 0 16,3 0 0-16,0 3 0 0,6-3 0 0,2 3 0 16,2 0 0-16,6 0 0 0,3-1 0 0,4 3 0 15,6-2 0-15,3 4 0 0,2-7 0 0,7 3 0 16,10-3 0-16,-1-1 0 0,7-2 0 0,0-2 0 0,15-5 0 15,-15-1 0-15,3-1 0 0,-4-3 0 0,-2-3 0 16,0-2 0-16,-8 0 0 0,0 0 0 0,-9 0 0 16,-8 2 0-16,3 1 0 0,-8-4 0 0,0 1 0 15,-5 3 0-15,-1 0 0 0,-7-1 0 0,-2 1 0 16,-8 0 0-16,-4 6 0 0,-9 1 0 0,-3 5 0 16,-3 5 0-16,1 5 0 0,-11 4 0 0,15-2 0 15,0 2 0-15,4 3 0 0,3 4 0 0,2 0 0 16,2 4 0-16,6-4 0 0,1 4 0 0,6 0 0 15,3-2 0-15,5 3 0 0,4-5 0 0,-2 0 0 16,2 0 0-16,8-2 0 0,-5-3 0 0,1-4 0 16,0-2 0-16,1 1 0 0,0-5 0 0,-2 1 0 0,1-5 0 15,-2 0 0-15,0 0 0 0,0-3 0 0,-2 0 0 16,-3 0 0-16,3-2 0 0,-2 0 0 0,1-1 0 16,-3-2 0-16,2 3 0 0,-2-3 0 0,4 2 0 15,-4-2 0-15,0 0 0 0,0 0 0 0,0 0 0 16,0 0 0-16,0 0 0 0,0 0 0 0,0 0 0 15,0 0 0-15,-7-12 0 0,4 7 0 0,-1 0 0 16,0-2 0-16,-4-1 0 0,2-1 0 0,2-2 0 16,-1-2-1366-16,4-4-1478 0,0 2 654 0</inkml:trace>
  <inkml:trace contextRef="#ctx0" brushRef="#br0" timeOffset="149006.62">19123 14450 223 0,'-19'-27'659'16,"2"9"22"-16,6 3 35 0,3 4-8 0,-1 4-24 16,3 0-9-16,1 2-61 0,2 3-58 0,3 2-55 15,0 0-45-15,14 7-53 0,12 15-27 0,18 12-42 16,24 24-28-16,2 9-32 0,0 7-249 0,-2 0-25 0,4 4 0 15,-9-1 0-15,-8 1 0 0,-9-4 0 0,-18-22 0 16,-3 5 0-16,-9-2 0 0,-9 3 0 16,-7-5 0-16,-7 0 0 0,-7-4 0 0,-6 1 0 0,-5-4 0 15,-6-4 0-15,-6 0 0 0,-3-6 0 0,2-4 0 16,7-10 0-16,1-2 0 0,-1 2 0 0,3-7 0 16,-3 2 0-16,12-7 0 0,4-4 0 0,-2 2 0 15,6-3 0-15,2-2 0 0,0 3 0 0,2-4 0 16,2 0 0-16,1 1 0 0,1-2 0 0,-1 1 0 15,4-2 0-15,-8 3 0 0,8-3 0 0,-2 3 0 16,2-3 0-16,-6 2 0 0,6-2 0 0,0 0 0 16,0 0 0-16,0 0 0 0,-3 2 0 0,3-2 0 15,0 0 0-15,0 0 0 0,0 0 0 0,0 0 0 0,0 0 0 16,0 0 0-16,0 0 0 0,0 0 0 16,0 0 0-16,-7-5 0 0,7 5 0 0,0-6 0 15,0 6 0-15,-1-7 0 0,2 1 0 0,-2 1 0 0,0-1 0 16,-1-1 0-16,2 0 0 0,-1-4 0 0,1 3 0 15,-5-2 0-15,8-2 0 0,-6 2-48 0,3 1-692 16,0 0-495-16,0-2-1335 0,0 4 590 0</inkml:trace>
  <inkml:trace contextRef="#ctx0" brushRef="#br0" timeOffset="157273.2">20004 14452 34 0,'-4'6'303'0,"1"0"9"16,-1 0-1-16,-2-1 17 0,-2 3-3 0,3 1 30 15,-1-2 9-15,-1 1 15 0,0-1 1 0,0-1 8 16,2 1 1-16,0-1 2 0,0-2 3 0,2-1 2 16,-2 1 9-16,0-2 7 0,3 3 5 0,-1-1-10 0,3-4-37 15,-5 2-33-15,5-2-32 0,-4 2-22 0,4-2-77 16,0 0-206-16,0 0 0 0,-2 4 0 15,2-4 0-15,0 0 0 0,0 0 0 0,0 0 0 0,15 0 0 16,3-5 0-16,2 2 0 0,8 3 0 0,4-2 0 16,4 0 0-16,-3-4 0 0,0 5 0 0,2-2 0 15,1 2 0-15,-3 2 0 0,4 1 0 0,-2-1 0 16,4 3 0-16,-3 0 0 0,-1-1 0 0,-1-3 0 16,-5 4 0-16,2 2 0 0,-3-2 0 0,-5-2 0 15,-5 0 0-15,0-2 0 0,-5 0 0 0,-2 2 0 16,0-2 0-16,-4-2 0 0,-2 4 0 0,4-1 0 0,-9-1 0 15,9-1 0-15,-7-1 0 0,-2 2 0 16,6-3 0-16,-5-1 0 0,-1 1 0 0,0-3 0 16,0 1 0-16,-4-3 0 0,3-1 0 0,-1-1 0 0,-2-3 0 15,-2-2 0-15,3-3 0 0,-5-2 0 0,-1-5 0 16,1-2 0-16,-2-2 0 0,-1-2 0 0,0 2 0 16,-1-6 0-16,-2-11 0 0,-3 0 0 0,3-1 0 15,-4 0 0-15,5-3 0 0,-3 0 0 0,-1-1 0 16,-1-6 0-16,1 3 0 0,-3-1 0 0,1-4 0 0,-4-21 0 15,4 22 0-15,0 1 0 0,-4-23 0 16,-2-2 0-16,6 30 0 0,6-6 0 0,-10 1 0 16,7-1 0-16,-3 0 0 0,-8-23 0 0,5 24 0 0,5 0 0 15,-9-25 0-15,5 25 0 0,-4-22 0 0,5 23 0 16,-6-23 0-16,6 24 0 0,-8-22 0 0,15 23 0 16,-6-3 0-16,1 2 0 0,1 0 0 0,0-3 0 15,-7-21 0-15,12 29 0 0,-3-2 0 0,2 0 0 16,0-1 0-16,-1 3 0 0,1 1 0 0,3 2 0 15,1 0 0-15,-2 1 0 0,4 11 0 0,-2-10 0 16,2 11 0-16,-1 1 0 0,0-2 0 0,1 3 0 0,0-1 0 16,0 0 0-16,3 1 0 0,-4-2 0 15,2 0 0-15,1 2 0 0,-3 1 0 0,2-2 0 16,-1 5 0-16,-2-3 0 0,4 1 0 0,-1 2 0 0,-2-1 0 16,3 4 0-16,-1 1 0 0,-2-3 0 0,0 8 0 15,-1-6 0-15,4 6 0 0,-5 0 0 0,4 1 0 16,-3-1 0-16,2 1 0 0,-2 1 0 0,3 1 0 15,-2-2 0-15,3 2 0 0,0 4 0 0,-3-1 0 16,2 0 0-16,0 3 0 0,0-2 0 0,3 0 0 16,-1 3 0-16,-3 0 0 0,5 4 0 0,-1-1 0 15,-1 1 0-15,1 2 0 0,1-3 0 0,0 2 0 16,-1 0 0-16,3 4 0 0,-2-5 0 0,0 1 0 16,2 4 0-16,-3-2 0 0,3 2 0 0,0 0 0 15,-4-3 0-15,4 3 0 0,0 0 0 0,-3-2 0 16,3 2 0-16,0 0 0 0,0 0 0 0,0 0 0 0,0 0 0 15,0 0 0-15,0 0 0 0,0 0 0 0,0 0 0 16,0 0 0-16,-2-5 0 0,2 5 0 0,0 0 0 16,0 0 0-16,0 0 0 0,0 0 0 0,0 0 0 15,4-8 0-15,-4 8 0 0,0-3 0 0,1 0 0 16,-1-2 0-16,0-2 0 0,-1 3 0 0,1-1 0 16,-2-2 0-16,1 0 0 0,0-2 0 0,-3 0 0 15,1-1 0-15,1 1 0 0,-2-2 0 0,1 0 0 0,-1 0 0 16,-2 0 0-16,2-1 0 0,4 3 0 15,-5-1 0-15,4 0 0 0,-2 4 0 0,-2-3 0 16,4 3 0-16,-2 1 0 0,-2-1 0 0,4 1 0 0,1 1 0 16,-3 0 0-16,3 4 0 0,-1-5 0 0,1 5 0 15,-1-3 0-15,1 3 0 0,-3-4 0 0,3 4 0 16,0 0 0-16,0 0 0 0,0 0 0 0,3 14 0 16,-2-5 0-16,0 2 0 0,2 6 0 0,2 0 0 15,-4 3 0-15,3 5 0 0,1 1 0 0,-2-1 0 16,2 3 0-16,-1-1 0 0,1 0 0 0,1-1 0 15,-2 0 0-15,0-1 0 0,0 0 0 0,-3-7 0 16,2 0 0-16,-1 0 0 0,1-1 0 0,-2-2 0 16,4-1 0-16,-4-2 0 0,1-2 0 0,-1 0 0 15,-1-2 0-15,2-2 0 0,-2-2 0 0,0 0 0 0,0 0 0 16,0 1 0-16,0-2 0 0,0-3 0 0,0 0 0 16,0 0 0-16,0 0 0 0,0 0 0 15,0 0 0-15,-12-8 0 0,4-3 0 0,4 0 0 0,-5-6 0 16,2-1 0-16,-5-7 0 0,2-3 0 0,-3 1 0 15,2-4 0-15,2 2 0 0,-1-2 0 0,-1 0 0 16,3 0 0-16,3-1 0 0,-3 5 0 0,1 1 0 16,3 7 0-16,0 2 0 0,3 1 0 0,-1 3 0 15,0 3 0-15,1-2 0 0,0 6 0 0,1-1 0 0,-3 2 0 16,3 2 0-16,0 3 0 0,3-7 0 16,-2 5 0-16,-1 2 0 0,0 0 0 0,13 4 0 15,-4 0 0-15,1 4 0 0,0 0 0 0,4 3 0 0,2 0 0 16,4 1 0-16,-1 4 0 0,4 2 0 0,1 0 0 15,2 2 0-15,-2-1 0 0,1 2 0 0,0 1 0 16,-1-4 0-16,-2 0 0 0,1 3 0 0,-2-2 0 16,-6 0 0-16,2-4 0 0,-6-1 0 0,2 1 0 15,-4-3 0-15,-1 0 0 0,-2-4 0 0,3 1 0 16,-4 0 0-16,0 0 0 0,0-3 0 0,-1 2 0 16,-1-2 0-16,2-4 0 0,-2 3 0 0,1 0 0 15,-2-2 0-15,1 0 0 0,-1-1 0 0,-2-2 0 0,2 4 0 16,-2-4 0-16,2 3 0 0,-2-3 0 15,2 5 0-15,-2-5 0 0,0 0 0 0,0 0 0 0,0 0 0 16,0 0 0-16,0 0 0 0,-11-11 0 0,5 7 0 16,-2-5 0-16,-1 3 0 0,-2-4 0 0,-5 1 0 15,-1 2 0-15,-10-3 0 0,-1 4 0 0,0-1 0 16,-3 2 0-16,1 3 0 0,8 1 0 0,-7 1 0 16,8 0 0-16,-1 0 0 0,2 1 0 0,2-1 0 15,0 2 0-15,4 2 0 0,0-2 0 0,5 1 0 16,0 1 0-16,0-3 0 0,4-1 0 0,0 2 0 15,1 0 0-15,0 0 0 0,2 1 0 0,2-3 0 0,-2 9 0 16,4-5 0-16,0 2 0 0,2 4 0 16,-1-2 0-16,5 4-1366 0,0-4-1478 0,1 2 654 0</inkml:trace>
  <inkml:trace contextRef="#ctx0" brushRef="#br0" timeOffset="-206213.57">16866 10762 362 0,'0'-5'649'0,"1"-3"18"0,1 3 2 0,-1-2-21 0,-1-1-14 16,-1 2-23-16,-1-2-31 0,0 4-33 0,-2-1-43 16,-1-1-45-16,-2 3-44 0,-4 3-42 0,2 0-37 15,-1 5-34-15,-8 5-28 0,-1 3-113 0,-4 5-161 16,2 6 0-16,2 0 0 0,0 4 0 0,4 0 0 15,2 4 0-15,3-1 0 0,3 1 0 0,5 1 0 16,2 1 0-16,5 0 0 0,4-1 0 0,1-4 0 16,8 2 0-16,0-2 0 0,3-2 0 0,2-2 0 0,2 0 0 15,3-3 0-15,1 0 0 0,17-1 0 0,-15-4 0 16,-1-2 0-16,1-3 0 0,1 2 0 16,-5-7 0-16,1 3 0 0,-11-7 0 0,2 1 0 0,-2 0 0 15,-5-2 0-15,-1-1 0 0,-4-1 0 0,5 1 0 16,-6-1 0-16,3 0 0 0,-4-1 0 0,-5 1 0 15,10-2 0-15,-10 2 0 0,4-4 0 0,-3 0 0 16,2 3 0-16,-3 1 0 0,-3-8 0 0,2 3 0 16,1 5 0-16,-2-7 0 0,-1 1-176 0,-2-2-592 0,3 5-441 15,-2-3-1308-15,-1 0 580 0</inkml:trace>
  <inkml:trace contextRef="#ctx0" brushRef="#br0" timeOffset="-205986.66">16778 11172 131 0,'-4'-2'634'0,"1"-1"14"0,3 3 20 0,3-10 4 16,6 3-5-16,1 0-16 0,8 0-25 0,5-4-45 16,9 5-61-16,1-1-53 0,1-1-45 0,0 2-45 15,4-1-24-15,-2-1-45 0,-4 3-34 0,1 0-82 16,-1-1-192-16,-2 6 0 0,-1-2 0 0,-11 2 0 0,-7 2 0 15,5-2 0-15,-6 0 0 0,-5 1-83 0,3 3-317 16,-4 0-93-16,-2 0-87 0,0 2-527 16,0 1-1197-16,-1 0 530 0</inkml:trace>
  <inkml:trace contextRef="#ctx0" brushRef="#br0" timeOffset="-205664.95">17534 11197 75 0,'0'0'594'0,"6"-2"19"15,-6 2 10-15,0 0-22 0,0 0-27 0,0 0-14 16,-16 9-13-16,3 2-27 0,1 1-30 0,-5 1-25 16,0 7-25-16,2 0-29 0,2-3-36 0,3-3-28 0,5 4-37 15,1 0-22-15,3-2-33 0,3 0-152 0,5-1-103 16,3 1 0-16,4-4 0 0,1-1 0 0,2-2 0 16,5-3 0-16,-2 0 0 0,3-3 0 0,7 0 0 15,-1-5 0-15,-9-1 0 0,1 1 0 0,1-3 0 16,3-3 0-16,-6 1 0 0,-6-3 0 0,-1 0 0 15,-6-1 0-15,2-5 0 0,-2 2 0 0,-2 2 0 16,-3 0 0-16,-6-5 0 0,-1 3 0 0,-8 2 0 0,-3-1 0 16,-10 1 0-16,-1-1 0 0,0 1 0 0,-7 3 0 15,4-2 0-15,-3 6 0 0,4 1 0 16,-1 1 0-16,4-1 0 0,8 2 0 0,2 2 0 0,2 1 0 16,3 0 0-16,2 3-159 0,0 1-488 0,1-1-585 15,3-1-1332-15,2 4 589 0</inkml:trace>
  <inkml:trace contextRef="#ctx0" brushRef="#br0" timeOffset="-204907.72">18094 10580 153 0,'0'-4'415'16,"-4"-1"-18"-16,3-2 9 0,-3 2-23 16,0 1-8-16,-3-8-10 0,-5 4-17 0,-2-2-12 0,0 0-12 15,-6 0-17-15,-5-3-13 0,-4 3-15 0,-2-3-14 16,-4 1-15-16,-1 2-23 0,-3-2-18 0,-15-2-17 16,-4 2-4-16,0 0 30 0,-30-1-6 0,23 8-45 15,-36 0 0-15,8 5-18 0,-2 5-13 0,3 6-11 16,-5 2-19-16,1 5-8 0,-1 5-12 0,2 5-5 0,3 2-9 15,3 7-11-15,3 3 3 0,6 5-13 16,30-8 14-16,-14 26 0 0,20-18-3 0,5 5 14 0,7 2 17 16,9 5 9-16,13-3 1 0,6 0-4 0,12-3-79 15,16 0-20-15,12-6 0 0,29 12 0 0,10-11 0 16,15-7 0-16,8-3 0 0,7-12 0 0,10 1 0 16,3-9 0-16,4-7 0 0,-3-4 0 0,4-5 0 15,-4-3 0-15,-7-5 0 0,-6-6 0 0,-6-1 0 16,-12-7 0-16,-28 1 0 0,-1-5 0 0,-8-2 0 15,-6-6 0-15,-8-5 0 0,-8-5 0 0,-13-2 0 16,-9-3 0-16,-8 1 0 0,-17-2 0 0,-9 4 0 0,-16 4 0 16,-11 8 0-16,-35-10 0 0,-8 16 0 15,-7 7 0-15,-12 10 0 0,-2 4 0 0,2 4 0 0,4 1 0 16,4 12 0-16,12 5 0 0,34-3 0 0,0 5 0 16,7 3 0-16,23-4 0 0,8 2-186 0,11 4-381 15,11-3-41-15,9 0-531 0,18 7-1233 0,18 2 545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3-20T12:18:49.391"/>
    </inkml:context>
    <inkml:brush xml:id="br0">
      <inkml:brushProperty name="width" value="0.05292" units="cm"/>
      <inkml:brushProperty name="height" value="0.05292" units="cm"/>
      <inkml:brushProperty name="color" value="#FF0000"/>
    </inkml:brush>
  </inkml:definitions>
  <inkml:trace contextRef="#ctx0" brushRef="#br0">1078 1758 575 0,'-16'5'712'0,"5"-1"1"0,1-2-9 16,3-1-25-16,1 1-63 0,1 2-60 16,5-4-57-16,-9 1-53 0,8 2-43 0,1-3-41 15,0 0-32-15,15 1-32 0,3-1-31 0,5 0-26 16,10-3-20-16,4 2-27 0,1 0-16 0,3-3-16 0,-1 3-127 15,-1-1-35-15,1 2 0 0,-3 0 0 0,2 0 0 16,-5-2 0-16,-3 2 0 0,-3 0 0 0,-8-1 0 16,-7 1 0-16,-2 1 0 0,1 0 0 15,-1-3 0-15,-3 3 0 0,0-1 0 0,-3-1 0 0,0 2 0 16,-5-1 0-16,10 0 0 0,-10 0 0 0,8 0 0 16,-8 0 0-16,0 0 0 0,5 1 0 0,-5-1 0 15,0 0 0-15,7 0 0 0,-7 0 0 0,0 0 0 16,0 0 0-16,0 0 0 0,0 0 0 0,0 0 0 15,6-4 0-15,-6 4 0 0,0 0 0 0,1-4-655 16,-1 4-601-16,3-4-1361 0,-3 4 601 0</inkml:trace>
  <inkml:trace contextRef="#ctx0" brushRef="#br0" timeOffset="384.83">2123 1408 30 0,'-6'1'654'15,"-2"-1"-9"-15,8 0 2 0,-8-1 618 16,8 1-676-16,-7 1-44 0,7-1-35 0,0 0-49 15,0 0-43-15,0 0-41 0,24 4-34 0,-4-5-36 16,7 0-30-16,5 2-26 0,5-1-26 0,17-3-16 16,-4 0-27-16,5 3-17 0,-2-2-74 0,0 0-91 15,-16 4 0-15,-4-4 0 0,0 4 0 0,-1-4 0 16,-1 6 0-16,-12-4 0 0,-1 0 0 0,-5 2 0 16,-3-4 0-16,-1 4 0 0,1-1 0 0,-4 1 0 0,1-1 0 15,-2-1 0-15,0 1 0 0,-5-1 0 16,9-1 0-16,-9 1 0 0,0 0 0 0,0 0 0 15,8 2 0-15,-8-2 0 0,0 0 0 0,0 0 0 16,0 0 0-16,-19 3-348 0,2 2-321 0,-2-4-527 0,-3 5-1296 16,4-3 574-16</inkml:trace>
  <inkml:trace contextRef="#ctx0" brushRef="#br0" timeOffset="715.04">2187 1480 723 0,'-6'-3'773'0,"0"2"-8"0,1-4-40 16,1 4-67-16,4 1-68 0,-5-2-56 0,5 2-52 0,0 0-48 15,0 0-44-15,0 0-41 0,0 0-32 0,14 13-32 16,2-1-27-16,-1 1-25 0,5 5-22 0,6 3-18 16,-3 1-21-16,4 0-73 0,15 8-99 0,-14-7 0 15,3-1 0-15,-3 2 0 0,0-1 0 0,2-3 0 16,-5 1 0-16,-1-1 0 0,1 1 0 0,-5-3 0 15,-5-2 0-15,0-4 0 0,-2 0 0 0,-4-2 0 16,1-1 0-16,-2 0 0 0,0-4 0 16,-3 4 0-16,0-4 0 0,-1-1 0 0,0-2 0 0,1 2 0 15,-1 1 0-15,0-2 0 0,-4-3 0 0,1 3 0 16,-1-3 0-16,4 2 0 0,-4-2 0 0,0 5 0 16,0-5 0-16,0 0 0 0,0 0 0 0,0 0 0 15,0 0-564-15,0 0-93 0,-13-8-505 0,8 4-1258 16,-4 1 556-16</inkml:trace>
  <inkml:trace contextRef="#ctx0" brushRef="#br0" timeOffset="1083.05">2680 1516 106 0,'5'-25'634'0,"2"5"23"0,-1 2 25 0,2 3 5 15,-3 3-13-15,0 1-60 0,0 2-68 0,-2 2-47 16,-2 3-51-16,3-2-44 0,-3 5-41 0,3-4-41 15,-4 5-26-15,0 0-35 0,0 0-24 0,8 16-21 16,-6 2-21-16,-2 6-18 0,3 2-16 0,-2 2-149 16,-1 0-12-16,0 1 0 0,-1 1 0 0,1 1 0 0,0-2 0 15,1-1 0-15,-1 1 0 0,-4-2 0 0,2-8 0 16,0 6 0-16,-1-7 0 0,0 4 0 16,-1-5 0-16,3 0 0 0,-3-2 0 0,3 1 0 15,-3-6 0-15,1 3 0 0,2-3 0 0,-4 0 0 0,4-1 0 16,-2-1 0-16,2-2 0 0,0 2 0 0,-2-3 0 15,3 1 0-15,0-2 0 0,-1 2 0 0,-2-4 0 16,3-2 0-16,0 6 0 0,0-6 0 16,0 4 0-16,0-4 0 0,-1 5 0 0,1-5 0 0,0 0 0 15,-4 2 0-15,4-2 0 0,0 0 0 0,0 0 0 16,0 0 0-16,-1 5 0 0,1-5 0 0,0 0 0 16,0 0 0-16,0 0 0 0,-13-7 0 0,8 1-378 15,-2 1-387-15,2-2-410 0,0-1-1273 0,0-2 564 16</inkml:trace>
  <inkml:trace contextRef="#ctx0" brushRef="#br0" timeOffset="1847.66">2805 923 14 0,'-2'-3'704'0,"2"3"-11"0,0 0 9 0,0 0-19 16,28-32-28-16,-11 24-57 0,8-4-59 0,2 2-50 15,1 0-53-15,0 6-39 0,0 0-42 0,1 2-35 16,-29 2-32-16,42 0-35 0,-42 0-19 0,38 6-22 15,-24 0-24-15,-1 2-16 0,-7 0-15 0,2 3-55 16,-4 5-102-16,-8 1 0 0,3 1 0 0,-7-2 0 16,-1 2 0-16,-9 4 0 0,4-6 0 0,0-2 0 15,1 0 0-15,-2 0 0 0,3-4 0 0,3-1 0 16,2 0 0-16,-1-4 0 0,3 0 0 0,2-1 0 16,2 0 0-16,2 0 0 0,3 1 0 0,4 0 0 15,5-1 0-15,3-1 0 0,6 0 0 0,1-1 0 16,10 0 0-16,-1-1 0 0,1-1 0 0,-1 1 0 15,-2-2 0-15,-1 0 0 0,-7 0 0 0,-3-2 0 16,0 3 0-16,-6-1 0 0,1 0 0 0,-6 0 0 16,1 1 0-16,-2-1 0 0,1-1 0 0,-3 2 0 15,-5 0 0-15,9-2 0 0,-9 2 0 0,5-2 0 16,-5 2 0-16,0 0 0 0,0 0 0 0,10 0 0 16,-10 0 0-16,0 0 0 0,0 0 0 0,0 0 0 15,5 0 0-15,-5 0 0 0,0 0 0 0,0 0 0 16,0 0 0-16,0 0 0 0,0 0 0 0,0 0 0 15,0 0 0-15,0 0 0 0,0 0 0 0,0 0 0 16,0 0 0-16,0 0 0 0,0 0 0 0,0 0 0 0,0 0 0 16,0 0 0-16,0 0 0 0,0 0 0 15,6 2 0-15,-6-2 0 0,0 0 0 0,0 0 0 16,0 0 0-16,0 0 0 0,0 0 0 0,0 0 0 16,0 0 0-16,0 0 0 0,0 0 0 0,0 0 0 15,0 0 0-15,0 0 0 0,0 0 0 0,0 0-606 16,-14 6-659-16,7-4-1369 0,1 1 606 0</inkml:trace>
  <inkml:trace contextRef="#ctx0" brushRef="#br0" timeOffset="4389.85">3866 1538 92 0,'0'0'679'0,"7"-2"29"16,-5 0 34-16,-2 2-11 0,4-3-59 0,-4 3-63 15,4-3-59-15,-4 3-51 0,0 0-51 0,1-4-39 16,-1 4-44-16,0 0-29 0,-6-4-39 0,6 4-32 16,-11-4-31-16,5 6-22 0,-5 0-25 0,-2 2-31 15,-6 3-156-15,2 3 0 0,-2 1 0 0,-3 4 0 0,3 3 0 16,2 1 0-16,7-2 0 0,1 0 0 16,3 3 0-16,1 0 0 0,5-1 0 0,2 0 0 15,7 5 0-15,0-1 0 0,6-2 0 0,3 0 0 16,3-3 0-16,2-3 0 0,2-4 0 0,2 1 0 0,1-7 0 15,2-1 0-15,-1-2 0 0,1-4 0 0,-1 2 0 16,-1-3 0-16,0-3 0 0,0-3 0 16,-8 2 0-16,-3-4 0 0,2 0 0 0,-4-3 0 15,4-6 0-15,-8-2 0 0,-2 4 0 0,5-5 0 0,-10 4 0 16,1 1 0-16,-2-1 0 0,-3 2 0 0,-3 0 0 16,2 0 0-16,-4 1 0 0,-7 3 0 0,6 4 0 15,-6-5 0-15,-2 3 0 0,-4 1 0 0,-1 2 0 16,1 1 0-16,-2 3 0 0,0 0 0 0,-1 2 0 15,-2 2 0-15,4 2 0 0,1 1 0 0,-2-2 0 16,7 0 0-16,0 2-353 0,3 0-344 0,-2 1-494 16,7 2-1289-16,-1-3 571 0</inkml:trace>
  <inkml:trace contextRef="#ctx0" brushRef="#br0" timeOffset="4781.06">4017 1223 439 0,'-8'-18'746'0,"1"0"33"16,2 4-22-16,-2 1-69 0,3 3-70 0,3 4-60 16,0-2-58-16,-3 5-52 0,0-1-41 0,0 3-46 15,4 1-38-15,-5 16-32 0,0 10-23 0,0 8-24 16,-7 14-21-16,1 8-29 0,3-1-11 0,-1 4-19 16,0 0-164-16,2 25 0 0,3-29 0 0,4 1 0 15,1-2 0-15,0-3 0 0,1 1 0 0,0-18 0 16,2 13 0-16,-3-15 0 0,6 0 0 0,-1-3 0 15,-3 0 0-15,-1-2 0 0,0 2 0 0,0-8 0 16,-1 0 0-16,1-3 0 0,-1 1 0 0,0-4 0 16,-1-2 0-16,0 2 0 0,2-5 0 0,-2-3 0 15,0 0 0-15,0-1 0 0,2-1 0 0,-2-1 0 16,0-1 0-16,0 1 0 0,0-4 0 0,0 6 0 16,0-6 0-16,0 4 0 0,0-4 0 0,1 2 0 15,-1-2 0-15,0 0 0 0,0 0 0 0,0 0 0 16,-1 5 0-16,1-5 0 0,0 0 0 0,0 0 0 15,0 0 0-15,0 0 0 0,0 0 0 0,0 0 0 0,0 0 0 16,0 0 0-16,0 0 0 0,0 0 0 16,0 0 0-16,0 0 0 0,0 0-358 0,10-16-415 15,-9 11-404-15,6 1-1275 0,-2-6 564 0</inkml:trace>
  <inkml:trace contextRef="#ctx0" brushRef="#br0" timeOffset="5217.66">4947 1453 84 0,'-10'0'753'0,"-1"-1"0"0,4 1-9 0,0 0-15 15,7 0-54-15,-8 0-70 0,8 0-58 0,-9 0-54 16,9 0-55-16,0 0-39 0,-5-2-39 0,5 2-38 15,0 0-30-15,0 0-27 0,19 4-23 0,-1 0-24 16,2-2-23-16,10 1-118 0,0 2-77 0,2 3 0 0,-1-4 0 16,1-2 0-16,-3 2 0 0,0 2 0 0,-8-4 0 15,-1 0 0-15,-1 2 0 0,0-4 0 0,-8 4 0 16,1-3 0-16,-1 2 0 0,-6-2 0 0,2 0 0 16,-7-1 0-16,9 1 0 0,-8 0 0 0,-1-1 0 15,9 0 0-15,-9 0-251 0,1 2-461 0,-1-2-493 16,0 0-1306-16,-11 9 579 0</inkml:trace>
  <inkml:trace contextRef="#ctx0" brushRef="#br0" timeOffset="5458.15">5047 1621 215 0,'-30'13'296'0,"1"-2"78"0,13-3 62 0,2-2 28 15,5-1 27-15,0 1 33 0,5-2 29 0,0 1 9 16,4 0-3-16,3-1-52 0,3 1-47 0,7-2-44 16,7-1-38-16,8 1-32 0,0-2-35 0,3 1-30 15,0-2-22-15,-1 0-33 0,-1 0-19 0,-8 0-25 16,6-2-38-16,-6 2-144 0,0-1 0 0,-3 1 0 15,1 0 0-15,-7-2 0 0,3 4 0 0,-6-4 0 16,2 1 0-16,-4 1 0 0,1 1 0 0,-3-2 0 16,-5 1 0-16,9 1 0 0,-9-1 0 0,9 2 0 0,-9-2 0 15,5 0 0-15,-5 0 0 0,0 0 0 0,0 0 0 16,6 0 0-16,-6 0 0 0,0 0 0 16,0 0 0-16,0 0 0 0,0 0 0 0,0 0 0 0,9-3 0 15,-7 0-501-15,0-1-781 0,4-3-1388 0,3 2 613 16</inkml:trace>
  <inkml:trace contextRef="#ctx0" brushRef="#br0" timeOffset="6395.99">6560 808 123 0,'0'0'772'15,"-43"-2"18"-15,43 2-15 0,0 0-63 0,0 0-73 16,0 0-58-16,-36 3-54 0,36-3-54 16,0 0-43-16,0 0-49 0,0 0-37 0,0 0-39 15,-19 4-34-15,19-4-27 0,0 0-23 0,0 0-23 0,0 0-16 16,23 27-16-16,-5-17-109 0,6 2-57 0,5-1 0 15,8-2 0-15,-1 0 0 0,4-4 0 0,11 2 0 16,-14-2 0-16,0-5 0 0,-1 2 0 0,-4-1 0 16,-1-2 0-16,-2-2 0 0,-9 2 0 0,1-2 0 15,-2 0 0-15,-19 3 0 0,28-11 0 0,-13 2 0 16,1-1 0-16,-6 0 0 0,4-5 0 0,-5-2 0 16,4-5 0-16,-6-1 0 0,-1-2 0 0,-4-1 0 15,-1-2 0-15,-1 1 0 0,-3-1 0 0,-4-1 0 16,-3 5 0-16,-4-1 0 0,-4 2 0 0,-1 1 0 15,-4 2 0-15,-4 5 0 0,0 0 0 0,-2 5 0 16,1 2 0-16,1 5 0 0,0 1 0 0,27 2 0 16,-55 13 0-16,29 3 0 0,2 5 0 0,1 2 0 15,3 4 0-15,-2 15 0 0,9-10 0 0,3 2 0 16,5 1 0-16,1 13 0 0,4-14 0 0,4 1 0 16,9 12 0-16,-4-15 0 0,3-1 0 0,5-2 0 15,2-1 0-15,4 0 0 0,-2-6 0 0,2 0 0 16,-3-3 0-16,2-2 0 0,-4-5 0 0,-4 0 0 15,0-2 0-15,-4-3 0 0,-1-1 0 0,0 3 0 0,0-7 0 16,-3 4 0-16,1 0 0 0,-3-4 0 0,-1 1 0 16,2-2 0-16,-1 1 0 0,-1 2 0 15,-1-1 0-15,-2-3 0 0,4 2 0 0,-4-2 0 16,1 2 0-16,-1-2 0 0,0 0 0 0,0 0 0 0,0 0 0 16,4 3 0-16,-4-3 0 0,0 0 0 0,0 0 0 15,0 0 0-15,0 0 0 0,0 0 0 16,0 0 0-16,0 0 0 0,4 1 0 0,-4-1 0 0,0 0 0 15,0 0 0-15,0 0 0 0,0 0 0 0,0 0 0 16,0 0 0-16,0 0 0 0,0 0 0 0,0 0 0 16,0 0-140-16,0 0-1203 0,-6 6-1452 0,3-2 642 15</inkml:trace>
  <inkml:trace contextRef="#ctx0" brushRef="#br0" timeOffset="6804.95">6353 1509 5882 0,'-39'7'689'0,"7"-3"-162"0,12 0-45 0,3-1-94 15,4-2-165-15,3 2-223 0,2 0 0 0,2-1 0 16,-1 0 0-16,4-1 0 0,3-1 0 0,0 0 0 16,20 2 0-16,8-2 0 0,11 2 0 0,19-2 0 15,7-2 0-15,30 2 0 0,-7-2 0 0,3 2 0 16,2 2 0-16,0 2 0 0,-2-8 0 0,1 6 0 15,-28-4 0-15,0 2 0 0,-3 0 0 0,2-3 0 16,-9 1 0-16,-1-3 0 0,-12 4 0 0,-4 2 0 16,-5-3 0-16,-1 1 0 0,-3 1 0 0,-9-2 0 0,-3-1 0 15,-3 1 0-15,0 1 0 0,-3 1 0 16,-1 0 0-16,-1-2 0 0,-2 0 0 0,1 2 0 16,-2 0 0-16,-5 0 0 0,8-2 0 0,-8 2 0 0,0 0 0 15,6 2 0-15,-6-2 0 0,0 0 0 0,8-3 0 16,-8 3 0-16,0 0 0 0,0 0 0 0,5-1 0 15,-5 1 0-15,0 0 0 0,0 0 0 0,0 0 0 16,4 4 0-16,-4-4 0 0,0 0 0 0,0 0 0 16,0 0 0-16,0 0 0 0,0 0 0 0,0 0 0 15,0 0 0-15,0 0 0 0,0 0 0 0,2-8 0 16,-4 1 0-16,-1 4-1366 0,3-4-1478 0,-1 1 654 16</inkml:trace>
  <inkml:trace contextRef="#ctx0" brushRef="#br0" timeOffset="7598.78">7130 2143 633 0,'2'-5'686'0,"-2"5"30"15,1-7 8-15,-2 4-6 0,1-2-68 0,-2 2-61 16,1-1-57-16,-2-2-53 0,-1 1-48 0,-1 1-37 16,-3-6-38-16,-1 3-35 0,-7-1-30 0,0 1-33 15,-5 1-27-15,2 0-49 0,-13 3-182 0,-1 3 0 16,-2 3 0-16,0 3 0 0,-1 5 0 0,0 1 0 15,1 4 0-15,-8 9 0 0,12-5 0 0,-6 16 0 16,8 2 0-16,7 5 0 0,2-1 0 0,7-10 0 16,4 0 0-16,1 15 0 0,7-13 0 0,2-2 0 0,7 2 0 15,7-2 0-15,5-2 0 0,10 10 0 0,-3-15 0 16,4-2 0-16,12 1 0 0,-10-5 0 16,3-2 0-16,-1-2 0 0,0-1 0 0,0-1 0 0,-2-7 0 15,-1 6 0-15,-4-6 0 0,-5-1 0 0,-2-1 0 16,-3-1 0-16,-3-2 0 0,-2 0 0 0,-1 1 0 15,-3-2 0-15,-2 0 0 0,-1 0 0 16,1 0 0-16,-1 2 0 0,-6-2 0 0,10 1 0 16,-10-1 0-16,5 0 0 0,-5 0 0 0,0 0 0 0,0 0 0 15,9 0 0-15,-9 0 0 0,0 0 0 0,0 0 0 16,0 0 0-16,0 0 0 0,7-3 0 0,-7 3 0 16,0 0 0-16,-2-5 0 0,2 5 0 0,-5-9 0 15,3 6 0-15,-1-2 0 0,1-1 0 0,-2 0 0 16,-1-2-581-16,-3-3-688 0,0 1-1374 0,2 2 608 15</inkml:trace>
  <inkml:trace contextRef="#ctx0" brushRef="#br0" timeOffset="7924.79">6687 2492 728 0,'-14'0'739'0,"5"1"-2"0,1-1-20 15,1 1-30-15,0-1-55 0,7 0-60 0,0 0-58 16,0 0-49-16,0 0-43 0,28 1-42 0,-7-1-37 16,9-2-35-16,6 3-29 0,-3-2-27 0,3 1-25 15,2 0-38-15,2 0-189 0,0 0 0 0,-2 1 0 16,-2-2 0-16,-3 1 0 0,-1 1 0 0,-5-2 0 16,-7 2 0-16,-2-1 0 0,-4 0 0 0,-4 1 0 15,3-2 0-15,-4 0 0 0,-4 2 0 0,3-1 0 16,-8 0 0-16,10 1 0 0,-10-1 0 0,9 0 0 15,-9 0 0-15,4 0 0 0,-4 0 0 0,0 0 0 16,0 0 0-16,0 0 0 0,10 0 0 0,-10 0 0 16,0 0 0-16,0 0 0 0,0 0 0 0,0 0 0 0,0 0 0 15,4-2 0-15,-4 2 0 0,0 0-132 0,0 0-664 16,0 0-415-16,0 0-1311 0,5 8 580 16</inkml:trace>
  <inkml:trace contextRef="#ctx0" brushRef="#br0" timeOffset="8380.94">7778 2711 3774 0,'5'-1'813'0,"-5"1"-245"0,4-5-17 15,-4 5 0-15,3-5-41 0,-3 5-44 16,0-5-110-16,0 2-73 0,0 3-55 0,0-6-137 0,0 6-91 15,-3-7 0-15,1 5 0 0,-2-2 0 0,-1 1 0 16,-1 1 0-16,-6 1 0 0,-1 0 0 16,-6 2 0-16,-8 2 0 0,8 2 0 0,-3 4 0 0,4-2 0 15,-2 4 0-15,1 0 0 0,4 3 0 0,2 0 0 16,2 2 0-16,3 0 0 0,6-1 0 0,1 2 0 16,4-1 0-16,3-2 0 0,3 1 0 0,3-2 0 15,4-2 0-15,4-1 0 0,6 0 0 0,3-2 0 16,3-3 0-16,2-5 0 0,-2 2 0 0,3 0 0 15,-2-6 0-15,-2 4 0 0,-3-6 0 0,0 0 0 0,-5-1 0 16,-4-2 0-16,-2 0 0 0,-2-3 0 16,-1-1 0-16,-5-1 0 0,-1 4 0 0,-3-2 0 15,-2 1 0-15,0 0 0 0,-5-1 0 0,-1-1 0 16,-3 3 0-16,-2-2 0 0,-3-1 0 0,-3 3 0 0,-3-4 0 16,-2 5 0-16,-5-4 0 0,2 6 0 0,0-1 0 15,0 3 0-15,7 1 0 0,-3 0 0 16,3 1 0-16,2 2 0 0,2 1 0 0,-3 1 0 0,2 0 0 15,1 2 0-15,-2 0 0 0,8 1 0 0,1 0-163 16,0-2-1175-16,-1 1-1450 0,5-3 641 0</inkml:trace>
  <inkml:trace contextRef="#ctx0" brushRef="#br0" timeOffset="19923.6">9337 471 502 0,'9'-19'566'16,"-9"19"32"-16,9-22-9 0,-4 11-25 0,-5 11-20 16,9-21-25-16,-9 21-20 0,8-12-21 0,-8 12-33 15,0 0-35-15,5-13-39 0,-5 13-29 0,0 0-23 16,0 0-16-16,0 0-30 0,19 46-24 0,-14-13-21 16,2 14-21-16,-7 8-22 0,1 32-185 0,-5 0 0 15,0 2 0-15,-1 6 0 0,0-1 0 0,-4-2 0 16,2 3 0-16,5-2 0 0,-3 5 0 0,1-4 0 15,0 5 0-15,2-5 0 0,2-2 0 0,0-4 0 16,6-2 0-16,-5-25 0 0,6 22 0 0,-1 1 0 16,-2-27 0-16,0 4 0 0,1-2 0 0,0 0 0 15,0-5 0-15,2-4 0 0,-2 0 0 0,0-3 0 16,0-12 0-16,-1-5 0 0,-3 0 0 0,3-6 0 16,0-5 0-16,-3-2 0 0,3 1 0 0,-1-6 0 15,-2 0 0-15,1-2 0 0,1 1 0 0,1-2 0 16,-3-2 0-16,1 1 0 0,1-3 0 0,-3 3 0 15,3-2 0-15,-3-6 0 0,4 9 0 0,-3-3 0 16,1-3 0-16,-2-3 0 0,3 7 0 0,-3-7 0 16,3 4 0-16,-3-4 0 0,0 0 0 0,2 7 0 15,-2-7 0-15,0 0 0 0,1 6 0 0,-1-6 0 16,0 0 0-16,0 0 0 0,0 0 0 0,0 0 0 16,0 0 0-16,0 0 0 0,4 2 0 0,-4-2 0 15,0 0 0-15,0 0 0 0,0 0 0 0,0 0 0 16,0 0 0-16,0 0 0 0,0 0 0 0,0 0 0 15,0 0 0-15,-2 10 0 0,2-10 0 0,0 0 0 16,0 0 0-16,0 0 0 0,0 0 0 0,0 0 0 16,0 0 0-16,0 0 0 0,0 0 0 0,0 0 0 15,0 0 0-15,0 0 0 0,0 0 0 0,10-18-1366 16,-4 11-1478-16,3-1 654 0</inkml:trace>
  <inkml:trace contextRef="#ctx0" brushRef="#br0" timeOffset="22987.96">11359 1106 135 0,'0'0'194'0,"0"-4"6"15,0 4 16-15,0-5 6 0,0 5 9 0,-1-5 15 16,-2 1 15-16,2 0 15 0,1-1 20 0,0 0 17 16,0-1 22-16,0 1 16 0,0 0 9 0,0-5 19 15,0 3 12-15,1-3 26 0,3-1 21 0,0 0 16 16,-3-2-43-16,4 2-33 0,-1 0-35 0,0 0-30 16,0 1-33-16,-3 1-25 0,2 3-24 0,-2 1-20 15,-1 0-157-15,3 1-54 0,-2 0 0 0,-1 4 0 16,0 0 0-16,1 13 0 0,-1 4 0 0,4 9 0 15,-5 6 0-15,2 1 0 0,-1 12 0 0,4 4 0 16,-8-1 0-16,4 3 0 0,-1-2 0 0,-2 2 0 16,2 3 0-16,1-3 0 0,-1-3 0 0,1-1 0 15,-3-11 0-15,3 8 0 0,0-9 0 0,0-3 0 16,5-5 0-16,-1-1 0 0,2-7 0 0,2-1 0 16,0-3 0-16,3-3 0 0,7 0 0 0,2-3 0 15,10-1 0-15,3-4 0 0,4-1 0 0,14 1 0 16,4-3 0-16,4-2 0 0,-3 0 0 0,8-2 0 0,0-1 0 15,0 1 0-15,4-4 0 0,-6 3 0 0,-2-3 0 16,-6 2 0-16,-2-1 0 0,-14 3 0 16,-4-5 0-16,-3 5 0 0,-7 0 0 0,-5-1 0 15,-1-1 0-15,-5 3 0 0,-3 0 0 0,-2 1 0 0,1 0 0 16,-4-1 0-16,1 1 0 0,-6 1 0 0,9 0 0 16,-6-3 0-16,-3 3 0 0,6-1 0 0,-6 1 0 15,0 0 0-15,0 0 0 0,8 0 0 16,-8 0 0-16,0 0 0 0,0 0 0 0,0 0 0 0,0 0 0 15,0 0 0-15,0 0 0 0,0 0 0 0,0 0 0 16,0 0 0-16,0 0 0 0,0 0 0 0,0 0 0 16,0 0 0-16,0 0 0 0,0 0 0 15,0 0 0-15,0 0 0 0,0 0 0 0,0 0 0 0,0 0 0 16,0 0 0-16,0 0 0 0,0 0 0 0,0 0 0 16,0 0 0-16,0 0 0 0,0 0 0 0,0 0 0 15,0 0 0-15,0 0 0 0,0 0 0 0,0 0 0 16,0 0 0-16,0 0 0 0,-22 4 0 0,16-4 0 15,6 0 0-15,-11-3 0 0,11 3 0 0</inkml:trace>
  <inkml:trace contextRef="#ctx0" brushRef="#br0" timeOffset="23996.24">12853 1256 169 0,'-3'-2'498'16,"0"-3"16"-16,-1 2 35 0,1-2 17 0,2-2 29 0,-3 2 23 15,3-3 23-15,-2 1-58 0,2-1-54 0,-1 0-46 16,0 2-49-16,0-3-42 0,-1 6-33 15,3-2-41-15,0 1-32 0,0-1-29 0,0 5-25 16,0 0-64-16,0 0-168 0,13 14 0 0,0-1 0 0,6 6 0 16,0 0 0-16,-1 6 0 0,1-5 0 0,4 3 0 15,0 1 0-15,-2-1 0 0,2 1 0 0,-2 0 0 16,1-1 0-16,-3-2 0 0,0 0 0 16,-6-4 0-16,0-7 0 0,-3 4 0 0,-1-3 0 0,-4-2 0 15,0-1 0-15,2-2 0 0,-5 1 0 0,1-1 0 16,1-2 0-16,-3 1 0 0,2-5 0 0,-3 0 0 15,0 0-301-15,3 2-340 0,-3-2-75 0,0 0-374 16,0 0-1179-16,0 0 522 0</inkml:trace>
  <inkml:trace contextRef="#ctx0" brushRef="#br0" timeOffset="24365.04">13184 1429 154 0,'-2'-28'253'0,"2"-2"73"0,0 1 63 0,3-3 62 16,-1-1 50-16,1 3 31 0,4-1 29 0,-1 4 39 15,1 1 14-15,0 9-57 0,-2 3-53 0,1 4-48 16,-3 2-47-16,1 2-38 0,0 0-38 0,-3 6-31 15,-1 0-30-15,9 10-23 0,-8 6-27 0,1 12-87 16,-2 2-135-16,-2 4 0 0,-5 13 0 0,1 4 0 16,-3 7 0-16,1-2 0 0,-2 3 0 0,1-3 0 15,2 0 0-15,0 1 0 0,0-4 0 0,4 0 0 16,1-3 0-16,0-4 0 0,0-13 0 0,2 3 0 16,0-5 0-16,0 3 0 0,2-4 0 0,-4 0 0 0,1-1 0 15,0-2 0-15,1-1 0 0,-4-5 0 16,3-3 0-16,-1-1 0 0,1-2 0 0,-2-2 0 15,2-1 0-15,1-1 0 0,-1-3 0 0,0 0 0 16,1 0 0-16,-4-4 0 0,4 2 0 0,0-2 0 16,0 0 0-16,0-4 0 0,0 2 0 0,0 4 0 15,0-6 0-15,0 0 0 0,0 4 0 0,0-4 0 16,0 0 0-16,0 0 0 0,4 4 0 0,-4-4 0 16,0 0 0-16,0 0 0 0,0 0 0 0,0 0 0 15,0 0 0-15,0 0 0 0,0 0 0 0,-7-14 0 16,6 13 0-16,-1-4 0 0,0-2 0 0,2-3 0 0,0 1 0 15,2-1-641-15,-1-5-618 0,1-1-1363 16,1-3 603-16</inkml:trace>
  <inkml:trace contextRef="#ctx0" brushRef="#br0" timeOffset="24765.89">14095 1302 596 0,'-6'-1'654'15,"-2"1"8"-15,8 0 17 0,-9 2-8 0,9-2-14 0,-9 0-54 16,9 0-49-16,-6 0-60 0,6 0-46 0,-5 5-44 16,5-5-32-16,0 0-40 0,0 0-32 0,0 0-28 15,0 0-29-15,27 1-21 0,-5-2-194 0,8 2-28 16,2-1 0-16,5 0 0 0,-1 0 0 0,2 3 0 16,3-3 0-16,-5-2 0 0,2 5 0 0,-2-3 0 15,-4 0 0-15,-4 1 0 0,-9 1 0 0,2 0 0 16,-7-1 0-16,-3-1 0 0,-4 1 0 0,0-1 0 15,0 3 0-15,-1-2 0 0,-6-1 0 0,5 2 0 16,-5-2 0-16,0 0 0 0,0 0 0 0,-15 5-608 16,6-2-657-16,1 2-1368 0,-3-1 606 0</inkml:trace>
  <inkml:trace contextRef="#ctx0" brushRef="#br0" timeOffset="24996.48">14204 1469 371 0,'-27'12'518'0,"0"-2"30"0,8-5 36 0,6-1 24 0,4 4 29 16,-1-7 15-16,5 3-40 0,1-1-61 15,3-1-45-15,1-2-51 0,10 6-41 0,2-3-42 16,6-1-36-16,8 0-30 0,5-2-31 0,6 3-28 16,3-6-48-16,-1 1-199 0,14 0 0 0,-15-1 0 0,-1 0 0 15,-4 2 0-15,2-3 0 0,-4 6 0 0,-2-4 0 16,-9 2 0-16,3 0 0 0,-6 0 0 16,1-2 0-16,-5 4 0 0,-4-2 0 0,0 0 0 0,-3 0 0 15,0 0 0-15,-6 0 0 0,11 4 0 0,-6-4 0 16,-3 1 0-16,-2-1 0 0,0 0 0 0,0 0 0 15,11-5 0-15,-11 5-199 0,3 0-546 0,-3 0-464 16,6-2-1308-16,1 1 580 0</inkml:trace>
  <inkml:trace contextRef="#ctx0" brushRef="#br0" timeOffset="25889.14">15968 702 253 0,'0'0'307'0,"0"0"-12"0,0 0 18 16,0 0 10-16,0 0 16 0,0 0 17 15,12-21 12-15,-12 21 12 0,0 0 14 0,0 0 13 0,0 0 5 16,3-19 6-16,-3 19 1 0,0 0 1 0,-9-21-8 15,9 21-9-15,-9-17-35 0,9 17-36 0,-15-22-32 16,3 11-24-16,-1 0-31 0,-3 1-17 0,-6-5-27 16,-5 5-179-16,2 0-22 0,-7 3 0 0,1 6 0 15,-3 2 0-15,-1 1 0 0,3 8 0 0,0 3 0 16,0 3 0-16,-7 13 0 0,7 9 0 0,2 4 0 16,7 7 0-16,5 2 0 0,7 4 0 0,1 3 0 15,7-2 0-15,-1 5 0 0,5-3 0 0,2 3 0 16,2-1 0-16,-1-3 0 0,5 1 0 0,-1 1 0 15,-1-4 0-15,1-4 0 0,-4 0 0 0,-3-15 0 16,3 9 0-16,-4-11 0 0,0-4 0 0,0 2 0 16,0-6 0-16,-4 0 0 0,0-3 0 0,3-5 0 15,-3-2 0-15,3-4 0 0,-3-1 0 0,1-4 0 16,0 0 0-16,1 0 0 0,-3-1 0 0,4 1 0 16,-3-2 0-16,3-1 0 0,-2 1 0 0,2-1 0 15,-2-1 0-15,2-1 0 0,1-2 0 0,-2 5 0 16,2-5 0-16,-2 4 0 0,2-4 0 0,0 0 0 0,-1 4 0 15,1-4 0-15,0 0 0 0,0 3 0 0,0-3 0 16,0 0 0-16,0 0 0 0,0 0 0 0,0 0 0 16,0 0 0-16,0 0 0 0,0 0 0 15,-4 2 0-15,4-2 0 0,0 0 0 0,0 0 0 0,0 0 0 16,0 0 0-16,0 0 0 0,0 0 0 16,0 0 0-16,0 0 0 0,0 0 0 0,-7-7 0 0,7 7 0 15,0 0 0-15,-3-6 0 0,3 6 0 0,0 0 0 16,0-4 0-16,0 4 0 0,0 0 0 0,-4-4 0 15,4 4 0-15,0-5 0 0,0 5 0 0,0-8 0 16,0 5 0-16,0 3-377 0,0-9-401 0,0 2-395 16,0-3-1271-16,4 1 562 0</inkml:trace>
  <inkml:trace contextRef="#ctx0" brushRef="#br0" timeOffset="26616.59">15321 1245 404 0,'0'0'523'16,"0"0"22"-16,-8 0 8 0,8 0 3 0,0 0-6 16,0 0 7-16,-10 1-5 0,10-1-10 0,0 0-25 15,0 0-47-15,0 0-49 0,0 0-39 0,0 0-32 16,21-4-35-16,-9 3-30 0,9-1-30 0,0 1-24 15,11-1-48-15,2 0-183 0,0-1 0 0,2 2 0 16,0 0 0-16,2 0 0 0,-2 1 0 0,-3 0 0 16,-4 0 0-16,2 0 0 0,-13-1 0 0,2 2 0 15,-7 0 0-15,1-2 0 0,-2 2 0 0,-6-1 0 16,3 0 0-16,-4 0 0 0,0 1 0 0,-5-1 0 16,8 0 0-16,-8 0 0 0,0 0 0 0,9 0 0 15,-9 0 0-15,4 1 0 0,-4-1 0 0,0 0 0 16,0 0 0-16,0 0 0 0,6 2 0 0,-6-2 0 0,0 0 0 15,0 0 0-15,0 0 0 0,0 0 0 0,0 0 0 16,0 0 0-16,0 0 0 0,0 0 0 0,0 0 0 16,0 0 0-16,0 0 0 0,0 0 0 0,0 0 0 15,0 0 0-15,0 0 0 0,0 0 0 0,0 0 0 16,0 0 0-16,0 0 0 0,0 0 0 0,0 0 0 16,0 0 0-16,0 0 0 0,0 0 0 0,0 0 0 15,0 0 0-15,0 0 0 0,0 0 0 0,0 0 0 16,0 0 0-16,0 0 0 0,0 0 0 0,0 0 0 15,-27-3 0-15,24 2-147 0,-3-1-1194 0,6 2-1453 16,-11 2 643-16</inkml:trace>
  <inkml:trace contextRef="#ctx0" brushRef="#br0" timeOffset="47788.64">1086 5867 239 0,'0'0'543'0,"-3"-2"20"0,3 2 17 16,0 0 22-16,-8-1 3 0,8 1-15 0,0 0-2 16,-6-1-7-16,6 1-14 0,0 0-41 0,0 0-47 15,-9 0-52-15,9 0-42 0,0 0-37 0,-8 0-36 16,8 0-56-16,-5 2-256 0,5-2 0 0,-3 6 0 15,3-3 0-15,0 4 0 0,3-3 0 0,2 3 0 16,1 2 0-16,3-1 0 0,9 2 0 0,0 0 0 0,9 3 0 16,1-5 0-16,0 1 0 0,5-4 0 0,2 1 0 15,-2-3 0-15,3 2 0 0,-4-6 0 16,1-1 0-16,2-2 0 0,-3 1 0 0,-3-1 0 0,-3-1 0 16,-6-3 0-16,0 1 0 0,-2-2 0 0,3 1 0 15,-5-3 0-15,0-1 0 0,-1-1 0 0,-1-2 0 16,-4-1 0-16,2-6 0 0,-3-2 0 0,-1-1 0 15,-5-5 0-15,1 1 0 0,-3-2 0 0,-2-2 0 16,-4-2 0-16,0 2 0 0,-5 0 0 0,-2 2 0 16,-1 0 0-16,-2 3 0 0,-5-1 0 0,-2 4 0 15,-1 5 0-15,-4 2 0 0,-1 4 0 0,0 5 0 16,-3 5 0-16,2 1 0 0,-2 11 0 0,-1 5 0 0,5 9 0 16,-6 13 0-16,11-5 0 0,-2 13 0 0,7 8 0 15,5 3 0-15,7 3 0 0,2-2 0 0,6 0 0 16,3 3 0-16,8-1 0 0,4 2 0 0,13 17 0 15,-8-24 0-15,3-1 0 0,5 2 0 0,1-7 0 16,4 1 0-16,-2-2 0 0,-3-5 0 0,1-1 0 16,-9-10 0-16,0-5 0 0,0 1 0 0,-2-5 0 15,-1 0 0-15,-6-7 0 0,0 0 0 0,-5-5 0 16,1-2 0-16,-1 1 0 0,-3-2 0 0,0 0 0 16,-2 0 0-16,-1-2 0 0,2 0 0 0,-1-1 0 15,-1 0 0-15,-3-2 0 0,4 3 0 0,-2 0 0 16,-2-3 0-16,4 1 0 0,-4-1 0 0,0 0 0 0,0 0 0 15,0 0 0-15,0 0 0 0,0 0 0 16,0 0 0-16,0 0 0 0,0 0 0 0,0 0 0 0,0 0 0 16,0 0 0-16,0 0 0 0,0 0 0 0,0 0 0 15,0 0 0-15,-4-12 0 0,5 6-1366 0,3-7-1478 16,4-2 654-16</inkml:trace>
  <inkml:trace contextRef="#ctx0" brushRef="#br0" timeOffset="48624.03">2117 5181 486 0,'1'-21'676'0,"2"2"5"0,-5 0 6 0,4 0 8 16,-4 6-12-16,0-3-22 0,-2 9-59 0,0-4-62 15,1 7-48-15,-2 0-60 0,-2 2-45 0,-7 10-36 16,-9 9-46-16,-12 19-15 0,-1 7-67 0,3 6-223 16,-14 34 0-16,8 6 0 0,5-2 0 0,2 1 0 15,6-2 0-15,11-1 0 0,4-1 0 0,8-2 0 16,7-21 0-16,9 24 0 0,7-2 0 0,-2-29 0 15,6 1 0-15,21 21 0 0,-12-27 0 0,7 0 0 16,3-7 0-16,2 0 0 0,4-4 0 0,-3-2 0 16,2-9 0-16,-1-4 0 0,-2 0 0 0,-12-7 0 15,3-3 0-15,-4-3 0 0,0-3 0 0,-5 1 0 16,-8-3 0-16,-2-3 0 0,-6 1 0 0,-2 0 0 0,-1-3 0 16,1 1 0-16,-3-1 0 0,-6 0 0 15,8-2 0-15,-8 2 0 0,5-3 0 0,-5-1 0 16,0-1 0-16,-1 0 0 0,1 5 0 0,-3-10 0 0,1 5 0 15,-2-6 0-15,1 2 0 0,-1-3 0 0,-2-1-1366 16,0-1-1478-16,-2-5 654 0</inkml:trace>
  <inkml:trace contextRef="#ctx0" brushRef="#br0" timeOffset="49089.35">2478 5971 5275 0,'7'-27'474'0,"-2"-3"-32"0,5 1 17 0,2 2-11 15,2 3-40-15,5 1-22 0,2 1-87 0,1 5-299 0,5 3 0 16,0 3 0-16,-7 6 0 0,2 4 0 0,5 6 0 16,-8 2 0-16,5 9 0 0,-8 4 0 15,-1 3 0-15,-5 3 0 0,-5 3 0 0,-5 1 0 0,-3 2 0 16,-6 0 0-16,-4-1 0 0,-3-1 0 16,-3-3 0-16,3 0 0 0,-3-4 0 0,2 0 0 0,3-7 0 15,2-2 0-15,3-5 0 0,3-1 0 0,1-4 0 16,1 0 0-16,0-3 0 0,4-1 0 0,0 0 0 15,0 0 0-15,18-18 0 0,-8 4 0 0,6-8 0 16,0-2 0-16,7-1 0 0,-2-6 0 0,9-9 0 16,0-4 0-16,-2 0 0 0,0-1 0 0,0-1 0 15,-2 3 0-15,-3 2 0 0,-8 14 0 0,2 2 0 16,-8 7 0-16,-2 3 0 0,-2 4 0 0,-1 4 0 0,-1 1 0 16,-6 6 0-16,3 0 0 0,-13 13 0 0,-2 9 0 15,-3 2 0-15,2 5 0 0,-1 2 0 0,2 13 0 16,3-10 0-16,4 0 0 0,2-1 0 15,2 2 0-15,3-2 0 0,6 0 0 0,0-1 0 0,3-3 0 16,1-2 0-16,2-2 0 0,2-4 0 0,5 1 0 16,-4-6 0-16,0-3 0 0,1-2 0 0,2 3 0 15,-2-4 0-15,3 0 0 0,-4-2 0 0,-1 0 0 16,-3-5 0-16,-2 2 0 0,-2-1 0 0,2 1 0 16,-3-4 0-16,0 2 0 0,-1-3 0 0,1 2 0 0,-5-2 0 15,7 1 0-15,-7-1 0 0,0 0-1366 0,1-8-1478 16,-1 0 654-16</inkml:trace>
  <inkml:trace contextRef="#ctx0" brushRef="#br0" timeOffset="49430.75">3149 5506 271 0,'0'-52'627'0,"3"5"46"16,1 16 14-16,5 4 10 0,5 2-9 0,0 4-4 15,7 4-59-15,4 4-60 0,4 6-55 0,6 7-50 16,3 7-45-16,19 8-41 0,-2 13-34 0,22 16-33 15,-27-3-39-15,12 19-268 0,-10 8 0 0,-19-17 0 16,-6 4 0-16,-4 1 0 0,-8-3 0 0,-3 2 0 16,-6-2 0-16,-3-6 0 0,-6 3 0 0,-6-2 0 15,-5-4 0-15,1-9 0 0,-10 9 0 0,5-13 0 16,-10 7 0-16,4-10 0 0,0 0 0 0,-2-5 0 0,3 2 0 16,-1-3 0-16,1-3 0 0,1 0 0 0,8-6 0 15,0-3 0-15,5-1 0 0,-1 0 0 0,1-4 0 16,3-1 0-16,0 0 0 0,1 1 0 0,3-3 0 15,-2 0 0-15,1 0 0 0,1 1 0 0,2-3 0 16,-5 3 0-16,5-3 0 0,0 0 0 0,0 0 0 16,0 0 0-16,-9-6 0 0,6 2 0 0,1 2 0 15,-1-3 0-15,0-1 0 0,2 0 0 0,0 0 0 16,1-7 0-16,4 1 0 0,1-5-1366 0,5-6-1478 16,4-4 654-16</inkml:trace>
  <inkml:trace contextRef="#ctx0" brushRef="#br0" timeOffset="49639.95">4238 5698 6761 0,'-15'1'338'0,"-2"-1"-4"0,4 2 54 16,2-2-18-16,4 0-370 0,2 1 0 0,5-1 0 16,-9-1 0-16,9 1 0 0,0 0 0 0,0 0 0 0,36-4 0 15,-4 1 0-15,-1 3 0 0,2-2 0 16,2 4 0-16,-1-4 0 0,2 4 0 0,-3 0 0 15,-1 1 0-15,-5 1 0 0,-7-1 0 0,-2 1 0 0,-5 1 0 16,-3 0 0-16,-3-1-6 0,-2 5-695 0,-9 0-547 16,0 2-1351-16,-6 2 598 0</inkml:trace>
  <inkml:trace contextRef="#ctx0" brushRef="#br0" timeOffset="49790.41">4302 5906 1432 0,'-36'15'401'0,"2"-2"56"16,-1 2 49-16,7-7 76 0,6-2 48 0,4 1-7 15,6-3-57-15,3 0-54 0,4-3-50 0,1 1-39 16,4 2-43-16,0-4-36 0,0 0-32 0,34-6-30 15,-6 1-29-15,4-3-227 0,4 4-26 0,4-3 0 0,11-1 0 16,-13 4 0-16,16 0 0 0,-4-4 0 0,-12 5 0 16,-2 0 0-16,2-3 0 0,-2 1 0 15,0-1 0-15,2-1 0 0,-1-1-657 0,0-1-599 0,0 0-1361 16,0-1 603-16</inkml:trace>
  <inkml:trace contextRef="#ctx0" brushRef="#br0" timeOffset="50505.75">5611 4460 394 0,'6'-18'658'0,"-3"-1"4"0,-2 1 0 0,-1-1-12 15,-4 1-5-15,-2 1-14 0,-3 1-18 0,-1 2-62 16,-3 3-45-16,-3 1-47 0,-4 5-48 0,1 2-42 16,-15 11-41-16,3 8-30 0,-10 14-26 0,4 10-190 15,2 8-82-15,-2 36 0 0,15 1 0 0,12 3 0 16,15 3 0-16,13 3 0 0,13 0 0 0,2 4 0 0,13 7 0 16,9 11 0-16,-4 3 0 0,-1 4 0 0,0-2 0 15,-3 1 0-15,-4-4 0 0,1 6 0 0,-7-6 0 16,-7-5 0-16,-6-2 0 0,1-6 0 0,-14-7 0 15,-5-8 0-15,-6-4 0 0,-10-2 0 0,-4-30 0 16,-8-2 0-16,-5-7 0 0,-2-3 0 0,-6-5 0 16,7-11 0-16,-9 3 0 0,4-12 0 0,-1-1 0 15,-14 4 0-15,12-8 0 0,-1 2 0 0,1 0 0 16,-4-3 0-16,4 0 0 0,4-4 0 0,1 3 0 16,3-6 0-16,7 4 0 0,2-3 0 0,4 0 0 15,2-2 0-15,4-1 0 0,-1 0 0 0,4 2 0 16,2-4 0-16,0 1 0 0,4-1 0 0,0 0 0 0,-8 0 0 15,8 0 0-15,0 0 0 0,0 0 0 0,7-15 0 16,-1 7 0-16,-1-3-1366 0,12-9-1478 0,-2-6 654 16</inkml:trace>
  <inkml:trace contextRef="#ctx0" brushRef="#br0" timeOffset="51506.1">6694 4990 134 0,'-11'0'578'0,"-2"0"15"0,-1 0 7 0,0 2 12 15,-1-1 24-15,-3 4 7 0,5-1-1 0,-1 0-63 16,-1 6-55-16,2 1-58 0,0 0-48 0,2-1-38 15,2-4-36-15,2 1-42 0,1 2-29 0,3-1-27 16,2-1-28-16,2 0-215 0,3 4-3 0,3-4 0 16,4 1 0-16,9-1 0 0,12 2 0 0,3-4 0 15,2-2 0-15,15-2 0 0,-1-1 0 0,1-2 0 0,-13 2 0 16,11-5 0-16,-15 0 0 0,-2-1 0 16,1 1 0-16,-7-3 0 0,-1-4 0 0,-2 0 0 0,-6 0 0 15,-3-1 0-15,-1-2 0 0,0-6 0 0,0-4 0 16,-6-3 0-16,-3 5 0 0,-4-5 0 0,-1 1 0 15,-5-1 0-15,-2 2 0 0,-6 2 0 0,-3 2 0 16,-3 4 0-16,-7 3 0 0,0 2 0 0,-6 3 0 16,-4 5 0-16,-1 1 0 0,0 7 0 0,-14 6 0 15,14 3 0-15,1 4 0 0,-5 13 0 0,6 3 0 16,4 6 0-16,3 3 0 0,7 2 0 0,5 3 0 16,4 0 0-16,7 0 0 0,2 2 0 0,10 2 0 15,-2 4 0-15,3 0 0 0,7-6 0 0,2 0 0 16,4 0 0-16,2-4 0 0,4-1 0 0,-4-1 0 15,9-5 0-15,3 0 0 0,-11-8 0 0,0-5 0 0,2 0 0 16,-3-2 0-16,0-2 0 0,-3-2 0 0,-7-5 0 16,0-2 0-16,-6-3 0 0,2-1 0 0,-1-1 0 15,-3-2 0-15,-1 1 0 0,1-3 0 0,-4 2 0 16,3 0 0-16,-1-3 0 0,-3-1 0 0,1 4 0 16,-1-4 0-16,5 2 0 0,-5-2 0 0,0 0 0 15,4 3 0-15,-4-3 0 0,0 0 0 0,0 0 0 16,1 2 0-16,-1-2 0 0,0 0 0 0,0 0 0 15,0 0 0-15,0 0 0 0,-14-11 0 0,9 7 0 16,-4-2-645-16,-1-2-613 0,2-3-1362 0,3-4 602 16</inkml:trace>
  <inkml:trace contextRef="#ctx0" brushRef="#br0" timeOffset="51864.03">7825 4820 3927 0,'13'-30'525'0,"-5"0"-16"0,-3 4 3 16,-4 8-9-16,3 1-8 0,-4 4-49 0,0 1-44 15,-4 4-81-15,1-3-63 0,-1 7-28 0,-3 2-167 16,-8 4-63-16,-3 5 0 0,-9 15 0 0,-9 11 0 16,2 7 0-16,-1 8 0 0,5 5 0 0,4 3 0 15,2-3 0-15,-3 28 0 0,14-29 0 0,3 6 0 16,9 1 0-16,1-3 0 0,6 0 0 0,6-3 0 0,-1-5 0 15,8 2 0-15,2-7 0 0,1-2 0 16,-1-11 0-16,2-3 0 0,4 1 0 0,-3-3 0 0,2-1 0 16,-1-3 0-16,1-3 0 0,-1-2 0 0,-3 1 0 15,-4-7 0-15,-4-2 0 0,-1-1 0 0,-4-3 0 16,-4 0 0-16,3-1 0 0,-3 1 0 0,-1-1 0 16,0-1 0-16,-2 0 0 0,2-1 0 0,-1 2 0 15,-3-3 0-15,0 0 0 0,5 2 0 0,-5-2 0 16,0 0 0-16,0 0 0 0,2-10 0 0,-2 4 0 15,0-2-1366-15,-2-4-1478 0,4-4 654 0</inkml:trace>
  <inkml:trace contextRef="#ctx0" brushRef="#br0" timeOffset="52879.73">8247 4970 627 0,'-9'-2'764'0,"0"-2"10"0,2 4-9 0,0-2-36 15,2 2-70-15,0-1-67 0,5 1-63 0,0 0-55 16,-10 0-55-16,10 0-33 0,0 0-46 0,0 0-33 16,-3 6-29-16,3-6-27 0,10 6-23 0,1-1-159 15,1 2-69-15,5-1 0 0,2 2 0 0,1-1 0 16,9 3 0-16,3-3 0 0,1 3 0 0,0-5 0 0,0 1 0 15,-2-2 0-15,2 0 0 0,-12-2 0 0,2 0 0 16,-3-2 0-16,1 2 0 0,-3 0 0 0,-7-2 0 16,1 0 0-16,-2 0 0 0,-4-2 0 0,1 0 0 15,-1-2 0-15,0 2 0 0,-3-3 0 0,1 0 0 16,-2 0 0-16,0-1 0 0,0-1 0 0,-4 1 0 16,2 0 0-16,-5 0 0 0,-2-4 0 0,1 6 0 15,-4-1 0-15,-2 1 0 0,-5 1 0 0,-2 3 0 16,0 1 0-16,-9 4 0 0,-4 2 0 0,5 6 0 15,2 1 0-15,-2 3 0 0,6 1 0 0,0-2 0 16,3 3 0-16,5-3 0 0,3 1 0 0,1 1 0 0,1-3 0 16,3 1 0-16,1 2 0 0,4-7 0 0,3 0 0 15,-1 2 0-15,6-3 0 0,2-1 0 0,3 3 0 16,3-4 0-16,2 1 0 0,8-1 0 0,-4 1 0 16,-1-7 0-16,1-1 0 0,0 0 0 0,-3-1 0 15,-2 0 0-15,-2 0 0 0,-4-1 0 0,0 0 0 16,-2 1 0-16,-3 0 0 0,-1-1 0 0,-5 1 0 15,9-1 0-15,-9 1 0 0,8 0 0 0,-8 0 0 16,0 0 0-16,0 0 0 0,0 0 0 0,0 0 0 16,-14 10 0-16,2-4 0 0,-3 7 0 0,-2-3 0 15,2 2 0-15,-2 1 0 0,2-1 0 0,2 0 0 16,-3 0 0-16,9-1 0 0,-1 1 0 0,3-1 0 0,-1-1 0 16,5 0 0-16,0 2 0 0,1-4 0 0,2 4 0 15,3-2 0-15,3-1 0 0,2 0 0 16,5 2 0-16,2-3 0 0,7 4 0 0,3-6 0 0,4 2 0 15,-1-1 0-15,4-3 0 0,-2 0 0 0,-3-1 0 16,0-2 0-16,-7-1 0 0,-1 0 0 0,-4-1 0 16,-4-2 0-16,0 1 0 0,-3-1 0 0,-2 1 0 15,0 0 0-15,-2 0 0 0,-1-2 0 0,0 1 0 16,-1 0 0-16,-3-1 0 0,1 1 0 0,-2 3 0 16,0 0 0-16,-3-10 0 0,-1 9 0 0,-1-1 0 15,-3 1 0-15,-2 2 0 0,-1 4 0 0,-3 0 0 16,-3 5 0-16,2 0 0 0,-2 1 0 0,3 1 0 15,1 4 0-15,0 0 0 0,2-2 0 0,-1 4 0 0,2-2 0 16,5 1 0-16,-3-1 0 0,3 0 0 16,1 0 0-16,3-4 0 0,-3 0 0 0,3 2 0 0,1-5 0 15,0 2 0-15,-1-2 0 0,1-1 0 0,0-3 0 16,0 2 0-16,-3-1 0 0,6-1 0 0,-2-2 0 16,-1 1 0-16,0 1 0 0,1-3 0 0,-1-2 0 15,0 5 0-15,0-5 0 0,0 0 0 0,0 0 0 16,0 3 0-16,0-3 0 0,0 0 0 0,0 0 0 15,0 0 0-15,0 0 0 0,0 0 0 0,-17-3 0 16,11-2-1366-16,1 1-1478 0,1-2 654 0</inkml:trace>
  <inkml:trace contextRef="#ctx0" brushRef="#br0" timeOffset="53213.94">8954 4910 5564 0,'5'-30'481'16,"1"2"4"-16,-2 2 4 0,1 11-48 0,-1 5-73 0,-1-1-48 16,1 5-277-16,-2 0-43 0,2 4 0 0,9 2 0 15,3 6 0-15,10 12 0 0,11 14 0 0,3 10 0 16,13 23 0-16,-16-14 0 0,7 29 0 0,-16-26 0 16,4 24 0-16,-7 0 0 0,-4 2 0 0,-14-24 0 15,0-1 0-15,-10-2 0 0,-1-1 0 0,-3-1 0 16,-8-5 0-16,4-12 0 0,-8-1 0 0,1-2 0 15,-1-1 0-15,-4-3 0 0,-2-2 0 0,-1-3 0 16,7-4 0-16,-5 1 0 0,7-4 0 0,0-3 0 0,2-2 0 16,3 2 0-16,2-5 0 0,0-1 0 0,2-1 0 15,2 0 0-15,2-2 0 0,0-1 0 0,0 1 0 16,-2 0 0-16,5-1 0 0,1-2 0 0,-3 2 0 16,3-2 0-16,0 0 0 0,0 0 0 0,0 0 0 15,0 0 0-15,12-16-1366 0,-1 2-1478 0,8-5 654 16</inkml:trace>
  <inkml:trace contextRef="#ctx0" brushRef="#br0" timeOffset="54107.75">9887 5391 665 0,'6'-10'721'0,"-2"-1"21"15,1 2 8-15,-2-3-36 0,-1 1-69 0,0 0-56 16,-1 4-60-16,-2-4-50 0,-1 6-46 0,-3-6-44 16,0 6-12-16,-5-3-47 0,-3 3-20 0,-2 3-36 15,-7 3-30-15,-7 4-244 0,1 6 0 0,1 2 0 0,-4 6 0 16,7 0 0-16,3 4 0 0,0 2 0 0,4 2 0 15,8 0 0-15,4 1 0 0,-2 0 0 0,7-3 0 16,3 3 0-16,6-4 0 0,0-1 0 0,4-6 0 16,0-1 0-16,8 2 0 0,2-4 0 0,0-4 0 15,4 0 0-15,-6-2 0 0,0-4 0 0,-1-3 0 16,1-1 0-16,-2 0 0 0,-6-3 0 0,0 1 0 16,0-4 0-16,1-6 0 0,-2 1 0 0,-3-4 0 15,-1-4 0-15,0-3 0 0,-7-6 0 0,0-4 0 0,1-2 0 16,-9-13 0-16,1 2 0 0,-3-2 0 15,-3 4 0-15,-2-2 0 0,-2 0 0 0,-5-1 0 16,5 12 0-16,-1 2 0 0,-6-9 0 0,5 11 0 0,0 1 0 16,2 3 0-16,3 4 0 0,4 5 0 15,1 7 0-15,5-2 0 0,0 6 0 0,3-4 0 0,5 1 0 16,9-2 0-16,10 0 0 0,8 0 0 0,4 4 0 16,1 3 0-16,2 4 0 0,-4 1 0 0,3 3 0 15,-2 1 0-15,-5 4 0 0,1 0 0 0,-4 0 0 16,-10 1 0-16,-3 0 0 0,2 0 0 0,-4 1 0 15,-4-1 0-15,-2-1 0 0,0 2 0 0,-4-2 0 16,1 0 0-16,-2-4 0 0,0 4 0 0,-2-4 0 0,1 0 0 16,1 0 0-16,-2-5 0 0,1 6 0 15,-1-2 0-15,0-4 0 0,1 4 0 0,-3-1 0 16,2-3 0-16,0 0 0 0,0 5 0 0,0-5 0 0,-3 2 0 16,3-2 0-16,-9 2 0 0,9-2 0 0,-11 2 0 15,4-2 0-15,7 0 0 0,-10 0 0 0,6 2 0 16,4-2 0-16,-11 2 0 0,7-1-503 0,4-1-779 15,-4 2-1388-15,4-2 615 0</inkml:trace>
  <inkml:trace contextRef="#ctx0" brushRef="#br0" timeOffset="54507.04">10792 4709 590 0,'-3'-16'649'0,"3"5"31"0,-2 2 24 0,0 3-2 16,1 0-21-16,-3 1-64 0,4 1-55 15,-1 1-58-15,1 3-52 0,-3-6-43 0,3 6-42 0,-9 8-39 16,-2 7-31-16,-11 12-30 0,-6 18-23 0,0 1-106 16,1 6-138-16,-9 25 0 0,15-23 0 0,3 0 0 15,4-1 0-15,5 3 0 0,6-1 0 0,2 2 0 16,5-1 0-16,5-4 0 0,7 0 0 0,3-6 0 15,5 0 0-15,0-1 0 0,5-6 0 0,-9-9 0 16,4-4 0-16,-1 0 0 0,0-1 0 0,-3-4 0 16,-2-3 0-16,-3-3 0 0,-5-3 0 0,1-3 0 15,-1 0 0-15,-5-2 0 0,1-4 0 0,0 1 0 0,0 2 0 16,-2-3 0-16,0-1 0 0,-2-1 0 16,-2-1 0-16,5 4 0 0,-3 0 0 0,-2-4 0 15,2 1 0-15,-2-1 0 0,0 0 0 0,4 5 0 0,-4-5 0 16,0 0 0-16,0 0 0 0,0 0 0 0,0 0 0 15,0 0 0-15,0 0 0 0,0 0 0 0,-4-14 0 16,0 8-473-16,4-1-814 0,-5 0-1394 0,5-6 618 16</inkml:trace>
  <inkml:trace contextRef="#ctx0" brushRef="#br0" timeOffset="55190.08">10909 5090 624 0,'-1'-3'781'0,"-4"0"-5"0,5-2-23 16,0 5-36-16,-3-5-65 0,3 5-64 0,5-3-60 15,-5 3-54-15,8-1-46 0,1 1-45 0,0 4-37 16,10 0-35-16,-7 3-29 0,3 4-33 0,-3-1-23 15,-1 5-153-15,-1-2-73 0,-1 3 0 0,-2 0 0 16,-2 1 0-16,-4 0 0 0,-1 0 0 0,-1-1 0 16,-4 2 0-16,0 2 0 0,-2-5 0 0,-2-3 0 15,1-2 0-15,0 0 0 0,1-1 0 0,1-2 0 16,2-1 0-16,-1-1 0 0,1-1 0 0,3-2 0 16,-2 1 0-16,2 1 0 0,1-4 0 0,-4 3 0 15,4-3 0-15,0 0 0 0,0 0 0 0,0 0 0 16,9-12 0-16,-1 1 0 0,-2 0 0 0,6-6 0 0,-1 0 0 15,4-5 0-15,2-3 0 0,0 3 0 0,-1-1 0 16,-2 1 0-16,-2 4 0 0,-3 5 0 16,2 1 0-16,-6 0 0 0,3 4 0 0,-6 2 0 0,1 0 0 15,1 1 0-15,-3 2 0 0,2-1 0 0,-3 4 0 16,0 0 0-16,0 0 0 0,-12 11 0 0,7-2 0 16,-4 3 0-16,0 4 0 0,2 1 0 0,-2 0 0 15,4 0 0-15,1 0 0 0,1 3 0 0,3-2 0 16,0 2 0-16,0-4 0 0,1 2 0 0,1-4 0 15,0-1 0-15,2-2 0 0,-1 0 0 0,4 0 0 16,-3-3 0-16,3 2 0 0,-1-2 0 0,-1 0 0 16,4 0 0-16,-4-3 0 0,-1 2 0 0,2-2 0 15,1 0 0-15,-5-1 0 0,6 0 0 0,-4 2 0 0,2-4 0 16,-2-1 0-16,4 1 0 0,2-1-309 0,0-2-1005 16,-1 1-1423-16,2 0 629 0</inkml:trace>
  <inkml:trace contextRef="#ctx0" brushRef="#br0" timeOffset="55367.93">11369 5322 4825 0,'-14'-4'978'0,"4"2"-117"0,2-1-100 0,2 1-204 15,1 0-348-15,5 2-209 0,-8-1 0 0,8 1 0 16,-5 0 0-16,5 0 0 0,0 0 0 0,0 0 0 16,18 2 0-16,-7-1 0 0,-2 2 0 0,3 0 0 15,2 0 0-15,-5 1 0 0,8-3 0 0,-5 1 0 0,1-1 0 16,1-1 0-16,-3 3 0 0,8-3 0 15,-9 1 0-15,1-2 0 0,1 1-631 0,1 0-629 16,3-4-1365-16,2 4 603 0</inkml:trace>
  <inkml:trace contextRef="#ctx0" brushRef="#br0" timeOffset="56197.5">11782 4972 629 0,'-8'-9'761'0,"7"4"6"0,-3 0-10 0,-1 0-35 16,4 1-70-16,-3 2-62 0,2-1-64 0,2 3-53 15,-3-3-49-15,3 3-38 0,0 0-40 0,0 0-34 16,1 15-27-16,5-5-30 0,-3-1-31 0,6 3-142 16,-5-1-82-16,10 4 0 0,0 0 0 0,-1-2 0 0,11 5 0 15,-1-1 0-15,-2-2 0 0,7-2 0 0,1-1 0 16,3-1 0-16,-4-2 0 0,3 0 0 0,0-3 0 15,-2 0 0-15,-1-1 0 0,-6-4 0 0,-2-1 0 16,2 1 0-16,-3-1 0 0,-2-1 0 16,-3 1 0-16,-1-4 0 0,-2 2 0 0,-2-4 0 0,-1 0 0 15,-2 2 0-15,-1-2 0 0,0 0 0 0,-1 2 0 16,-3-5 0-16,-1 2 0 0,0-1 0 0,-2-1 0 16,-2 3 0-16,-2-2 0 0,-2 1 0 0,-5 1 0 15,-3 0 0-15,-1 3 0 0,-5 3 0 0,-6 2 0 16,-1 3 0-16,1 2 0 0,2 2 0 0,2 2 0 15,5 0 0-15,1-1 0 0,-4 5 0 0,8-2 0 0,1-4 0 16,4 2 0-16,2 5 0 0,1-7 0 16,5 2 0-16,-1 0 0 0,2-2 0 0,2 2 0 0,5-1 0 15,-1 0 0-15,9 0 0 0,2 0 0 0,1 2 0 16,6 4 0-16,-6-11 0 0,9 5 0 0,0-4 0 16,-7-2 0-16,-1-2 0 0,-1 0 0 0,1 1 0 15,-6-2 0-15,-1 2 0 0,-2-2 0 0,-4 0 0 16,-2-1 0-16,1 1 0 0,2-1 0 0,-7 0 0 15,7 3 0-15,-7-3 0 0,0 0 0 0,-2 4 0 16,-6 0 0-16,-5 2 0 0,-3 1 0 0,-5 1 0 16,-2 5 0-16,0 0 0 0,1 2 0 0,5-4 0 15,-1 1 0-15,4-1 0 0,5-3 0 0,0 3 0 0,0 2 0 16,4-4 0-16,1-2 0 0,1 3 0 16,3-3 0-16,3 1 0 0,1 1 0 0,2 0 0 15,4 0 0-15,6-2 0 0,0 2 0 0,3-2 0 0,8-1 0 16,1 0 0-16,0-4 0 0,-7 0 0 15,3-2 0-15,3-2 0 0,-5 0 0 0,-4-3 0 0,0 0 0 16,-7 1 0-16,2 0 0 0,-3 0 0 0,-3 0 0 16,1 1 0-16,-4-1 0 0,-3 1 0 0,1-2 0 15,0 0 0-15,-3 2 0 0,1 3 0 0,-3-5 0 16,2 0 0-16,1 5 0 0,-10-3 0 0,10 3 0 16,-8 0 0-16,8 0 0 0,-9 3 0 0,3-3 0 15,0 3 0-15,1 2 0 0,-1-1 0 0,1 2 0 16,1 1 0-16,-1-1 0 0,0 3 0 0,0-2 0 15,0 4 0-15,0-1 0 0,2 1 0 0,-2-1 0 16,1 1 0-16,-1 3 0 0,2-3 0 0,-1 1 0 0,0-1 0 16,0-1 0-16,0 2 0 0,0-2 0 0,2 0 0 15,-6-3 0-15,4 2 0 0,-1-2 0 0,1-1 0 16,-1 2 0-16,-3 0 0 0,2-1 0 0,-3 1-383 16,1 0-358-16,3 0-438 0,-5-2-1275 0,5 2 564 15</inkml:trace>
  <inkml:trace contextRef="#ctx0" brushRef="#br0" timeOffset="56622.39">12576 4902 655 0,'2'-12'743'16,"2"0"19"-16,0 2-5 0,-3 3-40 0,3 1-68 15,-2 0-64-15,1 3-59 0,2 1-58 0,-5 2-40 16,26 12-44-16,-2 6-35 0,2 10-32 0,12 16-32 16,13 24-28-16,-18-17-28 0,-2 0-149 0,-8 6-80 15,9 22 0-15,-15-23 0 0,-7 3 0 0,-5-2 0 16,-5-2 0-16,-5 1 0 0,-8-6 0 0,-1-3 0 0,-4-13 0 16,-9 7 0-16,-2-2 0 0,6-10 0 0,-4-7 0 15,-2 2 0-15,1-2 0 0,-2-2 0 0,3-5 0 16,3-1 0-16,6-3 0 0,-4-4 0 0,3 0 0 15,3 1 0-15,-1-2 0 0,6-3-649 0,-7 2-608 16,6-2-1362-16,-1-2 602 0</inkml:trace>
  <inkml:trace contextRef="#ctx0" brushRef="#br0" timeOffset="58114.2">11281 6724 614 0,'0'0'816'16,"5"-5"5"-16,-5 2-40 0,2 0-75 0,-1-3-67 16,-2 2-61-16,1 4-57 0,-2-11-49 0,0 6-46 15,-1-1-40-15,-1 0-42 0,-5 0-32 0,-1 0-33 16,-1 1-28-16,-7 0-29 0,-3 3-199 0,0 2-23 16,-9 2 0-16,2 6 0 0,-1 2 0 0,-1 6 0 15,2 4 0-15,3 3 0 0,0 1 0 0,9 7 0 0,-1 1 0 16,3 0 0-16,5 3 0 0,3-4 0 15,2 3 0-15,4-5 0 0,1-4 0 0,3-3 0 0,1-6 0 16,3 2 0-16,-2-6 0 0,3 0 0 0,1-3 0 16,2-2 0-16,1-5 0 0,5 0 0 0,-1-6 0 15,1-1 0-15,3-2 0 0,-3-5 0 0,7-2 0 16,-2-5 0-16,0-2 0 0,-2-3 0 0,2-6 0 16,-4 1 0-16,-1-4 0 0,0 1 0 0,-6-1 0 15,2 3 0-15,-5-5 0 0,-1 1 0 0,0 4 0 16,-6 3 0-16,-2 0 0 0,-2 8 0 0,-2 3 0 0,1 4 0 15,2 1 0-15,-3 3 0 0,2 1 0 16,-2 2 0-16,3 0 0 0,-3 5 0 0,4 0 0 16,-12 11 0-16,7 5 0 0,0 2 0 0,0 1 0 0,2 8 0 15,2 3 0-15,1-2 0 0,0 1 0 0,3 6 0 16,2-5 0-16,-4 0 0 0,3-2 0 0,2 0 0 16,2-2 0-16,-2-5 0 0,-2-4 0 0,1 0 0 15,2-2 0-15,0-4 0 0,-3 1 0 0,1 0 0 16,-3-4 0-16,1 2 0 0,1-1 0 0,0-2-155 15,-4-2-1185-15,5 1-1450 0,0-2 641 0</inkml:trace>
  <inkml:trace contextRef="#ctx0" brushRef="#br0" timeOffset="58814.05">11606 6685 4402 0,'-8'-13'680'15,"2"-1"-199"-15,-1 3 7 0,1 3 44 0,5 1-34 16,-2 2-45-16,-1-1-106 0,3 2-76 0,-3 0-232 16,4 1-39-16,0 3 0 0,-1-6 0 0,1 6 0 15,-3-2 0-15,3 2 0 0,0 0 0 0,0 0 0 16,16 12 0-16,-5-7 0 0,5 3 0 0,0-1 0 16,12 4 0-16,-1-3 0 0,0 4 0 0,6-5 0 15,0 1 0-15,2-1 0 0,-2-2 0 0,2-2 0 16,-3 0 0-16,-2-1 0 0,-3-2 0 0,-4 2 0 15,-5-1 0-15,-3-2 0 0,-6 1 0 0,3 0 0 16,-6-2 0-16,2 1 0 0,-3 0 0 0,0-3 0 0,-1 0 0 16,-1 3 0-16,-2-3 0 0,-1-1 0 0,0 1 0 15,0 4 0-15,-8-9 0 0,4 6 0 0,-6-1 0 16,-3 1 0-16,2 1 0 0,-7 3 0 0,-3-1 0 16,0 5 0-16,-7-2 0 0,1 7 0 0,-3 0 0 15,5 3 0-15,7-3 0 0,-5 4 0 0,4 5 0 16,-2 0 0-16,11-1 0 0,-3-3 0 0,5 3 0 15,0-3 0-15,5 0 0 0,-1 2 0 0,4-3 0 16,2-1 0-16,0-2 0 0,4-2 0 0,3 6 0 16,4-5 0-16,5-2 0 0,-1-1 0 0,3-2 0 15,-1-1 0-15,3 0 0 0,0-2 0 0,-1-4 0 0,-1 2 0 16,0-2 0-16,-1 0 0 0,-1-2 0 0,-4 0 0 16,-5-2 0-16,0 4 0 0,1-1 0 0,-3 0 0 15,-1 0 0-15,-2 2 0 0,1-1 0 0,-2-2 0 16,-1 3 0-16,-2 1 0 0,0 0 0 0,0 0 0 15,0 0 0-15,-27 8 0 0,12 1 0 0,-2 1 0 16,-2 6 0-16,-4 3 0 0,3 2 0 0,-1-1 0 16,3 4 0-16,3-1 0 0,1-1 0 0,4 1 0 15,2-4 0-15,3-4 0 0,4-1 0 0,2-4 0 0,0 1 0 16,-1-2 0-16,7 0 0 0,-1-2 0 16,4-1 0-16,4-1 0 0,3-4 0 0,-3 0 0 15,3-2 0-15,2 1 0 0,-1-3 0 0,-2-5 0 0,2 0 0 16,-5 5 0-16,-4-5 0 0,1 3 0 15,-5 3 0-15,2-2 0 0,-5 1 0 0,2 1 0 0,-1 0 0 16,-3 2 0-16,0 0 0 0,0 0 0 0,-17 13 0 16,8-3 0-16,-5 1 0 0,1 4 0 0,-1 2 0 15,-1 6 0-15,2-2 0 0,-2 3 0 0,4 0 0 16,1 3 0-16,3-2 0 0,3 0 0 0,1-4 0 16,6 3 0-16,-1 1 0 0</inkml:trace>
  <inkml:trace contextRef="#ctx0" brushRef="#br0" timeOffset="61164.13">9465 2971 143 0,'-5'1'402'0,"-4"-2"22"0,0 2 12 15,-1 1 17-15,-4 1 6 0,-2 1-2 0,1 0 1 16,-3 0 6-16,0 1 9 0,4 1-4 0,-6 2-19 16,0-1-19-16,1 0-27 0,3 0-40 0,3-1-37 15,3 0-34-15,1 0-29 0,4 4-24 0,5-2-23 16,4 2-22-16,10 4-19 0,11 1-16 0,14-4-128 15,17 5-32-15,35 3 0 0,3-6 0 0,10 1 0 16,1-3 0-16,2-3 0 0,4-1 0 0,9 1 0 0,2 2 0 16,2-3 0-16,-2-2 0 0,1 1 0 15,-7-1 0-15,8-1 0 0,0-4 0 0,1 6 0 0,2-6 0 16,-6-1 0-16,-2 0 0 0,-6 1 0 0,-1-2 0 16,2 0 0-16,-8 1 0 0,0 1 0 0,-11-3 0 15,-3 2 0-15,-30-1 0 0,0-2 0 0,-4-2 0 16,-3 3 0-16,-15 0 0 0,-3 3 0 0,-5-1 0 15,-3-3 0-15,-7 3 0 0,-4 1 0 0,-5-2 0 16,0 0 0-16,-6 2 0 0,2-1 0 0,-4 2 0 16,3-2 0-16,-8 1 0 0,6 0 0 0,-6 0 0 15,9 0 0-15,-9 0 0 0,5 1 0 0,-5-1 0 16,0 0 0-16,8 0 0 0,-8 0 0 0,0 0 0 16,0 0 0-16,0 0 0 0,0 0 0 0,8 0 0 15,-8 0 0-15,5 5 0 0,-4-1 0 0,2-3 0 0,-2 4 0 16,0 2 0-16,2-1 0 0,-2-1 0 15,2 3 0-15,-1 2 0 0,1-1 0 0,-2 5 0 16,3-3 0-16,0 4 0 0,-3-3 0 0,7 5 0 0,-3 0 0 16,1 0 0-16,-2 1 0 0,2 0 0 15,-1 1 0-15,0 0 0 0,6 4 0 0,-9-4 0 0,4 0 0 16,1 0 0-16,-2 6 0 0,2 0 0 0,-1-7 0 16,2 7 0-16,-1 0 0 0,0 2 0 0,-1-2 0 15,1 3 0-15,3-5 0 0,-4 5 0 0,1-1 0 16,0 0 0-16,-2 3 0 0,4 0 0 0,-4-1 0 15,2 1 0-15,-1-1 0 0,-2 4 0 0,1 1 0 16,0 0 0-16,0-1 0 0,-1-1 0 0,0 2 0 16,-1 1 0-16,0 1 0 0,4-2 0 0,-2-1 0 15,-1 1 0-15,0 1 0 0,-1 11 0 0,3-14 0 16,-4 1 0-16,-1 2 0 0,1 1 0 0,-2-2 0 16,3 0 0-16,-4 0 0 0,2 2 0 0,-1-3 0 0,-1 2 0 15,1-1 0-15,0 0 0 0,-2-2 0 0,0 0 0 16,2-2 0-16,-1 2 0 0,0-1 0 15,1-1 0-15,-1-2 0 0,-1 1 0 0,1 2 0 0,1-3 0 16,0 0 0-16,1 1 0 0,-1 4 0 0,0 0 0 16,2-2 0-16,-2 0 0 0,0 1 0 0,1 1 0 15,-2 0 0-15,-1 2 0 0,2-1 0 0,0 1 0 16,0 0 0-16,2 1 0 0,-4-2 0 0,2-1 0 16,-1 1 0-16,2 0 0 0,-1 0 0 0,4-1 0 15,-4-1 0-15,1-1 0 0,1 1 0 0,0 3 0 16,-2-1 0-16,1-1 0 0,3 2 0 0,-3 1 0 15,2-1 0-15,-4 0 0 0,2 1 0 0,0 0 0 16,2 9 0-16,-2 4 0 0,-1-16 0 0,0 3 0 16,-1 11 0-16,1-11 0 0,0 12 0 0,0-2 0 15,-1-1 0-15,1 2 0 0,0-1 0 0,0 3 0 16,2 0 0-16,-3 2 0 0,0 0 0 0,2 3 0 0,-4-2 0 16,1 4 0-16,-1 2 0 0,1-4 0 0,-3-2 0 15,1 4 0-15,1-3 0 0,-1 0 0 0,1-3 0 16,-3 5 0-16,2-2 0 0,1 4 0 15,-2-3 0-15,0 0 0 0,2 3 0 0,-2-1 0 0,0 0 0 16,-2-2 0-16,5-2 0 0,-3 3 0 0,0-7 0 16,1 2 0-16,1-3 0 0,-2 1 0 0,4-13 0 15,-2 12 0-15,-1-12 0 0,3 13 0 0,-4-12 0 16,0 0 0-16,1 10 0 0,2-12 0 0,0 0 0 16,1-2 0-16,-3 1 0 0,0 2 0 0,4-4 0 15,-4-1 0-15,2-1 0 0,-1-3 0 0,2 1 0 16,-1-8 0-16,0 1 0 0,2 0 0 0,-1-3 0 15,-2 1 0-15,3-1 0 0,0 0 0 0,-1-5 0 16,-1 2 0-16,0-3 0 0,4 2 0 0,-4 0 0 16,2-1 0-16,-2-1 0 0,0 0 0 0,2 2 0 15,0-2 0-15,-1-1 0 0,1 3 0 0,0-3 0 16,0 1 0-16,0 1 0 0,0-3 0 0,0 3 0 0,-4-2 0 16,4 0 0-16,0-1 0 0,0 0 0 15,-2 0 0-15,2-3 0 0,2 1 0 0,-4 0 0 0,2-1 0 16,0-6 0-16,0 8 0 0,-3-4 0 0,3-4 0 15,0 0 0-15,0 9 0 0,0-9 0 0,0 0 0 16,-1 3 0-16,1-3 0 0,0 0 0 0,0 0 0 16,0 0 0-16,1 6 0 0,-1-6 0 0,0 0 0 15,0 0 0-15,0 0 0 0,0 0 0 0,0 0 0 16,0 0 0-16,0 0 0 0,0 0 0 0,0 0 0 16,0 0 0-16,0 0 0 0,0 0 0 0,0 0 0 15,0 0 0-15,0 0 0 0,0 0 0 0,0 0 0 16,0 0 0-16,5 5 0 0,-5-5 0 0,0 0 0 15,0 0 0-15,0 0 0 0,0 0 0 0,0 0 0 16,0 0 0-16,0 0 0 0,0 0 0 0,0 0 0 16,0 0 0-16,0 0 0 0,0 0 0 0,0 0 0 15,0 0 0-15,0 0 0 0,0 0 0 0,0 0 0 0,0 0 0 16,0 0 0-16,0 0 0 0,0 0 0 0,0 0 0 16,0 0 0-16,0 0 0 0,0 0 0 0,0 0 0 15,0 0 0-15,0 0 0 0,0 0 0 0,0 0 0 16,0 0 0-16,0 0 0 0,0 0 0 0,0 0 0 15,0 0 0-15,0 0 0 0,0 0 0 0,0 0 0 16,0 0 0-16,0 0 0 0,0 0 0 16,0 0 0-16,0 0 0 0,4-14 0 0,1 5 0 0,6 2 0 15,9-4 0-15,8-4-1366 0,19-7-1478 0,4 1 654 16</inkml:trace>
  <inkml:trace contextRef="#ctx0" brushRef="#br0" timeOffset="66171.92">14766 4008 310 0,'4'-11'681'0,"-4"-3"5"0,3-2 21 0,-1 1 4 0,-4-1-39 16,0 0-64-16,1 4-56 0,-3 2-54 0,-1 0-49 15,1 0-42-15,-3 0-41 0,2 6-37 0,-3 2-38 16,-1 2-29-16,-4 4-31 0,-6 13-23 0,-3 9-26 15,-2 19-141-15,1 4-41 0,13 7 0 0,-2 3 0 16,2 24 0-16,5-26 0 0,6 0 0 0,-6 3 0 16,5 21 0-16,0-25 0 0,7-4 0 0,1-1 0 15,-3-2 0-15,3-13 0 0,1 10 0 0,1-14 0 16,-1-2 0-16,-1-2 0 0,1 0 0 0,-3-9 0 16,1-3 0-16,-2 1 0 0,-1-7 0 0,0 0 0 0,-1-2 0 15,-1-1 0-15,1-2 0 0,-1 0 0 16,-1 1 0-16,1-3 0 0,0 0 0 0,-2-3 0 15,0 5 0-15,0-5 0 0,2 4 0 0,-2-4 0 0,0 0 0 16,2 3 0-16,-2-3 0 0,0 0 0 0,0 0 0 16,0 0 0-16,0 0 0 0,-8-13 0 15,3 8 0-15,-1-6 0 0,-3 1-169 0,-2-3-562 0,0-2-485 16,-2-2-1316-16,-1-4 582 0</inkml:trace>
  <inkml:trace contextRef="#ctx0" brushRef="#br0" timeOffset="66392.5">14347 4610 324 0,'-19'-4'586'0,"1"3"30"0,4-1 41 16,3 1 13-16,3 0-15 0,1 1-27 0,2 0-53 16,5 0-60-16,0 0-48 0,0 0-49 0,17-6-39 15,5 3-36-15,12-1-32 0,3 1-31 0,18-3-27 16,-3 4-24-16,0 1-23 0,1-5-127 0,1 4-79 16,-16 0 0-16,15-3 0 0,-17 4 0 0,-1 1 0 0,-3-2 0 15,-2 0 0-15,-10 1 0 0,-1 1 0 0,-3 0 0 16,-5 0 0-16,-1 1 0 0,-2-2 0 15,-2 1 0-15,1-2 0 0,-2 1 0 0,-5 1 0 0,10-4 0 16,-5 1 0-16,-3-1 0 0,0-1-486 0,-1-1-281 16,3-1-390-16,-2 2-1252 0,3-1 554 0</inkml:trace>
  <inkml:trace contextRef="#ctx0" brushRef="#br0" timeOffset="66705.67">15353 4064 8 0,'-5'-24'667'0,"0"6"36"0,0 1 41 16,2 4 4-16,4 2-50 0,-2 4-68 0,-1-2-61 16,0 4-60-16,0 1-53 0,-1 3-48 0,3 1-42 15,-10 19-34-15,-3 5-33 0,-6 24-28 0,-7 6-26 16,-2 24-23-16,12-21-21 0,-5 23-86 0,10-25-115 16,2 27 0-16,5-23 0 0,1-2 0 0,7-4 0 0,3 0 0 15,3-1 0-15,4-7 0 0,6-2 0 16,-2-15 0-16,14 12 0 0,-9-16 0 0,3 1 0 15,0-5 0-15,3-1 0 0,-3-3 0 0,0 2 0 0,2-7 0 16,-5 2 0-16,-5-5 0 0,-4-2 0 16,1 1 0-16,-4-3 0 0,-2-3 0 0,1 3 0 0,-4-2 0 15,-2-1 0-15,1 4 0 0,-1-3 0 0,-4-2 0 16,6 1 0-16,-6-1 0 0,7 1 0 0,-7-1 0 16,0 0 0-16,0 0 0 0,7-9 0 0,-7 6-37 15,2-3-692-15,-2 0-509 0,-2-4-1341 0,2 1 594 16</inkml:trace>
  <inkml:trace contextRef="#ctx0" brushRef="#br0" timeOffset="67180.12">15467 4552 223 0,'-2'-28'570'0,"4"9"43"0,1-5 25 0,9-1 18 16,3 4-4-16,-3 6-25 0,4 1-42 0,9 0-57 0,3 2-51 15,1 2-47-15,3 4-37 0,-2 3-45 0,-1 3-34 16,-7 2-25-16,-2 3-38 0,-2 3-25 15,0 2-22-15,-5 7-37 0,1 8-167 0,-8-7 0 0,-1 2 0 16,-3-1 0-16,-5 8 0 0,-1-8 0 0,-1 0 0 16,-3 1 0-16,1-4 0 0,-1-1 0 0,2-5 0 15,-3 2 0-15,5-5 0 0,-1 1 0 0,1-2 0 16,0 0 0-16,0-4 0 0,4 2 0 0,-2-2 0 16,2-2 0-16,0 0 0 0,0 0 0 0,0 0 0 15,0 0 0-15,6-18 0 0,0 8 0 0,2-5 0 16,2-3 0-16,2-7 0 0,6 1 0 0,-4-4 0 15,-4 2 0-15,7-2 0 0,-2 0 0 0,0 5 0 16,-7 6 0-16,1 0 0 0,-3 6 0 0,-1 4 0 0,-1 0 0 16,0 2 0-16,0 2 0 0,-4-1 0 15,1 0 0-15,-1 4 0 0,0 0 0 0,-10 10 0 16,2 1 0-16,-2 3 0 0,1 2 0 0,0 6 0 0,0-4 0 16,2 7 0-16,3 3 0 0,1-4 0 15,3-2 0-15,0 1 0 0,1-4 0 0,3 1 0 0,4-2 0 16,2-4 0-16,-3 2 0 0,4 0 0 0,3-2 0 15,-1 0 0-15,-2-2 0 0,2 0 0 0,0-2 0 16,2 1 0-16,-7-4 0 0,2 0 0 0,-1 0 0 16,-1-1 0-16,-2-2 0 0,-1 0 0 0,3 0 0 15,0-2 0-15,-4 1 0 0,1-2 0 0,-1-1 0 16,-4 0-432-16,0 0-335 0,12-4-399 0,-9-1-1262 16,-1 0 558-16</inkml:trace>
  <inkml:trace contextRef="#ctx0" brushRef="#br0" timeOffset="67515.5">15992 4296 3976 0,'-10'-34'675'0,"1"3"-129"0,1 5-3 0,4-1 9 15,3 9-67-15,1 5-63 0,1-1-100 0,-1 5-66 16,8 0-55-16,7 3-16 0,4 2-157 0,11 8-28 0,6 7 0 16,12 11 0-16,2 4 0 0,-4 7 0 0,1 6 0 15,-3 3 0-15,-6 2 0 0,-3 0 0 0,-6 2 0 16,-6 3 0-16,-4-2 0 0,-6 0 0 0,-9-14 0 15,-2 3 0-15,-3 0 0 0,-5-1 0 0,0-2 0 16,-5-1 0-16,2 0 0 0,-4-4 0 0,-1 0 0 16,0-6 0-16,4-6 0 0,1 0 0 0,-4-2 0 15,3-3 0-15,5-2 0 0,-3 0 0 0,0-2 0 16,3-2 0-16,-1 3 0 0,2-3 0 0,-1 2 0 16,1-2 0-16,-1-1 0 0,1-3 0 0,-1 2 0 15,1 1 0-15,3 0 0 0,1-4 0 0,-5 2 0 16,5-2 0-16,-3 4 0 0,3-4 0 0,0 0 0 15,-3 1 0-15,3-1 0 0,0 0 0 0,0 0 0 0,-2-9 0 16,4 3 0-16,-1 2-392 0,1-7-909 16,4 0-1407-16,1-6 623 0</inkml:trace>
  <inkml:trace contextRef="#ctx0" brushRef="#br0" timeOffset="67728.98">16904 4381 473 0,'-2'-1'780'16,"2"1"18"-16,-5-4-22 0,5 4-75 0,-4-4-66 16,4 4-62-16,0 0-59 0,0 0-51 0,0 0-47 15,0 0-41-15,0 0-36 0,0 0-31 0,19 2-31 16,-2-1-27-16,4 0-26 0,10 3-18 0,-3-3-123 16,0 0-83-16,2 2 0 0,0-2 0 0,1 3 0 15,-2-1 0-15,-2-1 0 0,-5 1 0 0,-7-1 0 16,-2 0-112-16,-1 1-476 0,-5 0-129 0,0-1-412 15,-3 3-1224-15,-4-2 542 0</inkml:trace>
  <inkml:trace contextRef="#ctx0" brushRef="#br0" timeOffset="67890.19">16999 4552 655 0,'-45'18'539'0,"11"-6"35"0,3-2 28 0,11-1 36 0,4-4-3 16,4-1-23-16,1-1-58 0,2 0-49 0,3-2-56 16,2 3-40-16,2-2-42 0,2-2-31 0,6 5-33 15,3-3-30-15,1 1-26 0,9-3-22 0,2 0-22 16,7 0-138-16,-6 0-65 0,6 0 0 0,-2-3 0 15,5 3 0-15,-3-2 0 0,-6-2 0 0,6 0 0 16,0-3 0-16,2 0-15 0,-1 0-605 0,-2 0-640 16,5 0-1364-16,1 1 604 0</inkml:trace>
  <inkml:trace contextRef="#ctx0" brushRef="#br0" timeOffset="68562.58">18761 3420 21 0,'4'-13'505'0,"-5"1"15"0,1-1 13 0,0-2 21 0,-3 1 6 16,3 3 15-16,-2-2-17 0,-6 3-15 16,3-1-19-16,-8-3-40 0,-1 3-46 0,-3 0-41 0,-3 2-39 15,-9 1-36-15,-3 5-30 0,-1 3-32 0,-3 5-28 16,1 8-20-16,-11 11-24 0,3 10-73 16,2 15-115-16,-4 29 0 0,17 8 0 0,11 15 0 0,17 13 0 15,9 0 0-15,12 8 0 0,4-6 0 0,6-4 0 16,2 0 0-16,4-6 0 0,-7-1 0 0,0-2 0 15,-4 0 0-15,1-6 0 0,-3-4 0 0,-6-3 0 16,-7-7 0-16,-5-23 0 0,-5 24 0 0,-2-27 0 16,-8 3 0-16,-5-5 0 0,-7 2 0 0,-2-6 0 15,-4-5 0-15,-5-1 0 0,-3-2 0 0,-3-7 0 16,-5-1 0-16,0-4 0 0,-1-2 0 0,-2-3 0 16,13-7 0-16,0-1 0 0,-1 1 0 0,-13 6 0 15,18-9 0-15,-2 1 0 0,2-1 0 0,3-3 0 0,0 0 0 16,7-1 0-16,-1-4 0 0,6 0 0 15,-5 1 0-15,3-1 0 0,1-1 0 0,4-1 0 16,0-3 0-16,2 0 0 0,3 3 0 0,-2-5 0 0,3 2 0 16,5-3 0-16,-9 3 0 0,9-3 0 0,-3 2 0 15,3-2 0-15,-6 5 0 0,6-5 0 0,0 0 0 16,0 0 0-16,-9 0 0 0,9 0 0 0,0 0 0 16,0 0 0-16,0 0 0 0,0 0 0 0,0 0 0 15,0 0 0-15,0 0 0 0,0 0 0 0,0 0 0 16,0 0 0-16,0 0 0 0,0 0 0 0,0 0 0 15,-6 2 0-15,6-2 0 0,0 0 0 0,0 0 0 16,0 0 0-16,0 0 0 0,0 0 0 0,0 0 0 16,0 0 0-16,0 0 0 0,0 0 0 0,0 0 0 15,-5 3 0-15,5-3 0 0,0 0 0 0,0 0 0 16,0 0 0-16,0 0 0 0,0 0 0 0,0 0-209 16,0 0-1122-16,0 0-1441 0,0 0 637 0</inkml:trace>
  <inkml:trace contextRef="#ctx0" brushRef="#br0" timeOffset="70747.31">19331 3873 97 0,'4'-5'630'0,"1"1"22"16,-2-3 27-16,-1 2 26 0,-2-1-6 0,2-3-55 16,-2 1-62-16,0 3-56 0,-2-4-50 0,0 2-46 15,-2-4-40-15,0 2-38 0,-1-1-35 0,-1 4-32 16,-1-3-29-16,-3 6-26 0,-1 1-26 0,-1 2-167 16,-2 2-37-16,-1 8 0 0,-2 1 0 0,0 12 0 0,1 2 0 15,4 10 0-15,2-1 0 0,4 17 0 16,3 1 0-16,6 5 0 0,2-2 0 0,2 3 0 15,5-1 0-15,0-3 0 0,3 3 0 0,0-5 0 0,3 2 0 16,-3-1 0-16,1-5 0 0,-5-14 0 0,-1-1 0 16,-1-2 0-16,-1-4 0 0,1 0 0 0,-8-10 0 15,4 0 0-15,-1-6 0 0,-3-1 0 0,2 1 0 16,-2-5 0-16,1 0 0 0,0 0 0 0,-2-2 0 16,1-1 0-16,-1 2 0 0,3-3 0 0,-3-2 0 15,1 5 0-15,-1-5 0 0,0 0 0 0,0 0 0 16,0 0 0-16,0 0 0 0,0 0 0 0,-5-12 0 15,0 6 0-15,-1-3-50 0,-2 1-697 0,0-2-486 16,1-4-1335-16,-4-2 591 0</inkml:trace>
  <inkml:trace contextRef="#ctx0" brushRef="#br0" timeOffset="70931.08">19021 4473 546 0,'-22'-3'718'0,"9"3"39"0,2-2 6 15,-1 1-50-15,3 0-71 0,4-1-54 16,0 2-66-16,5 0-51 0,-9-3-48 0,9 3-40 15,0 0-39-15,0 0-33 0,32-5-30 0,-10 4-28 0,7-4-25 16,2 1-25-16,3 1-158 0,-3-2-45 0,2 3 0 16,-1-2 0-16,2 0 0 0,-1-1 0 0,-1 2 0 15,-4-1 0-15,1 0 0 0,-8 0 0 0,0 0 0 16,-3-2-200-16,0 0-487 0,0 0-531 0,0 0-1319 16,2-4 584-16</inkml:trace>
  <inkml:trace contextRef="#ctx0" brushRef="#br0" timeOffset="71232.09">19918 3874 211 0,'-9'-17'843'0,"1"2"28"16,-1 3-71-16,4 4-79 0,0 1-71 0,1 3-69 16,-1-2-55-16,4 5-56 0,1 1-46 0,-13 10-43 0,7 6-37 15,-3 14-34-15,-1 2-31 0,-2 19-30 0,4 1-20 16,3 4-26-16,6 1-104 0,-1-1-99 0,4-2 0 15,5 2 0-15,8-4 0 0,1-2 0 0,4-4 0 16,7-1 0-16,-1 2 0 0,0-6 0 0,-6-11 0 16,4-2 0-16,3-2 0 0,-5-2 0 0,7-3 0 15,-4-3 0-15,-2 0 0 0,1-2 0 0,-4-2 0 16,-5-4 0-16,-2-2 0 0,-3-2 0 0,-3-2 0 16,-5 1 0-16,1-4 0 0,4 3 0 0,-4 0 0 15,-1-3 0-15,0 0 0 0,-4-1 0 0,0 0 0 16,9-6 0-16,-8 0 0 0,-1 2 0 0,0-3-344 15,0-3-965-15,0-1-1416 0,3-5 627 0</inkml:trace>
  <inkml:trace contextRef="#ctx0" brushRef="#br0" timeOffset="72072.95">20405 3970 4836 0,'-5'-17'814'15,"0"2"-212"-15,-2 4-34 0,5 2-66 0,0 3-71 16,-1 0-93-16,1 0-238 0,0 2-100 0,2 0 0 16,0 4 0-16,0 0 0 0,0 0 0 0,0 0 0 15,0 0 0-15,14 7 0 0,-5 0 0 0,9-1 0 16,9 4 0-16,3 0 0 0,2-1 0 0,6 0 0 16,-1 0 0-16,-1 0 0 0,0-2 0 0,1 1 0 15,1-1 0-15,-4-2 0 0,-5-2 0 0,-8-2 0 16,-2 1 0-16,-3 0 0 0,-2-2 0 0,-5 2 0 0,-1-2 0 15,0 0 0-15,-8 0 0 0,10-4 0 0,-8 2 0 16,2 0 0-16,-4-3 0 0,3 1 0 16,-3-2 0-16,-3 2 0 0,-1 0 0 0,2-2 0 0,-6 0 0 15,-2 3 0-15,1-1 0 0,-11 1 0 0,2 3 0 16,-4-2 0-16,0 5 0 0,-5 0 0 0,-1 4 0 16,0 2 0-16,1 0 0 0,3 5 0 0,1-1 0 15,6-1 0-15,1 1 0 0,4 2 0 0,1-1 0 16,-2 1 0-16,5 1 0 0,3-1 0 0,1 1 0 15,1 0 0-15,3-5 0 0,3 3 0 0,2 3 0 16,3-3 0-16,3 1 0 0,2-2 0 0,3-1 0 16,7 2 0-16,-3-5 0 0,3-1 0 0,-1-1 0 15,0-3 0-15,-3-1 0 0,3-2 0 0,-2 2 0 0,2-3 0 16,-6 1 0-16,0-1 0 0,-3-1 0 16,-2 1 0-16,-1-2 0 0,-3 1 0 0,-1 0 0 15,1 1 0-15,-7 0 0 0,8 1 0 0,-8-1 0 0,4-2 0 16,-4 2 0-16,0 0 0 0,0 0 0 0,0 0 0 15,-19-2 0-15,10 5 0 0,-5 1 0 16,-1-1 0-16,-3 4 0 0,1-2 0 0,-1 5 0 0,3-3 0 16,0 2 0-16,4-2 0 0,0 2 0 0,3 0 0 15,-1 0 0-15,3-1 0 0,-3 2 0 0,8-2 0 16,-2 0 0-16,3 2 0 0,0-2 0 0,4 0 0 16,2-1 0-16,3 1 0 0,3-1 0 0,6 1 0 15,0 0 0-15,3-3 0 0,1-1 0 0,9-1 0 0,-1 0 0 16,1-3 0-16,-4-2 0 0,1 1 0 15,-9-3 0-15,3-1 0 0,-2 0 0 0,-2-2 0 16,-1 0 0-16,-6 1 0 0,3-2 0 0,-5 2 0 0,0-1 0 16,-5 0 0-16,0 2 0 0,2 0 0 15,-6 0 0-15,0 2 0 0,-1-2 0 0,-4 2 0 0,-1 2 0 16,-5 0 0-16,-4 2 0 0,-2 4 0 0,-11 7 0 16,0 0 0-16,0 0 0 0,-1 8 0 0,-2-2 0 15,-5 16 0-15,11-8 0 0,-5 12 0 0,10-12 0 16,-1 0 0-16,4 3 0 0,2 0 0 0,0 1 0 15,6-4 0-15,-1-1 0 0,1-8 0 0,1 1 0 16,7-1 0-16,-3 0 0 0,4-7 0 0,0 2 0 16,0-3 0-16,0-2 0 0,0 0 0 0,0-2 0 15,0 1 0-15,0 0 0 0,0-3 0 0,0-3 0 16,0 0 0-16,0 5 0 0,0-5 0 0,0 0 0 16,0 0 0-16,0 0 0 0,0 0-469 0,0 0-818 0,5-17-1395 15,-5 10 617-15</inkml:trace>
  <inkml:trace contextRef="#ctx0" brushRef="#br0" timeOffset="72424.03">21133 3730 6281 0,'5'-31'349'0,"3"6"-39"0,-3 6 14 0,5 2 21 15,-3 3-26-15,-2 3-66 0,0 3-243 0,2 3-10 16,4 0 0-16,-1 7 0 0,7 5 0 0,10 9 0 16,12 16 0-16,1 15 0 0,17 29 0 0,-7 1 0 15,-3 6 0-15,-7-1 0 0,-7 4 0 0,-7-4 0 16,-12-22 0-16,-8 25 0 0,-4-29 0 0,-9 3 0 0,-7 24 0 16,4-32 0-16,-7 0 0 0,-2-1 0 0,-8-7 0 15,4-1 0-15,5-11 0 0,-5-3 0 16,4 0 0-16,-5-3 0 0,1-4 0 0,4-2 0 0,-3-1 0 15,8-5 0-15,-4-3 0 0,5 1 0 0,-3-1 0 16,8-3 0-16,0-2 0 0,-1 2 0 0,2-5 0 16,2 2 0-16,0-4 0 0,1 4 0 0,-3-4 0 15,7 0 0-15,-10 0 0 0,10 0 0 0,-9-4 0 16,5-1-1366-16,2-1-1478 0,3-1 654 0</inkml:trace>
  <inkml:trace contextRef="#ctx0" brushRef="#br0" timeOffset="73071.92">22402 4181 409 0,'3'-11'721'0,"-3"1"32"15,-3-2 1-15,-1 2-31 0,-2 1-69 0,-5 0-65 16,-4 0-54-16,0 2-56 0,-5 2-50 0,-8 0-42 16,-3 5-37-16,-5 5-35 0,2 2-32 0,-3 5-28 15,3 1-27-15,1 5-21 0,5 1-87 0,3 1-120 0,3 5 0 16,1-3 0-16,6-1 0 0,6 2 0 0,5 4 0 16,8-9 0-16,1 2 0 0,9 4 0 15,0 0 0-15,9-6 0 0,1-1 0 0,6-4 0 0,2 0 0 16,0 0 0-16,2-5 0 0,1 1 0 0,-2-7 0 15,0 1 0-15,-3-2 0 0,-1-2 0 0,-9-1 0 16,-3-1 0-16,1-4 0 0,-4-3 0 0,0 0 0 16,-5-4 0-16,0-1 0 0,-4-4 0 0,0-9 0 15,-10-3 0-15,3-4 0 0,-7-12 0 0,-7-2 0 16,-3-2 0-16,-2-4 0 0,-3 1 0 0,-14-22 0 16,-3 2 0-16,13 26 0 0,-1-4 0 0,-19-23 0 15,15 30 0-15,6 2 0 0,4 15 0 0,3 0 0 0,1 3 0 16,7 8 0-16,3 3 0 0,0 5 0 15,7-1 0-15,3-1 0 0,4 2 0 0,4 2 0 16,23-4 0-16,8 7 0 0,19 0 0 0,-1 8 0 0,2 1 0 16,-1 3 0-16,-3 1 0 0,-20-2 0 15,0 4 0-15,-5 1 0 0,-2-4 0 0,-10 2 0 0,-5-3 0 16,0 0 0-16,-5 0 0 0,0-4 0 0,1 4 0 16,-6-3 0-16,1 1 0 0,-1 0 0 0,0-2 0 15,-3 2 0-15,3-1 0 0,-4-3 0 0,4 3 0 16,-4-4 0-16,1 3 0 0,-1-3 0 0,0 5 0 15,0-5 0-15,5 1 0 0,-5-1 0 0,0 0 0 16,0 5 0-16,0-5 0 0,0 0 0 0,0 0 0 16,0 0 0-16,0 0 0 0,0 0 0 0,0 4 0 15,0-4 0-15,0 0 0 0,0 0 0 0,0 5 0 16,0-1 0-16,3 1 0 0,-2 1 0 0,4 2 0 16,-1-2-25-16,1-1-787 0,12 2-414 0,-4-1-1328 15,7-6 587-15</inkml:trace>
  <inkml:trace contextRef="#ctx0" brushRef="#br0" timeOffset="73790.08">23147 3635 326 0,'0'-12'715'0,"3"-5"34"16,-4 6 5-16,1 0-24 0,-4 1-70 0,0 0-62 15,0 2-61-15,-2 0-51 0,-3 3-50 0,-4 1-49 16,-5 2-42-16,-5 8-33 0,-10 10-32 0,-10 15-27 15,3 7-20-15,-15 27-32 0,20-13-15 0,-7 27-183 16,17 5-3-16,6-4 0 0,8-19 0 0,-1 23 0 16,9-23 0-16,9 22 0 0,5-26 0 0,8 24 0 15,1-26 0-15,3 3 0 0,18 13 0 0,-10-21 0 0,9-5 0 16,1-1 0-16,0-8 0 0,0-4 0 16,7-2 0-16,-19-12 0 0,4-2 0 0,-5-3 0 15,0-1 0-15,-7-5 0 0,-2-3 0 0,0 3 0 0,-6-3 0 16,-1-1 0-16,-2-2 0 0,-4 2 0 0,2-3 0 15,-4 2 0-15,2-2 0 0,-6 0 0 0,9-2 0 16,-4 2 0-16,-1-4 0 0,-3 2 0 0,2-2 0 16,-2 0 0-16,2-4 0 0,-3 1 0 0,1-3 0 15,-1 1 0-15,0-1-594 0,-1-2-673 0,-1-4-1371 16,0-2 607-16</inkml:trace>
  <inkml:trace contextRef="#ctx0" brushRef="#br0" timeOffset="74282.66">23234 4198 573 0,'0'-20'672'0,"2"2"39"15,0 3 1-15,3 2-21 0,-1 5-50 0,1-3-55 16,4 4-60-16,0 1-54 0,1 1-44 0,4 3-43 16,6 3-40-16,-4 1-34 0,5 5-30 0,-5 1-28 0,1 3-27 15,-3 5-23-15,0-1-28 0,-4 2-175 16,-3 0 0-16,-5 3 0 0,1 5 0 0,-2-7 0 0,-2 0 0 15,-2 0 0-15,-1-3 0 0,-1 1 0 0,1-2 0 16,-1-3 0-16,0-2 0 0,-2 1 0 16,3-3 0-16,1-3 0 0,1 2 0 0,2-4 0 0,-2 3 0 15,1-2 0-15,1-3 0 0,-1 5 0 0,1-5 0 16,0 0 0-16,0 0 0 0,0 0 0 0,6-12 0 16,-1 6 0-16,2-3 0 0,1-6 0 0,3 0 0 15,-2 0 0-15,7-7 0 0,-2 0 0 0,-1-1 0 16,-4-1 0-16,4 1 0 0,-6 5 0 0,1 3 0 15,0 3 0-15,-4 0 0 0,0 4 0 0,-1 1 0 16,0 1 0-16,-2 1 0 0,-1 1 0 0,3 1 0 16,-3 3 0-16,0 0 0 0,0 0 0 0,-13 11 0 15,8-1 0-15,-4 5 0 0,1 0 0 0,-2 5 0 0,5 5 0 16,-1-2 0-16,3-3 0 0,0-2 0 16,2 1 0-16,1 2 0 0,0-3 0 0,4-2 0 15,-1-1 0-15,3 0 0 0,-2-5 0 0,3 5 0 16,1-5 0-16,-3-1 0 0,0-1 0 0,3 0 0 0,2-1 0 15,-6-3 0-15,1 2 0 0,0-1 0 16,-1-2 0-16,1-1 0 0,2 3 0 0,-2-2 0 16,1-2 0-16,1 3 0 0,5-4 0 0,-1 0 0 0,1 0-775 15,6-4-461-15,1 1-1339 0,-1-1 592 0</inkml:trace>
  <inkml:trace contextRef="#ctx0" brushRef="#br0" timeOffset="74478.95">23720 4301 665 0,'-18'-2'760'0,"5"0"28"16,3 1-28-16,1 0-76 0,3-1-66 0,1 1-62 16,5 1-54-16,0 0-48 0,0 0-43 0,0 0-43 15,0 0-32-15,0 0-32 0,30 5-30 0,-17-4-26 16,1 0-25-16,3 1-23 0,-1 2-160 0,-3-3-40 16,0 1 0-16,5 0 0 0,-5-1 0 0,1 2 0 15,-1 1 0-15,-3-2 0 0,1 0 0 0,-1 0 0 16,1 2 0-16,0-1-114 0,2-1-513 0,-2-2-615 0,2 0-1345 15,9-1 595-15</inkml:trace>
  <inkml:trace contextRef="#ctx0" brushRef="#br0" timeOffset="75263.92">24047 3970 3901 0,'-5'-10'913'0,"1"0"-246"0,2 4-81 16,-1 0-40-16,0 0-76 0,3 1-81 0,-2 1-95 16,1 1-67-16,1 3-52 0,-2-4-152 0,2 4-23 15,0 0 0-15,0 0 0 0,0 0 0 0,0 0 0 16,0 0 0-16,11 12 0 0,-6-3 0 0,3 0 0 0,5 4 0 16,0-2 0-16,4 1 0 0,-2 2 0 15,10 3 0-15,1-4 0 0,-8-2 0 0,9 3 0 16,1-1 0-16,-1-1 0 0,-1-3 0 0,0 0 0 15,-6-1 0-15,0-2 0 0,-1 0 0 0,-1-2 0 16,0 0 0-16,-5-2 0 0,1 0 0 0,-3-1 0 16,0 0 0-16,-1-1 0 0,-4 0 0 0,1-1 0 15,-2-2 0-15,2 1 0 0,0-3 0 0,-5 1 0 0,3 1 0 16,-1-3 0-16,-2 1 0 0,-1-1 0 0,-1 0 0 16,-3 0 0-16,3 0 0 0,-5-1 0 0,0 2 0 15,-4-1 0-15,-1 0 0 0,-3 3 0 0,-1 0 0 16,-7 3 0-16,1 1 0 0,1 3 0 0,-3-1 0 15,3 6 0-15,-6 2 0 0,7-2 0 0,0 1 0 16,2 1 0-16,2-1 0 0,3 3 0 0,3-4 0 16,-1 2 0-16,3-1 0 0,2 5 0 0,3-3 0 15,1-2 0-15,2 0 0 0,5 1 0 0,-1-1 0 16,3 0 0-16,2 1 0 0,2-1 0 0,4-2 0 16,-2 3 0-16,4-4 0 0,-1 0 0 0,0-2 0 15,0 1 0-15,0 0 0 0,0-3 0 0,0 0 0 16,-7 0 0-16,1-2 0 0,-2 0 0 0,0-1 0 0,-3 1 0 15,-4 0 0-15,-3-1 0 0,9 0 0 0,-9 0 0 16,8 0 0-16,-4 2 0 0,-4-2 0 0,0 0 0 16,0 0 0-16,0 0 0 0,0 0 0 0,0 0 0 15,-19-4 0-15,8 6 0 0,0 1 0 0,-8 2 0 16,1 2 0-16,1-2 0 0,-2 5 0 0,5-5 0 16,-4 5 0-16,4-1 0 0,0-1 0 0,6 0 0 15,1-1 0-15,0 2 0 0,0 0 0 0,3 0 0 16,1-2 0-16,5 0 0 0,-1 2 0 0,5-1 0 15,2-1 0-15,2 0 0 0,5 4 0 0,-1-5 0 16,7 0 0-16,-3 0 0 0,1-2 0 0,1-3 0 16,-7-1 0-16,9 1 0 0,-5-2 0 0,2 1 0 15,-6-2 0-15,0-3 0 0,-2 3 0 0,0-2 0 0,-2 2 0 16,-4-1 0-16,-1 3 0 0,1-2 0 16,-1-1 0-16,-4 3 0 0,0 0 0 0,0 0 0 15,0 0 0-15,-18 7 0 0,2 1 0 0,-1 0 0 0,-2 2 0 16,0-1 0-16,-4 7 0 0,-2 0 0 0,1-2 0 15,5 2 0-15,-2 1 0 0,6-2 0 0,2-3 0 16,1 1 0-16,7-2 0 0,-3 3 0 16,5-3-1366-16,5 2-1478 0,1-3 654 0</inkml:trace>
  <inkml:trace contextRef="#ctx0" brushRef="#br0" timeOffset="75863.95">24746 3527 547 0,'-2'-8'661'15,"0"3"9"-15,2 2 16 0,-2 0-31 0,2 3-34 16,-2-7-52-16,2 7-53 0,0 0-44 0,0 0-39 0,10 18-46 15,2 8-36-15,7 16-32 0,3 9-37 0,15 34-18 16,-4 2-29-16,-3 3-21 0,-3 9-18 16,-1-1-83-16,-1-1-113 0,-10-5 0 0,-10-4 0 0,-6-6 0 15,-7-22 0-15,-3-2 0 0,-14 19 0 0,3-23 0 16,-4-3 0-16,-3-2 0 0,-5 0 0 0,-3-5 0 16,0-4 0-16,-7-4 0 0,3-6 0 0,9-7 0 15,1-6 0-15,0-1 0 0,7-3 0 0,-3-5 0 16,9-2 0-16,4-3 0 0,-2 1-75 0,2-2-630 15,2 0-531-15,-2-4-1338 0,6 2 593 0</inkml:trace>
  <inkml:trace contextRef="#ctx0" brushRef="#br0" timeOffset="77071.9">23608 5992 366 0,'2'-5'668'0,"-1"2"9"0,2-2 36 16,-3 3-12-16,0-4-21 0,-3 1-32 0,0 1-63 15,-3-2-59-15,-1-1-51 0,-3 2-50 0,-3 2-42 16,-8 1-38-16,-7-3-34 0,-1 10-32 0,-4-1-30 16,-1 6-89-16,-1 1-160 0,-8 13 0 0,11-5 0 15,0 3 0-15,8-2 0 0,-1 8 0 0,4-4 0 16,6 3 0-16,2-2 0 0,5-3 0 0,1-3 0 0,4-2 0 15,4 0 0-15,1 0 0 0,3 0 0 0,4-2 0 16,2-1 0-16,2-3 0 0,2-2 0 0,5 0 0 16,1-5 0-16,6 4 0 0,-6-6 0 0,0 1 0 15,6-2 0-15,-6-4 0 0,-2-1 0 0,8-4 0 16,-8 0 0-16,0-4 0 0,4-4 0 0,-3-5 0 16,-3 0 0-16,5-5 0 0,-3-2 0 0,-4 0 0 15,0-4 0-15,0-2 0 0,0 1 0 0,-2-11 0 0,-4 10 0 16,-2-1 0-16,-2 0 0 0,-1 4 0 15,0-2 0-15,-6 2 0 0,0 3 0 0,-3 1 0 16,3 9 0-16,-5 0 0 0,0 3 0 0,-1 2 0 0,1 3 0 16,2 2 0-16,0 2 0 0,2 1 0 0,-1 1 0 15,0 2 0-15,4 2 0 0,-9 18 0 0,4 0 0 16,-3 9 0-16,6 5 0 0,-1 2 0 0,2 3 0 16,2-1 0-16,3 9 0 0,-2 1 0 0,6-1 0 15,-4-10 0-15,4 1 0 0,1-5 0 0,-1-1 0 16,3-2 0-16,0-2 0 0,2 0 0 0,-2-4 0 15,-2-2 0-15,0-5 0 0,0-2 0 0,0-3 0 16,-4 2 0-16,0-5 0 0,0 3 0 0,-1-5 0 16,0-2 0-16,0 2 0 0,-3-3 0 0,2 1 0 15,-2 0 0-15,-1-3 0 0,3 2 0 0,-3-2 0 16,0 0 0-16,5 4 0 0,-5-4 0 0,0 0 0 0,0 0-169 16,10-8-502-16,-7 4-555 0,-1 0-1327 15,5-2 588-15</inkml:trace>
  <inkml:trace contextRef="#ctx0" brushRef="#br0" timeOffset="77764.92">23951 5783 549 0,'-5'-7'709'16,"1"0"19"-16,3 0-14 0,-3 4-33 0,3-2-28 15,-2 4-52-15,3 1-56 0,0 0-54 0,0 0-48 16,0 0-42-16,0 0-40 0,5 18-35 0,2-11-36 15,-1 1-23-15,8 3-30 0,-1 2-42 0,6-1-195 16,3 3 0-16,2-1 0 0,3 0 0 0,1-3 0 16,0 1 0-16,3-1 0 0,-3-2 0 0,0-5 0 15,0 3 0-15,2-1 0 0,-12-4 0 0,1 2 0 16,-6-1 0-16,3-2 0 0,-7 3 0 0,0-4 0 0,-4 0 0 16,4 0 0-16,-9 0 0 0,10-5 0 0,-2 3 0 15,-4-2 0-15,-3 2 0 0,4-3 0 0,-5 1 0 16,0-1 0-16,0 1 0 0,0-1 0 0,-5-1 0 15,0 2 0-15,-3-1 0 0,-2 1 0 0,-4 1 0 16,1 3 0-16,-6 2 0 0,-1-1 0 0,-7 5 0 16,1 1 0-16,5 0 0 0,-5 3 0 0,8-3 0 15,0 6 0-15,3-1 0 0,1 1 0 0,2-4 0 16,3 2 0-16,-1 1 0 0,5-2 0 0,1-1 0 16,2 3 0-16,0 4 0 0,6-5 0 0,1 0 0 15,6 1 0-15,1 1 0 0,3-3 0 0,5 2 0 16,0-2 0-16,5 4 0 0,2-4 0 0,-2-4 0 0,-5 1 0 15,0-4 0-15,-1 3 0 0,-1-5 0 16,-6 1 0-16,0-1 0 0,-2 1 0 0,-2-2 0 16,-3 2 0-16,0 0 0 0,0-1 0 0,-5-1 0 0,5 1 0 15,-5-1 0-15,4 3 0 0,-4-3 0 0,-11 7 0 16,-1 0 0-16,-6 0 0 0,0 4 0 0,3 0 0 16,-9 0 0-16,5 1 0 0,2-3 0 0,0 2 0 15,2-1 0-15,6-2 0 0,1 1 0 0,2-3 0 16,1 0 0-16,4 1 0 0,-2 0 0 0,7 0 0 15,3 1 0-15,1-2 0 0,8 2 0 0,3-1 0 16,6 1 0-16,5 0 0 0,0-3 0 0,-2-3 0 16,6 1 0-16,-4-3 0 0,4-1 0 0,-4-2 0 0,-2-1 0 15,-1 0 0-15,-5-2 0 0,-4 2 0 0,-5 0 0 16,-2 4 0-16,-2-4 0 0,-2 4 0 16,-2-2 0-16,-2 1 0 0,-3 1 0 0,0 0 0 0,0 0 0 15,-29 12 0-15,-2 1 0 0,-4 1 0 0,-9 8 0 16,-2 2 0-16,-1 0 0 0,-3 4 0 0,18-8 0 15,-11 8 0-15,12-6 0 0,-4 10 0 0,10-6 0 16,3 0 0-16,4 2 0 0,4 2 0 0,7-2 0 16,5-10-1366-16,7 6-1478 0,8 1 654 0</inkml:trace>
  <inkml:trace contextRef="#ctx0" brushRef="#br0" timeOffset="102180.73">12826 9243 144 0,'0'4'347'0,"0"-4"18"16,0 0 34-16,0 0 12 0,0 0 17 0,0 0 15 0,0 0 7 15,0 0 3-15,0 0 16 0,0 0 4 0,-2 3-1 16,2-3 4-16,0 0-6 0,0 0-13 0,0 0-36 16,-3 4-38-16,3-4-40 0,0 0-31 0,0 0-30 15,0 0-89-15,0 0-193 0,0 0 0 0,-6 0 0 16,6 0 0-16,0 0 0 0,0 0 0 0,0 0 0 15,0 0 0-15,0 0 0 0,0 0 0 0,0 0 0 16,-8 2 0-16,8-2 0 0,0 0 0 0,0 0 0 0,-4 3 0 16,4-3 0-16,0 0 0 0,0 0 0 0,0 0 0 15,-6 1 0-15,6-1 0 0,-10 4 0 0,0-3 0 16,-1 0 0-16,-2 3 0 0,-4-2 0 0,-4 2 0 16,3 0 0-16,-10-1 0 0,6 0 0 0,2-1 0 15,-6 2 0-15,2 0 0 0,-3-1 0 0,-1 0 0 16,-3-1 0-16,2 2 0 0,-3-2 0 0,0-1 0 15,-5 1 0-15,5-2 0 0,-4-2 0 0,1 1 0 0,-4 1 0 16,2-4 0-16,-1 4 0 0,1-4 0 16,-3 3 0-16,-1-1 0 0,2-1 0 0,0-3 0 0,2 4 0 15,0-3 0-15,-1 2 0 0,2-1 0 0,-1 0 0 16,5 1 0-16,-1-1 0 0,2 1 0 0,-1 0 0 16,-1-2 0-16,1 2 0 0,0 0 0 0,-4 0 0 15,3 0 0-15,-2-3 0 0,0 4 0 0,-2-3 0 16,-2 0 0-16,2 0 0 0,-2 2 0 0,-14-4 0 15,2 1 0-15,-1 1 0 0,-1 1 0 0,1 1 0 16,2 0 0-16,-5-1 0 0,0-1 0 0,-2 1 0 0,-1 0 0 16,2 1 0-16,-7 1 0 0,2 0 0 0,-3-1 0 15,3 2 0-15,-3-2 0 0,-27-1 0 16,30 1 0-16,-3 2 0 0,0-1 0 0,0-1 0 0,-4 3 0 16,-25 0 0-16,28-2 0 0,-29 2 0 0,2-6 0 15,30 6 0-15,-29 2 0 0,25-6 0 0,-28 3 0 16,28 1 0-16,-30-4 0 0,3 3 0 0,2-2 0 15,-1 2 0-15,26 1 0 0,-33 1 0 0,8-4 0 0,-6 2 0 16,4 1 0-16,1 0 0 0,1 1 0 16,-3 5 0-16,2-5 0 0,-3 3 0 0,6-3 0 15,22-1 0-15,-30 4 0 0,0-4 0 0,5 4 0 0,28-2 0 16,-32 1 0-16,3 3 0 0,0-2 0 0,3 4 0 16,22-4 0-16,-22-2 0 0,23 0 0 0,-25 3 0 15,30-2 0-15,-28 1 0 0,26-1 0 0,-27 0 0 16,26 2 0-16,-25 0 0 0,27-2 0 0,-4 1 0 15,-27 1 0-15,25-2 0 0,-26-1 0 0,30 1 0 16,-1-1 0-16,-26 2 0 0,29-2 0 0,-3 0 0 16,-1-1 0-16,1-1 0 0,-2 2 0 0,4-4 0 15,0 4 0-15,3-2 0 0,1-2 0 0,1 2 0 0,4-3 0 16,0 1 0-16,4 1 0 0,1-1 0 0,11 1 0 16,-11-4 0-16,10 1 0 0,3 4 0 0,-3-3 0 15,1 2 0-15,-2-1 0 0,1 0 0 0,3-3 0 16,-4 4 0-16,4-3 0 0,1 2 0 0,1-1 0 15,-1 1 0-15,0-2 0 0,4 2 0 0,3-2 0 16,-3 0 0-16,1 1 0 0,2 0 0 0,0 1 0 16,7-1 0-16,-5 0 0 0,5 2 0 0,0-2 0 15,3 0 0-15,-1 2 0 0,-1-2 0 0,1 1 0 0,-2 1 0 16,1-2 0-16,0 3 0 0,-2-1 0 0,-4 1 0 16,6-1 0-16,1-2 0 0,-3 2 0 0,4 1 0 15,-3 0 0-15,2 0 0 0,1 0 0 0,-11 0 0 16,11-2 0-16,-4 4 0 0,5-1 0 0,-5 2 0 15,-5-6 0-15,-3 6 0 0,1-3 0 0,9 2 0 16,1-2 0-16,-11 3 0 0,8-2 0 0,4 1 0 16,-3-2 0-16,0 3 0 0,2-2 0 0,1 3 0 0,-3-1 0 15,2 0 0-15,-1-1 0 0,1 0 0 0,-2 2 0 16,-5-3 0-16,-1 1 0 0,0 1 0 16,-1 0 0-16,-2 1 0 0,0-1 0 0,-2 0 0 0,-4 2 0 15,3 0 0-15,-4-2 0 0,3 2 0 0,-4-3 0 16,1 3 0-16,1-2 0 0,-3 3 0 0,4-2 0 15,-2-1 0-15,1 1 0 0,4-2 0 0,-2 2 0 16,1-1 0-16,1-1 0 0,-1 2 0 0,1-1 0 16,0 2 0-16,1-3 0 0,-3 3 0 0,1 0 0 15,-2-1 0-15,3 1 0 0,-3-1 0 0,0 1 0 16,1 2 0-16,-1-4 0 0,0 0 0 0,3 3 0 16,0-1 0-16,-1 0 0 0,5-1 0 0,0 0 0 15,-1 1 0-15,3-3 0 0,6 1 0 0,-1 1 0 0,-1-2 0 16,6 2 0-16,-2-4 0 0,0 2 0 0,6 0 0 15,-2 0 0-15,2-1 0 0,0 0 0 0,2 2 0 16,1-2 0-16,-2 0 0 0,2 0 0 0,0 0 0 16,1 1 0-16,-2-1 0 0,4-1 0 0,-2 2 0 15,0 0 0-15,-1-1 0 0,2-1 0 0,0 0 0 16,1 2 0-16,-1 0 0 0,0 0 0 0,2-2 0 16,-7 1 0-16,4-1 0 0,0 0 0 0,3 0 0 15,-6 0 0-15,5 0 0 0,-5-1 0 0,-1 1 0 0,0-1 0 16,2 1 0-16,0-1 0 0,-1 1 0 0,-1 0 0 15,0-2 0-15,1 2 0 0,-1 0 0 0,-1 0 0 16,4 0 0-16,-3-2 0 0,-1 2 0 0,1 0 0 16,-1 2 0-16,0-4 0 0,-4 2 0 0,3 0 0 15,-1 0 0-15,0 0 0 0,-2 0 0 0,5 2 0 16,-1-2 0-16,1 0 0 0,3 2 0 0,0-2 0 16,-3 0 0-16,4 0 0 0,-1 1 0 0,2-1 0 0,0 0 0 15,0 0 0-15,0 0 0 0,2 0 0 0,6 0 0 16,-15 0 0-16,8-1 0 0,-1 2 0 0,2-2 0 15,6 1 0-15,-18-2 0 0,10 2 0 0,2 0 0 16,-6 0 0-16,6 0 0 0,-4 0 0 0,2 0 0 16,-1 0 0-16,0-2 0 0,4 4 0 0,-5-4 0 15,1 2 0-15,1 0 0 0,-1 2 0 0,-5-2 0 16,4 2 0-16,0-2 0 0,-3 0 0 0,4 0 0 16,-3 0 0-16,2 1 0 0,0-1 0 0,2 0 0 15,-3 0 0-15,3 0 0 0,0 0 0 0,2 1 0 16,-1-1 0-16,0 1 0 0,7-1 0 0,-12 1 0 0,5-1 0 15,7 0 0-15,-10 1 0 0,5-1 0 0,5 0 0 16,-11-1 0-16,11 1 0 0,-11 1 0 0,7 0 0 16,0 1 0-16,4-2 0 0,-9 1 0 0,4 1 0 15,5-2 0-15,-13 0 0 0,8 2 0 0,0-1 0 16,5-1 0-16,-10 1 0 0,6 0 0 0,4-1 0 16,-8 2 0-16,8-2 0 0,0 0 0 0,-9 0 0 15,9 0 0-15,0 0 0 0,-5 1 0 0,5-1 0 16,0 0 0-16,0 0 0 0,-5 2 0 0,5-2 0 15,0 0 0-15,0 0 0 0,0 0 0 0,0 0 0 16,0 0 0-16,-6 0 0 0,6 0 0 0,0 0 0 16,0 0 0-16,0 0 0 0,0 0 0 0,0 0 0 0,-5 1 0 15,5-1 0-15,0 0 0 0,0 0 0 16,10 11 0-16,1-4-82 0,6 2-650 0,16 2-498 0,20-11-1332 16,7-8 590-16</inkml:trace>
  <inkml:trace contextRef="#ctx0" brushRef="#br0" timeOffset="104679.88">2275 10637 119 0,'-1'-4'611'0,"0"-1"16"16,-2-1 11-16,3 1 30 0,0-2 14 0,-1 1 2 16,-2-1-53-16,-1 0-60 0,3 2-56 0,0-1-46 0,-2-1-45 15,-1 2-41-15,3 1-35 0,-3 0-37 0,4 4-30 16,-2-2-52-16,2 2-229 0,0 0 0 0,-4 10 0 15,4 9 0-15,0 7 0 0,0 7 0 0,0 1 0 16,1 16 0-16,3 1 0 0,-4-1 0 0,9 3 0 16,-8 0 0-16,2 0 0 0,-2-1 0 0,-1-2 0 15,0 2 0-15,-1-3 0 0,-2-2 0 0,3 0 0 16,-1-1 0-16,-2 1 0 0,2-12 0 0,-3-1 0 16,8 3 0-16,1-2 0 0,-5-1 0 0,4-2 0 15,-3-3 0-15,3-2 0 0,5-1 0 0,-5-8 0 0,1 1 0 16,3-3 0-16,-2-5 0 0,4 1 0 0,2-3 0 15,2-1 0-15,0-3 0 0,1-3 0 0,6 1 0 16,8-6 0-16,-2 0 0 0,1-2 0 0,4-3 0 16,2-1 0-16,1-1 0 0,2 1 0 0,14-4 0 15,-1 0 0-15,-9 5 0 0,8-3 0 0,-12 0 0 16,15 1 0-16,-1 2 0 0,3 0 0 0,-15 4 0 16,1-1 0-16,-3-1 0 0,18 3 0 0,-17 1 0 15,2 0 0-15,-2 0 0 0,-2 1 0 0,0 1 0 16,-4 0 0-16,-9 0 0 0,-3 1 0 0,-2-3 0 15,-5 3 0-15,-3-1 0 0,-3-1 0 0,0 2 0 0,2-2 0 16,-5 0 0-16,-4 1 0 0,9 1 0 0,-9-1 0 16,9 0 0-16,-9 0 0 0,6 1 0 0,-6-1 0 15,4 3 0-15,-4-3 0 0,0 0 0 0,5 0 0 16,-5 0 0-16,0 0 0 0,0 0 0 0,8 0 0 16,-8 0 0-16,0 0 0 0,0 0 0 0,0 0 0 15,0 0 0-15,0 0 0 0,0 0 0 0,0 0 0 16,0 0 0-16,0 0 0 0,0 0 0 0,0 0 0 0,0 0 0 15,0 0 0-15,0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15,0 0 0-15,0 0 0 0,0 0 0 0,0 0 0 0,0 0 0 16,0 0 0-16,0 0-1366 0,0 0-1478 0,-4-10 654 16</inkml:trace>
  <inkml:trace contextRef="#ctx0" brushRef="#br0" timeOffset="135593.84">4462 10495 182 0,'1'-3'541'0,"-1"3"9"15,3-6-6-15,-1 4-5 0,-2 2-2 0,3-6 5 16,-2 3 5-16,0 0-1 0,0-1-13 0,1 1-18 16,-1-1-36-16,-1 4-47 0,-1-8-40 0,-1 4-38 0,2-1-30 15,-2 2-31-15,1-1-34 0,-4-1-177 16,1 2-82-16,0-2 0 0,0 1 0 0,-1 2 0 15,0-2 0-15,-4 1 0 0,0 1 0 0,-3 0 0 0,1 0 0 16,-1 2 0-16,0 2 0 0,-2-1 0 0,-2 2 0 16,-4 4 0-16,3 0 0 0,-6 4 0 0,-1 2 0 15,0 4 0-15,1-1 0 0,-2 3 0 0,2 0 0 16,2 4 0-16,-1 3 0 0,4 0 0 0,-1 3 0 16,5 0 0-16,-3 4 0 0,6-4 0 0,-2 5 0 15,4-4 0-15,4 2 0 0,0 2 0 0,5-2 0 16,0 1 0-16,1-2 0 0,3 2 0 0,6-3 0 0,0-1 0 15,3 0 0-15,5-1 0 0,0-4 0 0,4 1 0 16,0-3 0-16,4 0 0 0,6-2 0 0,-6 0 0 16,3-3 0-16,1-2 0 0,-1 1 0 0,2-7 0 15,-2 1 0-15,0-2 0 0,1 0 0 0,-2-3 0 16,-1 0 0-16,-6-3 0 0,0 0 0 0,1-1 0 16,-1-2 0-16,-3-1 0 0,0 1 0 0,-4-3 0 15,-1 1 0-15,0-2 0 0,-4-2 0 0,-2 1 0 0,1-2 0 16,0-1 0-16,-4-3 0 0,-2-4 0 15,-2 1 0-15,0-2 0 0,-2-3 0 0,-6-3 0 16,-1-2 0-16,-4 0 0 0,4 1 0 0,0 2 0 0,-1 4 0 16,2-1 0-16,3 2 0 0,0 1 0 0,2-2 0 15,2 2 0-15,5 5 0 0,1-4 0 0,4 2 0 16,5 1 0-16,4 1 0 0,9 0 0 0,1 4 0 16,7 1 0-16,-1 3 0 0,4 2 0 0,2 8 0 15,-3-1 0-15,1-1 0 0,-3 7 0 0,-4 2 0 16,-4 1 0-16,-5 3 0 0,-4 2 0 0,-6-4 0 15,-7 4 0-15,-5-2 0 0,0 10 0 0,-8-4 0 0,-5 2 0 16,2-3 0-16,-2-2 0 0,-3-1 0 16,0 2 0-16,5-7 0 0,-1 1 0 0,2-1 0 15,-1-4 0-15,5-1 0 0,1 1 0 0,3-4 0 0,2 1 0 16,4 0 0-16,2 0 0 0,3 1 0 16,4-3 0-16,5 2 0 0,9-2 0 0,-1-1 0 0,5-1 0 15,-3 0 0-15,1-2 0 0,2 2 0 0,0-4 0 16,-2 1 0-16,-1 1 0 0,-6-4 0 0,-3 4 0 15,-1-2 0-15,-2-2 0 0,-4 1 0 0,0 1 0 16,-5 0 0-16,1 0 0 0,0-4 0 0,-2 4 0 16,-6 0 0-16,8 0 0 0,-8 0 0 0,7-1 0 0,-7 1 0 15,5-1 0-15,-5 1 0 0,0 0 0 0,0 0 0 16,0 0 0-16,0 0 0 0,0 0 0 0,0 0 0 16,7 0 0-16,-7 0 0 0,0 0 0 0,0 0 0 15,0 0 0-15,0 0 0 0,0 0 0 0,0 0 0 16,0 0 0-16,0 0 0 0,0 0 0 0,0 0 0 15,0 0 0-15,0 0 0 0,0 0 0 0,0 0 0 16,0 0 0-16,0 0 0 0,0 0 0 0,0 0 0 0,0 0 0 16,0 0 0-16,0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0,0 0 0 16,-12 6 0-16,12-6 0 0,0 0 0 16,0 0 0-16,0 0 0 0,0 0 0 0,0 0 0 0,0 0 0 15,0 0 0-15,0 0 0 0,0 0 0 0,0 0 0 16,0 0 0-16,0 0 0 0,0 0 0 0,0 0 0 15,0 0 0-15,0 0 0 0,0 0 0 0,0 0 0 16,0 0 0-16,0 0 0 0,0 0 0 0,0 0 0 16,0 0 0-16,0 0 0 0,0 0 0 0,0 0 0 15,0 0 0-15,0 0 0 0,0 0 0 0,0 0 0 16,0 0 0-16,0 0 0 0,0 0 0 0,0 0 0 16,0 0 0-16,0 0 0 0,0 0 0 0,0 0 0 15,0 0 0-15,0 0 0 0,0 0 0 0,-11-7 0 16,11 7 0-16,-8-3-1366 0,6 0-1478 0,2 3 654 0</inkml:trace>
  <inkml:trace contextRef="#ctx0" brushRef="#br0" timeOffset="137456.31">5877 10108 414 0,'6'-8'552'0,"1"-2"14"16,-1-1 5-16,0 1 8 0,-2-2 32 0,-1 3-2 16,0 0 3-16,1-3-24 0,-3 0-53 0,-1 3-52 0,-1 3-46 15,1-1-39-15,0 1-36 0,-5 4-42 0,5 2-32 16,-13 6-28-16,-2 8-254 0,-4 12-6 0,-4 18 0 16,1 6 0-16,-4 26 0 0,0 4 0 0,-4 1 0 15,7 0 0-15,0 3 0 0,-1 1 0 0,6 2 0 16,4 1 0-16,5-3 0 0,4-3 0 0,6-21 0 15,10 20 0-15,2-23 0 0,8-1 0 0,17 17 0 16,-6-24 0-16,0 1 0 0,23 19 0 0,-13-27 0 16,3 1 0-16,2-5 0 0,1-4 0 0,-1-2 0 15,-4-2 0-15,-1-6 0 0,-11-6 0 0,5-4 0 0,-8-2 0 16,-2-1 0-16,-8-3 0 0,1-1 0 0,-8-4 0 16,3 0 0-16,-4-1 0 0,-2-1 0 0,1 1 0 15,-4-1 0-15,-1 0 0 0,1 0 0 0,-5-2 0 16,8 0 0-16,-8 0 0 0,5 2 0 0,-5-2 0 0,6 1 0 15,-6-1 0-15,0 0 0 0,0 0 0 16,0 0 0-16,0 0 0 0,0 0 0 0,0 0 0 16,0 0 0-16,0 0 0 0,0 0 0 0,0-7 0 0,0 7 0 15,0 0 0-15,-6-7 0 0,6 7 0 16,-4-3 0-16,0-1 0 0,4 4 0 0,-5-9 0 0,4 4 0 16,-3-6 0-16,0 2 0 0,-1-3-400 0,0-4-899 15,1 0-1406-15,0-4 621 0</inkml:trace>
  <inkml:trace contextRef="#ctx0" brushRef="#br0" timeOffset="138206.31">6195 10856 225 0,'-8'-4'643'16,"6"-1"2"-16,-2 1 14 0,1-1 41 16,-1-3 7-16,4 2-31 0,-1-1-65 0,2-1-58 0,3-1-51 15,-1-2-46-15,3 1-46 0,4 0-40 0,7-4-36 16,2 4-32-16,7-3-28 0,2 5-150 0,1-1-124 16,3 9 0-16,0 0 0 0,-4 4 0 0,4 6 0 15,-5 2 0-15,-3 1 0 0,1 2 0 0,-6 3 0 0,-3 2 0 16,-2 3 0-16,-6 1 0 0,-3 3 0 15,-5 1 0-15,-1-2 0 0,-7 0 0 0,-2 0 0 16,-3 0 0-16,4 0 0 0,-6-3 0 0,-1-1 0 0,4-6 0 16,-2-2 0-16,5-1 0 0,-1-4 0 0,3-2 0 15,1 0 0-15,1-2 0 0,2-2 0 0,-3 0 0 16,5-1 0-16,1-2 0 0,0 0 0 0,0 0 0 16,11-7 0-16,-2 1 0 0,4-5 0 0,3-3 0 15,6-4 0-15,-1-3 0 0,4-3 0 0,-2-2 0 16,5-2 0-16,4-6 0 0,-9 5 0 0,1 1 0 15,-1-3 0-15,-1 4 0 0,-4 2 0 0,-1-2 0 16,-8 9 0-16,-2 1 0 0,-2 5 0 0,-1 1 0 16,-4-1 0-16,-2 5 0 0,-1 2 0 0,-6 2 0 0,-2 0 0 15,-2 7 0-15,-4 2 0 0,-3 2 0 0,-1 10 0 16,0 2 0-16,2 2 0 0,3 2 0 0,2 2 0 16,4 3 0-16,1 0 0 0,6 2 0 0,-1 1 0 15,2-3 0-15,7 1 0 0,0 0 0 0,3-4 0 16,-3-2 0-16,9-1 0 0,-3-8 0 0,2 1 0 15,3-2 0-15,-1-1 0 0,2-3 0 0,-1 1 0 16,-1-3 0-16,-3-2 0 0,-1-1 0 0,1 0 0 0,-3-3 0 16,-1 2 0-16,-2 0 0 0,-1-2 0 0,0-1 0 15,-1 0 0-15,-4-1 0 0,6 1 0 0,-6-1 0 16,0 0 0-16,0 0 0 0,0 0 0 0,0 0 0 16,8-3 0-16,-8 3 0 0,3-3 0 0,-3 3 0 15,0 0-296-15,0 0-1021 0,0 0-1425 0,0 0 632 16</inkml:trace>
  <inkml:trace contextRef="#ctx0" brushRef="#br0" timeOffset="138412.7">6982 11255 371 0,'5'2'597'15,"4"-2"45"-15,-4 0 64 0,-5 0 64 0,10 0-28 0,-2 4-79 16,-3-2-61-16,3-1-60 0,-2 3-51 0,1 1-45 16,-1 2-42-16,2 3-38 0,-6 0-36 0,2 1-35 15,-1 2-71-15,-6-2-224 0,3 4 0 0,-4 2 0 16,-6 1 0-16,1-5 0 0,0 3 0 0,-2 0 0 15,-2 0 0-15,1-4 0 0,-2 2 0 0,4-1 0 16,-3-1 0-16,4-5 0 0,-1 0 0 0,2-1 0 16,-2-1 0-16,0-1 0 0,0-2 0 0,-2 0 0 0,5 0 0 15,-1-2-65-15,-2-4-1290 0,2-2-1467 0,5 1 649 16</inkml:trace>
  <inkml:trace contextRef="#ctx0" brushRef="#br0" timeOffset="139588.04">7433 10587 473 0,'-4'-2'582'0,"0"-3"21"0,-1 2 6 0,4-2 32 16,-3 0 12-16,3 1 10 0,-3 0-36 0,2 0-57 16,-1-2-59-16,0 4-47 0,2-2-41 0,1 4-45 0,-4-4-36 15,4 4-32-15,0-4-25 0,0 4-228 0,0 0-57 16,0 0 0-16,0 0 0 0,13 7 0 0,-4-4 0 15,5 3 0-15,0 2 0 0,8 2 0 0,5 0 0 16,-1 4 0-16,5-3 0 0,0 2 0 0,3-2 0 16,2 0 0-16,-1 0 0 0,1-4 0 0,-3 1 0 15,0 2 0-15,-4-5 0 0,2 2 0 0,-11-5 0 16,2 2 0-16,-4-2 0 0,0 0 0 0,1-2 0 0,-7 0 0 16,-3-2 0-16,2 0 0 0,-3 1 0 0,-1 1 0 15,2-6 0-15,-2 2 0 0,-1 1 0 0,-2-2 0 16,1-1 0-16,-1 0 0 0,-1 1 0 0,-1 0 0 15,-2-1 0-15,0-1 0 0,0 2 0 0,-5-2 0 16,0-1 0-16,-3 1 0 0,-1 0 0 0,-2 3 0 16,-5 2 0-16,-3-2 0 0,-5 4 0 0,5 2 0 15,-12 0 0-15,-1 6 0 0,1 2 0 0,2 3 0 0,1 0 0 16,-3 3 0-16,2 2 0 0,2-2 0 16,4 4 0-16,0-2 0 0,2 0 0 0,2 2 0 15,8-4 0-15,1 1 0 0,3 1 0 0,3-1 0 0,3 0 0 16,2 0 0-16,1-2 0 0,2 0 0 0,1 1 0 15,5-1 0-15,-2-1 0 0,3-3 0 0,3 2 0 16,0-1 0-16,4-1 0 0,-4-2 0 0,4-2 0 16,-1 1 0-16,-2-2 0 0,-1 0 0 0,3-3 0 15,-3 1 0-15,2-1 0 0,2-1 0 0,-4-1 0 16,3-1 0-16,-2 0 0 0,4-1 0 0,-2-1 0 16,-2-1 0-16,-2 2 0 0,0-2 0 0,0 1 0 0,-3 1 0 15,0-1 0-15,-2 0 0 0,-3 0 0 16,1 1 0-16,0 0 0 0,0 0 0 0,-6 1 0 0,6-3 0 15,-6 3 0-15,0 0 0 0,1-2 0 0,-1 2 0 16,0 0 0-16,0 0 0 0,-16 0 0 0,8 0 0 16,-3 5 0-16,-2-2 0 0,0 3 0 0,2-2 0 15,-6 6 0-15,8-4 0 0,-9 4 0 0,5-1 0 16,-1 5 0-16,1-3 0 0,2 0 0 0,2 2 0 0,1-1 0 16,3-2 0-16,0 3 0 0,3-2 0 15,0 1 0-15,4 1 0 0,0-2 0 0,3 1 0 0,0-4 0 16,4 5 0-16,-1-3 0 0,9-1 0 0,-1 0 0 15,2-4 0-15,1 0 0 0,3 0 0 16,5-3 0-16,-7 1 0 0,2-4 0 0,-1 1 0 0,-1-4 0 16,-2 2 0-16,2-1 0 0,-1-2 0 0,1 0 0 15,-4-3 0-15,1 2 0 0,-2-3 0 0,-2 0 0 16,-2 0 0-16,0 2 0 0,-2-2 0 0,-2 3 0 16,0-3 0-16,-3 0 0 0,-1 3 0 0,-1 0 0 0,-2 0 0 15,-2 3 0-15,0 0 0 0,-5 2 0 0,-4 2 0 16,-2 2 0-16,-5 4 0 0,-5 7 0 15,-2 2 0-15,-2 6 0 0,-2 0 0 0,0 3 0 0,-5 9 0 16,2 3 0-16,9-7 0 0,-5 9 0 0,1 0 0 16,9-6 0-16,-5 9 0 0,6-8 0 0,2 0 0 15,5-2 0-15,0-2 0 0,2 0 0 0,3-5 0 16,2-6 0-16,1-2 0 0,2 0 0 0,0-5 0 16,1-1 0-16,-1-1 0 0,1-5 0 0,3 1 0 15,-3 1 0-15,1-3 0 0,-1 1 0 0,0-3 0 16,2 2 0-16,-3-4 0 0,0 4 0 0,0-4 0 0,0 0 0 15,1 5 0-15,-1-5 0 0,0 0 0 0,1 4 0 16,-1-4 0-16,0 0 0 0,0 0 0 0,0 0 0 16,0 0 0-16,0 0 0 0,0 0 0 0,0 0 0 15,0 0 0-15,0 0 0 0,0 0 0 0,-2-15 0 16,2 15 0-16,0-5 0 0,0 0 0 0,0 5 0 16,0-8 0-16,2 3 0 0,-2-1 0 0,4-2 0 15,0-2 0-15,1-2-389 0,-1-1-912 0,2-2-1408 0,3-1 623 16</inkml:trace>
  <inkml:trace contextRef="#ctx0" brushRef="#br0" timeOffset="140298.65">8307 10075 532 0,'-10'-11'614'0,"1"-4"22"15,2 5-13-15,3 0 16 0,1-1-4 16,3 2 0-16,1 3-26 0,3-1-58 0,8 0-52 0,-1 4-47 16,8 3-43-16,17 6-37 0,13 11-32 0,4 10-36 15,29 27-31-15,-4 9-205 0,5 9-68 0,-10 6 0 16,0 2 0-16,-14 4 0 0,-7 0 0 16,-10 1 0-16,-9 2 0 0,-8-8 0 0,-16-19 0 0,0 24 0 15,-9-24 0-15,-4 1 0 0,-4-3 0 0,-6-3 0 16,-5 0 0-16,-5-2 0 0,-3-5 0 0,-6 1 0 15,-2-4 0-15,2-2 0 0,-6-1 0 0,-1-9 0 0,5 2 0 16,3-11 0-16,1-1 0 0,5 1 0 16,-4-2 0-16,2-2 0 0,4-1 0 0,-2-2 0 0,3-1 0 15,8-3 0-15,-2-1 0 0,3-1 0 0,4-3 0 16,1 0 0-16,0-1 0 0,-1-2 0 0,5 1 0 16,0-2 0-16,2-1 0 0,-1-1 0 0,0 1 0 15,-1 0 0-15,5-3 0 0,-3 3 0 0,3-3 0 16,-4 4 0-16,2-3 0 0,2-1 0 0,0 0 0 0,-3 4 0 15,3-4 0-15,0 0 0 0,-4 2 0 16,4-2 0-16,0 0 0 0,0 0 0 0,0 0 0 0,-4 3 0 16,4-3 0-16,0 0 0 0,0 0 0 0,0 0 0 15,0 0 0-15,0 0 0 0,0 0 0 0,0 0 0 16,0 0 0-16,0 0 0 0,0 0 0 0,0 0 0 16,0 0 0-16,0 0 0 0,0 0 0 0,0 0 0 15,0 0 0-15,0 0 0 0,0 0 0 0,0 0 0 16,0 0 0-16,0 0 0 0,0 0 0 0,0 0 0 15,0 0 0-15,0 0 0 0,0 0 0 0,0 0 0 0,0 0 0 16,0 0 0-16,0 0 0 0,0 0 0 16,0 0 0-16,0 0 0 0,0 0 0 0,0 0 0 15,0 0 0-15,0 0 0 0,18-9 0 0,-8 8-637 0,-1-3-622 16,1 1-1365-16,2-3 604 0</inkml:trace>
  <inkml:trace contextRef="#ctx0" brushRef="#br0" timeOffset="141440.53">9906 10567 195 0,'-19'8'677'0,"0"-3"39"0,-2 2 30 16,3 0-6-16,-1-2-13 0,0 0-64 0,2 0-66 0,2-3-53 15,4 2-54-15,2-2-40 0,0 0-48 0,2 1-40 16,2-1-36-16,1-1-32 0,4-1-32 0,-2 3-262 16,2-3 0-16,17 0 0 0,4-1 0 0,11 1 0 15,4-2 0-15,16 1 0 0,-1-1 0 0,1-2 0 16,1 3 0-16,-16 1 0 0,4 1 0 0,-3-2 0 15,0 1 0-15,-1-2 0 0,-4 1 0 0,-4-1 0 0,1 1 0 16,-11 0 0-16,-5 1 0 0,-1 1 0 0,-3-1 0 16,-4 0 0-16,1 0 0 0,-7 0 0 0,10 0 0 15,-8 1 0-15,-2-1 0 0,0 0 0 0,0 0 0 16,-15 9 0-16,6-7 0 0,1 0 0 0,-3 2 0 16,-2 1-657-16,2 0-599 0,-6 6-1361 0,4-4 603 15</inkml:trace>
  <inkml:trace contextRef="#ctx0" brushRef="#br0" timeOffset="141673.01">10077 10795 1065 0,'-28'12'335'0,"1"3"155"0,8-5 76 16,-3 1 94-16,5-2 33 0,1-2-33 0,5 1-58 16,2-3-56-16,2 0-55 0,-1-2-45 0,4 0-44 0,1 3-26 15,3-4-48-15,5 1-31 0,7 0-63 0,4-1-234 16,12-2 0-16,8 0 0 0,0 0 0 0,2-4 0 16,1 4 0-16,-1-2 0 0,-2 0 0 0,1 0 0 15,-3 2 0-15,-2 0 0 0,-5-4 0 0,-6 2 0 16,0 1 0-16,-4 1 0 0,-4 1 0 0,-2-2 0 0,-2 1 0 15,-3 0 0-15,0-1 0 0,-6 1 0 16,9 0 0-16,-9 0 0 0,6 1 0 0,-6-1 0 0,0 0 0 16,6 1 0-16,-6-1 0 0,0 0 0 0,0 0 0 15,0 0 0-15,0 0 0 0,0 0-606 0,0 0-659 16,5 7-1369-16,8-5 606 0</inkml:trace>
  <inkml:trace contextRef="#ctx0" brushRef="#br0" timeOffset="142465.87">12236 10491 120 0,'1'-4'654'0,"0"0"16"0,3-2 22 15,-1 1 14-15,-3-1-4 0,1 0-20 0,-2-1-63 16,-2 1-58-16,-2-4-52 0,0 2-52 0,-5 0-45 15,-2 0-39-15,-7 3-38 0,-9 0-34 0,-4 5-22 0,-1 1-160 16,-6 4-119-16,-13 6 0 0,2 4 0 16,0 4 0-16,-2 2 0 0,6 7 0 0,0 1 0 15,8 1 0-15,11-3 0 0,6 3 0 0,3 3 0 0,8 0 0 16,5-1 0-16,1 2 0 0,11-1 0 0,2-2 0 16,6 1 0-16,7-3 0 0,5-5 0 0,1 0 0 15,5-5 0-15,0-1 0 0,17-4 0 0,-1-2 0 16,-12-6 0-16,-2-2 0 0,1-4 0 0,-1 0 0 0,-5-4 0 15,-2 0 0-15,-7 0 0 0,-2-2 0 16,0-2 0-16,-5-2 0 0,2 0 0 0,-5-2 0 16,-2-3 0-16,1 0 0 0,-6-2 0 0,-3-4 0 15,-1-7 0-15,-1 2 0 0,-7-5 0 0,-2 0 0 0,-3-1 0 16,-7-14 0-16,-3 4 0 0,0-1 0 0,-5-2 0 16,-2 0 0-16,-3 0 0 0,-5-3 0 0,-16-15 0 15,16 18 0-15,-2 1 0 0,-2 2 0 0,5 0 0 16,0 1 0-16,15 12 0 0,-1 1 0 0,7 1 0 15,4 1 0-15,6 1 0 0,4 6 0 0,8 0 0 16,10-3 0-16,7 2 0 0,11 1 0 0,18 1 0 16,4 4 0-16,3 5 0 0,-2 5 0 0,6 1 0 15,-7 2 0-15,-1 1 0 0,-13 4 0 0,-6 0 0 0,-1 0 0 16,-6 0 0-16,-10 2 0 0,0-2 0 0,-5 0 0 16,-3-1 0-16,-2 2 0 0,-3 1 0 0,2-3 0 15,-5 2 0-15,1-2 0 0,-2 2 0 0,0 0 0 16,-1-1 0-16,-1 0 0 0,3-1 0 0,0 1 0 15,-3-4 0-15,-3 5 0 0,3-5 0 0,1 5 0 16,-1-5 0-16,0 0 0 0,0 2 0 0,0-2 0 16,0 0 0-16,0 0 0 0,0 0 0 0,0 0 0 0,0 0 0 15,0 0 0-15,0 0 0 0,0 6 0 0,0-6 0 16,0 0 0-16,0 0 0 0,0 0 0 0,0 0 0 16,0 0 0-16,0 0 0 0,0 0 0 0,4 2 0 15,-4-2 0-15,1 4 0 0,2-1 0 0,3 0-1366 16,6 0-1478-16,-2-2 654 0</inkml:trace>
  <inkml:trace contextRef="#ctx0" brushRef="#br0" timeOffset="143255.99">13299 9825 98 0,'-1'-6'684'0,"1"0"20"0,-3 0 26 16,2 0-4-16,-3 0-14 0,4 1-41 0,-5-1-63 0,1 3-60 15,-1 1-41-15,5 2-67 0,-20 7-40 0,-1 13-38 16,-2 7-37-16,-7 19-37 0,3 10-21 0,-5 24-146 16,2 2-121-16,10-2 0 0,6-21 0 0,-1 27 0 15,13-28 0-15,0 4 0 0,8 20 0 0,-1-26 0 16,3 3 0-16,7-3 0 0,4 3 0 0,6-6 0 15,4-1 0-15,3-1 0 0,6-6 0 0,3-3 0 16,4-4 0-16,4-6 0 0,-1-3 0 0,-1-6 0 0,-11-8 0 16,0-4 0-16,1-1 0 0,-3-2 0 0,-3-1 0 15,-3-3 0-15,-8-1 0 0,-7-1 0 0,0-1 0 16,1 0 0-16,-6-1 0 0,-2 0 0 0,2 0 0 16,-8 0 0-16,10 0 0 0,-10 0 0 0,4-2 0 15,-4 2 0-15,4-5 0 0,-4 5 0 0,1-6 0 16,-1 6 0-16,-1-7 0 0,1 2 0 0,-4 2 0 15,4-3 0-15,-4-1 0 0,3 1 0 0,-7-3 0 16,3-2-604-16,0 2-661 0,0-2-1370 0,-3 0 606 0</inkml:trace>
  <inkml:trace contextRef="#ctx0" brushRef="#br0" timeOffset="143814.65">13561 10535 261 0,'-10'-23'736'0,"6"4"26"16,4 0 14-16,0 0-2 0,8 1-57 0,-2 1-65 16,7 0-68-16,9 2-56 0,4 1-53 0,5 2-56 0,0 7-42 15,3 5-39-15,2 0-34 0,-4 7-30 0,1 3-60 16,-5 1-214-16,-2 6 0 0,-2-1 0 16,-6 3 0-16,-6-2 0 0,-1 6 0 0,-6-7 0 0,-1 3 0 15,-5 1 0-15,-3-1 0 0,-4 6 0 0,1-7 0 16,-7 5 0-16,1-8 0 0,0 0 0 0,-1-1 0 15,-1-1 0-15,3-1 0 0,3-5 0 0,0 2 0 16,3-3 0-16,2-3 0 0,-1 1 0 0,1-2 0 0,0 0 0 16,4-2 0-16,0 0 0 0,-2-8 0 15,2 8 0-15,5-14 0 0,1 4 0 0,2-5 0 16,3 0 0-16,5-7 0 0,0-1 0 0,2-2 0 0,0-3 0 16,0-1 0-16,2 0 0 0,2 0 0 0,-5 1 0 15,-2 2 0-15,2-1 0 0,-3 4 0 0,-7 8 0 16,0 5 0-16,-2 0 0 0,-1 1 0 0,-3 4 0 15,-5 1 0-15,2 1 0 0,2 3 0 0,-17 7 0 16,2 2 0-16,1 2 0 0,-7 7 0 0,3 4 0 16,0 3 0-16,6 0 0 0,0 1 0 0,1 2 0 15,4 0 0-15,3-2 0 0,4 2 0 0,0 0 0 0,5-4 0 16,3 1 0-16,5 1 0 0,1-5 0 0,1-1 0 16,7-2 0-16,0-1 0 0,1-1 0 0,0-3 0 15,-4-3 0-15,1-2 0 0,0 1 0 0,-3-4 0 16,-4 1 0-16,1-2 0 0,-3 0 0 0,0-1 0 15,-2 0 0-15,-4-1 0 0,0 0 0 0,0-1 0 16,-1 1 0-16,-4-2 0 0,9 3 0 0,-9-3 0 16,4 1 0-16,-4-1 0 0,0 0 0 0,0 0 0 15,0 0 0-15,0 0 0 0,-4-12 0 0,2 7 0 16,-1 1 0-16,-1-2 0 0,-1 1 0 0,1 0 0 0,0-1 0 16,-1-1-1366-16,4 0-1478 0,-2 0 654 0</inkml:trace>
  <inkml:trace contextRef="#ctx0" brushRef="#br0" timeOffset="144078.23">14378 10556 5167 0,'-21'-1'810'0,"3"2"-125"0,7-1-13 16,1 0-120-16,5 0-247 0,-2 0-305 0,7 0 0 16,-4 2 0-16,4-2 0 0,0 0 0 0,30 1 0 15,-11-1 0-15,13 2 0 0,2-1 0 0,2-2 0 0,0 2 0 16,1-2 0-16,-2-1 0 0,-3 2 0 0,-3 0 0 15,-9-1 0-15,1 1 0 0,-5 0 0 0,-5 0 0 16,0 1 0-16,-6-1 0 0,0 0 0 0,-5 0 0 16,9 0 0-16,-4 0 0 0,-5 0 0 0,4 2 0 15,-4-2 0-15,0 0 0 0,0 0 0 0,-5 8 0 16,5-8 0-16,-6 2 0 0,6-2 0 0,0 0 0 16,-10 1 0-16,10-1 0 0,0 0 0 0,-12-3-351 0,9 1-956 15,3 2-1416-15,-2-8 627 0</inkml:trace>
  <inkml:trace contextRef="#ctx0" brushRef="#br0" timeOffset="145145.91">15271 10005 543 0,'-5'-6'644'0,"1"-2"26"16,0 3 24-16,-1 0 7 0,4 0-10 0,-3 1-34 16,-1 1-62-16,3-1-61 0,0 2-49 0,2 2-49 15,-8-4-43-15,8 4-39 0,0 0-36 0,-5 8-30 16,4-1-100-16,1 4-188 0,1-1 0 0,3 7 0 16,0-1 0-16,6 6 0 0,4 0 0 0,3 0 0 15,5 1 0-15,-2-3 0 0,8-2 0 0,0 1 0 0,2 0 0 16,2-5 0-16,2 3 0 0,1-4 0 15,-1-1 0-15,-1-2 0 0,2 0 0 0,-2-3 0 0,-1 0 0 16,0-3 0-16,0 1 0 0,-1-4 0 0,-10 0 0 16,1-2 0-16,-1-1 0 0,-2-2 0 0,1 2 0 15,-2-4 0-15,-3 1 0 0,-2 0 0 0,1-5 0 16,-5 4 0-16,0-2 0 0,-2 2 0 0,-1-2 0 16,-2-1 0-16,-2 3 0 0,0-3 0 0,-4 3 0 15,1 1 0-15,1-2 0 0,-6 2 0 0,-3-1 0 16,-3 1 0-16,-1 1 0 0,-1 3 0 0,-6 2 0 0,-2 2 0 15,-7 3 0-15,-2 3 0 0,0 2 0 16,1 3 0-16,-1 1 0 0,-1 3 0 0,4 2 0 16,-4 0 0-16,3 0 0 0,1 2 0 0,1-2 0 0,1 1 0 15,2 1 0-15,3-3 0 0,5 1 0 0,3-5 0 16,5 2 0-16,0-1 0 0,2-1 0 0,5-3 0 16,1 4 0-16,3-4 0 0,3-1 0 0,2-2 0 15,4 3 0-15,5 0 0 0,-4-1 0 0,2-1 0 16,6-2 0-16,-2 1 0 0,4-5 0 0,1 5 0 15,4-3 0-15,-1-2 0 0,-4-2 0 0,0 0 0 16,3 0 0-16,1 0 0 0,-6-2 0 0,2 0 0 0,-5 0 0 16,3 0 0-16,-4-2 0 0,-4 1 0 0,-2 1 0 15,1-1 0-15,-3-1 0 0,-4 2 0 0,3 0 0 16,-8 0 0-16,10 0 0 0,-5-2 0 0,-5 2 0 16,0 0 0-16,0 0 0 0,0 0 0 0,0 0 0 0,-24 4 0 15,11 0 0-15,-7 0 0 0,-1 0 0 16,2 2 0-16,-6 3 0 0,-1 0 0 0,8 1 0 15,-6 3 0-15,3-4 0 0,-2 7 0 0,9-6 0 16,0 4 0-16,5-6 0 0,2 2 0 0,1-2 0 16,3 2 0-16,-1 0 0 0,3-1 0 0,2-2 0 0,6 2 0 15,1-4 0-15,1 4 0 0,5-4 0 0,4 3 0 16,5-5 0-16,4 1 0 0,0 1 0 0,1-5 0 16,0 2 0-16,1-4 0 0,-3-1 0 0,-6 1 0 15,2-2 0-15,-4-1 0 0,1-1 0 0,-3-1 0 16,0 0 0-16,1 1 0 0,-7-2 0 0,0 1 0 0,0 0 0 15,-3 1 0-15,-1 0 0 0,-2 3 0 16,0-4 0-16,-5 3 0 0,-1 0 0 0,-1 1 0 0,-4 1 0 16,-4 2 0-16,-1 3 0 0,-8 3 0 0,-5 5 0 15,-3 0 0-15,0 5 0 0,1 4 0 0,-1 3 0 16,0 0 0-16,3 1 0 0,-2 4 0 0,6-1 0 16,1 1 0-16,2 1 0 0,5 2 0 0,0-5 0 0,3 4 0 15,1-3 0-15,4-2 0 0,-1-5 0 16,4-4 0-16,2 1 0 0,-3-3 0 0,3 1 0 15,0-3 0-15,3-3 0 0,-3 1 0 0,2-4 0 16,0 0 0-16,-1-1 0 0,2 1 0 0,-2-2 0 0,-2-1 0 16,2 1 0-16,-1-4 0 0,0 5 0 0,0-5 0 15,2 3 0-15,-2-3 0 0,2 2 0 0,-2-2 0 16,0 0 0-16,0 0 0 0,0 0 0 0,0 4 0 16,0-4 0-16,0 0 0 0,0 0 0 0,0 0 0 15,0 0 0-15,0 0 0 0,-2 5 0 0,2-5 0 16,0 0 0-16,0 0 0 0,0 0 0 0,0 0 0 15,0 0 0-15,0 0 0 0,0 0 0 0,0 0 0 16,0 0 0-16,6-12 0 0,-6 6 0 0,1 1 0 0,1-2-15 16,0-4-1348-16,2 1-1476 0,2-1 652 0</inkml:trace>
  <inkml:trace contextRef="#ctx0" brushRef="#br0" timeOffset="145729.81">16351 9743 380 0,'-5'-12'675'0,"-3"2"37"0,7 1 1 16,-3 3-26-16,4 0-22 0,0 0-27 0,1 3-50 0,7 1-55 15,1 5-54-15,13 5-44 0,8 13-41 0,19 14-37 16,25 30-37-16,-1 11-32 0,1 14-22 16,4 14-205-16,-1 4-61 0,-7-2 0 0,-9 2 0 0,-15-5 0 15,-14-5 0-15,-15-8 0 0,-11-7 0 0,-9-23 0 16,-13 20 0-16,2-28 0 0,-8 1 0 0,-6-2 0 15,0-5 0-15,-8-3 0 0,-1-5 0 0,-1-3 0 16,-2-3 0-16,1-2 0 0,9-11 0 0,0 2 0 16,-2-1 0-16,5-1 0 0,-1-3 0 0,5 2 0 15,1-2 0-15,8-4 0 0,-4-3 0 0,5 2 0 16,-2 0 0-16,7-2 0 0,-1 1 0 0,3-6 0 0,-2 3 0 16,2-1 0-16,1-4 0 0,1 1 0 0,0 3 0 15,-1-2 0-15,-1-1 0 0,3-1 0 0,3-2 0 16,-4 3 0-16,4-3 0 0,-2 4 0 0,2-4 0 15,-4 2 0-15,4-2 0 0,-3 2 0 0,3-2 0 16,0 0 0-16,0 0 0 0,0 0 0 0,0 0 0 16,0 0 0-16,0 0 0 0,-4 2 0 0,4-2 0 15,0 0 0-15,0 0 0 0,0 0 0 0,0 0 0 0,0 0 0 16,0 0 0-16,0 0 0 0,0 0 0 16,0 0 0-16,0 0 0 0,0 0 0 0,0 0 0 15,0 0 0-15,0 0 0 0,0 0 0 0,0 0 0 0,0 0 0 16,0 0 0-16,13-6 0 0,-13 6 0 0,0 0-1366 15,13-4-1478-15,-9 1 654 0</inkml:trace>
  <inkml:trace contextRef="#ctx0" brushRef="#br0" timeOffset="-193215.59">22460 5191 22 0,'-4'-5'208'0,"-5"2"5"0,4-1 8 16,-4-1 4-16,-4 2 15 0,4 0 12 0,-5 1 17 16,-5-3 19-16,-1 2 29 0,0 2 21 15,-6-2 22-15,3 2 19 0,-5 2 11 0,-2-1 11 0,2 0 16 16,0-1 8-16,0 0-5 0,7 2-2 0,-2-1-11 15,5 0 7-15,1 0-41 0,6 0-33 0,2 1-33 16,2-2-28-16,3 2-24 0,4-1-242 0,0 0-13 16,29-1 0-16,10 0 0 0,21 1 0 0,38 1 0 15,5 0 0-15,9 3 0 0,4-1 0 0,-2 4 0 16,3-1 0-16,-1 2 0 0,5-2 0 0,-2 0 0 16,-2 1 0-16,-3 0 0 0,-7 2 0 0,1-5 0 15,-5 3 0-15,-7-1 0 0,-4-2 0 0,-27 0 0 0,2-2 0 16,-5 2 0-16,0 0 0 0,-6-3 0 15,-5 0 0-15,-15-1 0 0,-6 1 0 0,-8 0 0 16,-4-1 0-16,-3 0 0 0,-3 0 0 0,-3 1 0 0,-2-1 0 16,-1-2 0-16,-6 2 0 0,9-2 0 15,-7 0 0-15,1-1 0 0,-3 3 0 0,1-4 0 0,-1 4 0 16,0-5 0-16,0 5 0 0,0 0 0 0,-1-6 0 16,1 6 0-16,-1-5 0 0,1 5 0 0,0 0 0 15,0 0 0-15,0-5 0 0,0 5 0 0,0 0 0 16,0 0 0-16,-3-3 0 0,3 3 0 0,0 0 0 15,0 0 0-15,0 0 0 0,-1-4 0 0,1 4 0 16,0 0 0-16,0 0 0 0,0 0 0 0,0 0 0 16,0 0 0-16,-16 8 0 0,4-4 0 0,-4 7-1366 15,-6-4-1478-15,-3 0 654 0</inkml:trace>
  <inkml:trace contextRef="#ctx0" brushRef="#br0" timeOffset="-41435.39">12102 11976 2446 0,'-18'7'127'16,"-4"-2"21"-16,-5 1 45 0,-2 4 13 0,-4-2 19 0,-1-1 9 16,-1 3 6-16,0 1 5 0,-1-3 9 0,-2 4 29 15,4-4 37-15,4 3 25 0,1-2-8 0,8-4 2 16,3-1-19-16,7 1-25 0,-1-1-17 0,5-2-32 16,3 0-4-16,4-2 1 0,0 0-18 0,23 1-22 15,9-2-20-15,21 1-169 0,14-6-14 0,33 2 0 16,7 0 0-16,7-4 0 0,10 4 0 0,2-1 0 15,11 0 0-15,7-3 0 0,15 2 0 0,4-6 0 16,6 4 0-16,10-1 0 0,6-4 0 0,13 3 0 16,0-1 0-16,8 0 0 0,0 0 0 0,8 2 0 15,-9 1 0-15,0 3 0 0,-10 0 0 0,-4-1 0 0,-10 3 0 16,-10-1 0-16,-8 2 0 0,-13-1 0 0,-4 1 0 16,-12-1 0-16,-10 1 0 0,-11 2 0 15,-17-1 0-15,-38 1 0 0,-4 0 0 0,-16-1 0 0,-6 0 0 16,-11-1 0-16,-2 2 0 0,-9-2 0 0,2 2 0 15,-5 0 0-15,0 0 0 0,-7 0 0 0,6-1 0 16,-6 1 0-16,0 0 0 0,0 0 0 0,-33 1 0 16,14 1 0-16,-8 0 0 0,-4 0 0 0,0-2 0 15,-3 2 0-15,-7 2 0 0,-10-3 0 0,-8 2 0 16,-5-3 0-16,-2-3 0 0,-30 0-291 0,-2-2-1026 16,3-4-1427-16,2-5 631 0</inkml:trace>
  <inkml:trace contextRef="#ctx0" brushRef="#br0" timeOffset="-40575.08">12429 12473 6297 0,'-56'19'187'16,"2"-1"3"-16,18-8 28 0,8-1 8 0,10-3-16 0,4-3-21 15,6-1-18-15,3-3-4 0,5 1-6 0,0 0 14 16,36-13-175-16,1 2 0 0,25-6 0 0,42-5 0 16,15 0 0-16,10 1 0 0,11 0 0 0,9 3 0 15,6 0 0-15,7 3 0 0,5-4 0 0,7 3 0 16,3 5 0-16,-2-1 0 0,2-3 0 0,-2-1 0 16,3 4 0-16,-2 6 0 0,-7 0 0 0,-3 2 0 15,-2 0 0-15,-4-1 0 0,-6 3 0 0,-9 1 0 0,-12 1 0 16,-4 0 0-16,-12 3 0 0,-11-2 0 0,-14 4 0 15,-32-2 0-15,0-2 0 0,-20 1 0 16,-5 2 0-16,-5-1 0 0,-9 0 0 0,-5-1 0 0,-4-1 0 16,-3 1 0-16,-2-1 0 0,1 0 0 0,-4-1 0 15,-4 0 0-15,10 2 0 0,-6-2 0 0,-1 2 0 16,-3-2 0-16,0 0 0 0,0 0 0 0,10 0 0 16,-10 0 0-16,0 0 0 0,2 2 0 0,-2-2 0 15,0 0 0-15,0 0 0 0,0 0 0 0,0 0 0 16,0 0 0-16,0 0 0 0,0 0 0 0,9-2 0 15,-9 2 0-15,0 0 0 0,0 0 0 0,0 0 0 16,0 0 0-16,0 0 0 0,0 0 0 0,0 0 0 16,0 0 0-16,0 0 0 0,0 0 0 0,0 0 0 0,0 0 0 15,0 0 0-15,0 0 0 0,0 0 0 0,0 0 0 16,0 0 0-16,0 0 0 0,0 4 0 0,0-4 0 16,0 0 0-16,0 0 0 0,0 0 0 0,0 0 0 15,0 0 0-15,0 0 0 0,0 0 0 0,0 0 0 16,0 0 0-16,0 0 0 0,0 0 0 0,0 0 0 15,0 0 0-15,0 0 0 0,0 0 0 0,0 0 0 16,0 0 0-16,0 0 0 0,0 0 0 0,0 0 0 16,0 0 0-16,0 0 0 0,0 0 0 0,0 0 0 15,0 0 0-15,0 0 0 0,0 0 0 0,0 0 0 0,0 0 0 16,0 0 0-16,0 0 0 0,0 0 0 16,0 0 0-16,0 0 0 0,0 0 0 0,0 0 0 0,0 0 0 15,0 0 0-15,0 0 0 0,0 0 0 0,0 0 0 16,0 0 0-16,0 0 0 0,0 0 0 0,0 0 0 15,0 0 0-15,0 0 0 0,0 0 0 0,0 0 0 16,0 0 0-16,0 0 0 0,0 0 0 0,0 0 0 16,0 0 0-16,0 0 0 0,0 0 0 0,0 0 0 0,0 0 0 15,0 0 0-15,0 0 0 0,0 0 0 16,0 0 0-16,0 0 0 0,0 0 0 0,0 0 0 16,0 0 0-16,0 0 0 0,0 0 0 0,0 0 0 15,0 0 0-15,0 0 0 0,0 0 0 0,0 0 0 16,0 0 0-16,0 0 0 0,0 0 0 0,0 0 0 0,0 0 0 15,0 0 0-15,0 0 0 0,0 0 0 0,0 0 0 16,0 0 0-16,0 0 0 0,0 0 0 0,0 0 0 16,0 0 0-16,0 0 0 0,0 0 0 0,0 0 0 15,0 0 0-15,0 0 0 0,0 0 0 0,-11-7-48 16,3 2-1310-16,-4 1-1470 0,1-2 651 0</inkml:trace>
  <inkml:trace contextRef="#ctx0" brushRef="#br0" timeOffset="-39350.62">5184 12454 123 0,'-12'0'510'0,"1"-1"0"0,1-3-1 0,-3 3-5 16,0 0-12-16,4 1-4 0,-5 1-6 0,5-1-1 0,0 1-7 16,-2-1-14-16,3 1-27 0,3 2-28 0,-2-2-31 15,2-1-32-15,5 0-20 0,0 0-18 0,0 0-35 16,26 0-25-16,2-1-23 0,10-4-20 0,23-3-158 16,32-5-43-16,0 4 0 0,3-1 0 0,2 0 0 15,3 2 0-15,7 0 0 0,8-1 0 0,3 1 0 16,2 3 0-16,6-4 0 0,-2 5 0 0,7-1 0 15,2-1 0-15,4-1 0 0,1 0 0 0,-3-2 0 16,0 4 0-16,0-4 0 0,-2-2 0 0,0 3 0 0,-5-4 0 16,-5 7 0-16,-13-5 0 0,-7 2 0 15,-15-1 0-15,-27 2 0 0,-4 0 0 0,-1 1 0 0,-20 5 0 16,-7-2 0-16,-7 2 0 0,-6 1 0 0,-5-1 0 16,-1 1 0-16,-2 0 0 0,-2 0 0 0,0 0 0 15,-2-2 0-15,-5 2 0 0,0 0 0 0,0 0 0 16,0 0 0-16,0 0 0 0,-25-3 0 0,11 3 0 15,-6 0 0-15,-1-1 0 0,-9 1 0 0,1 0 0 16,-7 1 0-16,3 0 0 0,-7 3 0 0,-13-2 0 16,-5 2 0-16,-2 2-301 0,-5 0-1014 0,1-1-1426 15,-32 3 631-15</inkml:trace>
  <inkml:trace contextRef="#ctx0" brushRef="#br0" timeOffset="-38841">6178 12741 6304 0,'-60'24'168'0,"8"-2"98"16,16-11 49-16,9 0 83 0,9-5-17 0,2 1-76 16,4-1-251-16,3-5-54 0,0 3 0 0,4-3 0 15,1 2 0-15,4-3 0 0,18-8 0 0,13 0 0 16,21-7 0-16,12 1 0 0,39-6 0 0,-3-2 0 16,0 2 0-16,3-1 0 0,0 2 0 0,-1 7 0 15,9-7 0-15,-5 2 0 0,0 1 0 0,-5 1 0 0,-5 0 0 16,-4 0 0-16,-25 8 0 0,22-5 0 0,-26 4 0 15,-1 1 0-15,1 1 0 0,-3-1 0 0,-4 2 0 16,-1 0 0-16,-18 3 0 0,2-2 0 0,-7 2 0 16,-2 0 0-16,-9 0 0 0,-5 1 0 0,-4 1 0 15,-2 0 0-15,-2 0 0 0,-1-1 0 0,-2 1 0 16,-5 0 0-16,8 0 0 0,-8 0 0 0,9 1 0 16,-9-1 0-16,5 0 0 0,-5 0 0 0,0 0 0 15,0 0 0-15,0 0 0 0,0 0 0 0,9 0 0 16,-9 0 0-16,0 0 0 0,0 0 0 0,0 0 0 15,4 1 0-15,-4-1 0 0,0 0 0 0,0 0 0 16,0 0 0-16,0 0 0 0,0 0 0 0,0 0 0 0,0 0 0 16,0 0 0-16,0 0 0 0,0 0 0 0,0 0 0 15,0 0 0-15,0 0 0 0,0 0 0 16,0 0 0-16,0 0 0 0,0 0 0 0,0 0 0 0,0 0 0 16,0 0 0-16,0 0 0 0,0 0 0 0,0 0 0 15,0 0 0-15,0 0 0 0,0 0 0 0,0 0 0 16,0 0 0-16,0 0 0 0,0 0 0 0,0 0 0 15,0 0 0-15,0 0 0 0,0 0 0 0,0 0 0 16,0 0 0-16,0 0 0 0,0 0 0 0,1-9 0 16,-1 5 0-16,1-3-700 0,2-3-549 0,2 0-1353 15,0-8 600-15</inkml:trace>
  <inkml:trace contextRef="#ctx0" brushRef="#br0" timeOffset="-22791.29">1342 13912 4148 0,'0'-6'1016'16,"4"1"-252"-16,-3 1-101 0,3-3-104 0,-4 4-75 16,1-1-103-16,-1 4-205 0,3-8-176 0,-3 5 0 15,0 3 0-15,0-3 0 0,0 3 0 0,0 0 0 0,0 0 0 16,0 0 0-16,5 23 0 0,-5 2 0 0,4 7 0 15,-3 0 0-15,3 2 0 0,-4 0 0 16,1 2 0-16,3-1 0 0,-4-3 0 0,4-1 0 0,0-3 0 16,-3 1 0-16,-1-3 0 0,3-5 0 0,-3-3 0 15,0 1 0-15,2-7 0 0,-2-1 0 0,-2-2 0 16,2-1 0-16,-3-3 0 0,3 0 0 0,0-1 0 16,0 1 0-16,0-5 0 0,0 0-237 0,0 0-474 15,0 0-497-15,-4-16-1308 0,7 8 579 0</inkml:trace>
  <inkml:trace contextRef="#ctx0" brushRef="#br0" timeOffset="-22357.3">1397 13826 212 0,'-4'-5'736'0,"4"-1"7"0,-1 0-14 0,-2 4-22 15,3 2-45-15,-1-4-29 0,1 4-58 0,0 0-56 0,0 0-49 16,17 12-48-16,-8-2-41 0,2 4-37 15,1 0-35-15,3 9-27 0,3-2-31 0,2 1-35 16,-2 0-216-16,4-1 0 0,1 1 0 0,-5-3 0 0,1-1 0 16,-4-4 0-16,1-2 0 0,-1-2 0 0,0 2 0 15,-4-6 0-15,-1 2 0 0,-1-4 0 0,-3 1 0 16,1-3 0-16,-1 2 0 0,0-4 0 0,1-1 0 16,2-6 0-16,1 0 0 0,0-2 0 0,3-6 0 15,1 3 0-15,1-11 0 0,2 1 0 0,0-3 0 16,-1 0 0-16,-3-1 0 0,5 2 0 0,-4-1 0 15,-3 9 0-15,0 1 0 0,-5 4 0 0,2 2 0 16,-2-1 0-16,-2 5 0 0,-2-1 0 0,2 3 0 16,-2-1 0-16,0 3 0 0,-2 1 0 0,10 11 0 15,-5 4 0-15,3 5 0 0,-3-1 0 0,3 9 0 16,0 1 0-16,-1-1 0 0,1 0 0 0,-2-2 0 0,3-2 0 16,-4 2 0-16,2-8 0 0,-5 2 0 0,5-4 0 15,-2 1 0-15,-3-5 0 0,2-1 0 0,0 1 0 16,-3-1 0-16,3-3 0 0,-4-1 0 0,4-1 0 15,-4-2 0-15,3 2 0 0,-2-3 0 0,-1-3 0 16,1 5 0-16,-1-2 0 0,0-3 0 0,0 5-452 16,0-5-839-16,0 0-1396 0,0 0 618 0</inkml:trace>
  <inkml:trace contextRef="#ctx0" brushRef="#br0" timeOffset="-22009.38">2278 14054 272 0,'6'-5'702'0,"-1"-4"68"0,-1 4 19 0,0-1-37 15,0 2-74-15,-3 0-67 0,2 3-61 0,-3 1-51 0,3-3-57 16,-3 3-47-16,0 0-39 0,7 7-34 0,-6-2-32 16,0 4-31-16,2 2-26 0,-2-1-24 0,0 2-147 15,2 0-62-15,3 1 0 0,2 1 0 0,0-2 0 16,-1-2 0-16,1-1 0 0,1-1 0 0,4-1 0 16,-3-2 0-16,3-1 0 0,2-2 0 0,-1-4 0 15,0 0 0-15,4-3 0 0,3-1 0 0,-5-6 0 16,7-3 0-16,-6 2 0 0,2-5 0 0,-5 4 0 15,0 1 0-15,-1 0 0 0,-2 2 0 0,-2 4 0 16,-4-2 0-16,-1 4 0 0,0 2 0 0,0-2 0 16,-3 3 0-16,3-1 0 0,-4 3 0 0,0 0 0 15,0 0 0-15,6 10 0 0,-2-2 0 0,-4 2 0 0,1 4 0 16,2 2 0-16,2 0 0 0,-4 2 0 0,3-3 0 16,0 2 0-16,0 0 0 0,1-3 0 15,0 1 0-15,-1-3 0 0,-3-2 0 0,6-2 0 0,-6 0 0 16,4-3 0-16,-1-1 0 0,2 1-321 0,1-3-403 15,-2 0-467-15,0-2-1291 0,-5 0 571 0</inkml:trace>
  <inkml:trace contextRef="#ctx0" brushRef="#br0" timeOffset="-21757.89">3015 13887 501 0,'-1'-16'766'0,"1"4"36"0,0 0-8 0,0 4-78 16,0 0-69-16,1 3-67 0,0 1-56 0,-1-1-57 15,0 5-41-15,0-3-51 0,0 3-33 0,8 9-37 16,1 4-25-16,-1 4-29 0,3 6-25 0,-3 2-37 16,2 1-189-16,0 5 0 0,3-4 0 0,-4 3 0 15,-1 2 0-15,-1-5 0 0,1 2 0 0,-3-3 0 0,-1 0 0 16,0-7 0-16,-3 1 0 0,4-3 0 0,-5 2 0 16,0-5 0-16,-2-3 0 0,2 1 0 0,-3-3 0 15,2-2 0-15,-2-1 0 0,2-4 0 0,-3 1 0 16,4-3 0-16,-5 1-688 0,5-1-563 0,0 0-1354 15,-8-6 598-15</inkml:trace>
  <inkml:trace contextRef="#ctx0" brushRef="#br0" timeOffset="-21554.41">3428 13855 2 0,'4'-11'740'0,"1"1"26"15,-1 1 13-15,-3 1-12 0,0 2-75 0,1 0-69 16,-2 3-63-16,2-1-63 0,-2 4-40 0,0 0-46 0,10 11-41 15,-3 5-37-15,0-1-30 0,2 9-32 16,0 0-23-16,0 3-29 0,-4-3-66 0,3 2-153 16,-2 2 0-16,-2-3 0 0,0-1 0 0,-1-4 0 0,-1 1 0 15,-1-2 0-15,-2-1 0 0,1-1 0 0,0-5 0 16,0-2 0-16,-2 0 0 0,0-4-111 16,-2 2-435-16,3-5-109 0,-3-1-492 0,4-2-1242 0,-9-1 549 15</inkml:trace>
  <inkml:trace contextRef="#ctx0" brushRef="#br0" timeOffset="-21265.99">3391 14110 533 0,'-9'1'589'0,"2"-1"15"15,1 3-15-15,6-3-17 0,-6 0-37 0,6 0-16 16,0 0-20-16,0 0-34 0,0 0-39 0,29-6-40 16,-12 3-34-16,11 1-34 0,2-3-31 0,1-3-28 15,2 3-26-15,2 0-25 0,2-3-19 0,0 3-16 0,-6 2-2 16,-3-5 1-16,-8 3-60 0,-1 1-112 0,-6 0 0 15,-3 4 0-15,2-3 0 0,-4 2 0 16,-3-1 0-16,1 1 0 0,-6 1 0 0,9-1 0 0,-4-1 0 16,-5 2 0-16,7 3 0 0,-2 0 0 0,-4 2 0 15,4 2 0-15,-3 1 0 0,0 4 0 0,-1 0 0 16,-1-1 0-16,0 0 0 0,0 4 0 0,-1-3 0 16,1 0 0-16,0-1 0 0,-2-1 0 0,1 0 0 15,0-2 0-15,-4 0 0 0,5-2 0 0,-1-2 0 16,-1-3 0-16,2-1 0 0,-6 0-178 0,6 0-1158 15,-9-7-1447-15,9 0 640 0</inkml:trace>
  <inkml:trace contextRef="#ctx0" brushRef="#br0" timeOffset="-21096.2">3892 13879 5238 0,'-7'-3'880'16,"2"-1"-65"-16,-1 1-113 0,2-1-220 0,0 3-408 15,2-1-74-15,-2-1 0 0,4 3 0 0,-5-2 0 0,5 2 0 16,-5-3 0-16,5 3 0 0,-2-3 0 0,2 3 0 15,0 0 0-15,0 0 0 0,0 0 0 16,0 0 0-16,0 0 0 0,5 11 0 0,-2-8 0 0,2 1 0 16,-2-1-288-16,0 1-442 0,0-1-466 0,2 1-1295 15,0-1 573-15</inkml:trace>
  <inkml:trace contextRef="#ctx0" brushRef="#br0" timeOffset="-20874.93">4242 13789 3 0,'0'-10'698'0,"-1"0"92"15,-3 0 64-15,0 3-82 0,0-1-71 0,3 2-70 16,-3 1-64-16,4 1-57 0,-5 1-54 0,5 3-43 16,0-4-52-16,0 4-35 0,0 0-34 0,5 18-25 0,0 1-30 15,4 13-26-15,1 2-109 0,6 10-102 16,-1 2 0-16,-4-13 0 0,0 13 0 0,-2-14 0 16,1 15 0-16,-4-15 0 0,-1 2 0 0,1-4 0 0,-5 2 0 15,3-4 0-15,-3-2 0 0,1-8 0 0,-4 2 0 16,1-5 0-16,-1-4 0 0,1-1 0 15,-1-4 0-15,-1 0 0 0,0-3-17 0,1 0-667 0,2-3-565 16,0 0-1352-16,0 0 599 0</inkml:trace>
  <inkml:trace contextRef="#ctx0" brushRef="#br0" timeOffset="-20609.03">4257 14047 633 0,'-11'-14'740'16,"3"3"37"-16,2 2-12 0,-1 1-62 0,6-1-70 15,1 2-65-15,8-1-57 0,2 0-50 0,8 2-46 16,2 0-39-16,15 2-40 0,0 2-32 0,4 2-32 16,-3 4-24-16,-3 1-29 0,-1 3-19 0,-4 1-170 0,-8-1-30 15,-4 0 0-15,0 2 0 0,-5 3 0 16,-4-2 0-16,-2 1 0 0,-3 0 0 0,-2 0 0 16,-3 1 0-16,-6 1 0 0,2 1 0 0,-4-2 0 0,-3-2 0 15,0 0 0-15,-4-3 0 0,0 2 0 0,-1-5 0 16,-1 0 0-16,-1-4 0 0,-7 1 0 0,6-2 0 15,-4-3 0-15,-2-2 0 0,8 0 0 0,0-2 0 16,2-1-473-16,4 0-283 0,5 0-405 0,4-3-1257 16,4-1 556-16</inkml:trace>
  <inkml:trace contextRef="#ctx0" brushRef="#br0" timeOffset="-20397.84">4688 13817 4105 0,'10'-9'1059'0,"-3"0"-256"16,0 3-89-16,0 0-103 0,-4 3-163 0,1-1-129 15,-1 1-187-15,1 2-132 0,-4 1 0 0,5-4 0 16,-5 4 0-16,7 5 0 0,-4 3 0 0,2 3 0 0,3 4 0 16,-4 5 0-16,3 2 0 0,2 4 0 15,-6-1 0-15,3 2 0 0,-2-1 0 0,-4-6 0 16,3 0 0-16,-3 0 0 0,2 3 0 0,-3-4 0 0,-2-1 0 16,2-2 0-16,1-4 0 0,-3-1 0 0,3-5 0 15,-1 1 0-15,1-2 0 0,0-2 0 0,-2-1-243 16,2-2-436-16,0 0-533 0,0 0-1312 0,0 0 580 15</inkml:trace>
  <inkml:trace contextRef="#ctx0" brushRef="#br0" timeOffset="-20209.07">4970 13977 563 0,'2'-1'672'16,"2"-3"60"-16,-2 3 11 0,-1-3-23 0,-1 4-67 16,0 0-74-16,0 0-51 0,0 0-53 0,0 0-44 15,8 10-46-15,-7-3-36 0,1 3-33 0,1-1-35 16,-1 2-27-16,0 1-23 0,-1-1-22 0,1 3-139 15,-1-3-70-15,-2-1 0 0,3 3 0 0,0-2 0 0,0-2 0 16,-1 2 0-16,-2-2 0 0,1-2 0 0,0-2 0 16,0 1 0-16,0-4 0 0,0-2 0 0,0 0-16 15,0 0-621-15,0 0-620 0,0 0-1361 0,0 0 602 16</inkml:trace>
  <inkml:trace contextRef="#ctx0" brushRef="#br0" timeOffset="-20032.2">5101 13902 5 0,'-3'-11'503'0,"-2"6"112"0,1 2 84 15,-1-4 72-15,-1 2-27 0,2 3-71 0,0 0-67 16,0-1-62-16,4 3-52 0,-5-3-48 0,5 3-44 16,-1-3-43-16,1 3-37 0,0 0-33 0,-4-3-32 15,4 3-22-15,-5-4-24 0,5 4-175 0,0 0-34 16,0 0 0-16,0 0 0 0,0 0 0 0,0 0 0 16,0 0 0-16,0 0 0 0,0 12 0 0,0-6 0 15,0-2-48-15,2 2-536 0,1-2-164 0,-3 1-388 16,0-5-1230-16,1 9 545 0</inkml:trace>
  <inkml:trace contextRef="#ctx0" brushRef="#br0" timeOffset="-18809.47">5019 13919 59 0,'0'0'758'0,"0"-4"35"0,0 4-2 0,-2-5-35 15,2 5-70-15,-2-3-73 0,2 3-52 0,-4-2-58 16,4 2-60-16,0 0-50 0,0 0-35 0,0 0-35 16,4 12-31-16,1-2-29 0,5 0 0 0,-1 4-32 15,3 0-126-15,-2 0-105 0,2 3 0 0,-1-2 0 16,3 0 0-16,-1-1 0 0,1 1 0 0,0-1 0 15,1-4 0-15,1 1 0 0,-1-3 0 0,-3-2-22 16,2-2-319-16,-2-3-36 0,1-2-15 0,1-2 4 0,-1 0 25 16,5-5 38-16,-9 1 41 0,6-5 65 15,-2 1 89-15,0-2 101 0,-3-3 102 0,-1 0 93 16,-1-1 96-16,-1 2 81 0,-2-1 47 0,-3-2-16 0,-2 6-28 16,0 0-33-16,-2 0-30 0,0 4-25 0,0 0-196 15,2 4-62-15,-1-3 0 0,0 4 0 16,1 3 0-16,0 0 0 0,0 0 0 0,-17 17 0 0,8 0 0 15,-3 8 0-15,-1 4 0 0,-2 2 0 0,3 2 0 16,-7 11 0-16,2 0 0 0,3-12 0 0,0 0 0 16,1-1 0-16,2-1 0 0,3-1 0 0,0-3 0 15,3-7 0-15,-2-2 0 0,4 0 0 0,2-7 0 16,-2 2 0-16,2-7 0 0,1 1 0 0,-1 2-461 0,2-5-828 16,-1-3-1395-16,8 0 617 0</inkml:trace>
  <inkml:trace contextRef="#ctx0" brushRef="#br0" timeOffset="-18614.51">5438 14120 121 0,'1'-17'660'0,"2"3"61"0,-2 5 52 0,-1-2 13 0,2 6-63 15,0-4-70-15,-2 5-66 0,0 0-58 0,0 0-55 16,0 4-48-16,1-5-54 0,-1 5-30 0,0 0-34 16,9 13-29-16,-9-2-31 0,4 0-59 0,0 3-189 15,1 3 0-15,-1-1 0 0,1 3 0 0,-1-3 0 16,3-1 0-16,0 1 0 0,-2-1 0 0,0-4 0 15,-1-3 0-15,2 2 0 0,-2-5 0 0,-1-1-31 16,1-1-521-16,-2-1-102 0,-2-2-505 0,0 0-1257 16,9-7 556-16</inkml:trace>
  <inkml:trace contextRef="#ctx0" brushRef="#br0" timeOffset="-18469.17">5593 13989 64 0,'-7'-18'512'0,"1"0"88"15,-4 2 89-15,2 4 68 0,-1 2 15 0,3 0-78 0,-2 2-67 16,2 0-65-16,-2 3-53 0,4-3-56 0,3 5-55 15,-3 0-36-15,4 3-42 0,-5-3-43 0,5 3-57 16,0 0-79-16,0 0-101 0,9 10-134 0,-4-3-124 16,4-1-140-16,9 3-127 0,-4-1-129 0,5 0-424 15,-1-1-1125-15,4 0 497 0</inkml:trace>
  <inkml:trace contextRef="#ctx0" brushRef="#br0" timeOffset="-18142.27">5795 13917 40 0,'-13'-7'667'15,"4"2"73"-15,0 1 52 0,0 2 2 0,4-5-69 16,1 5-73-16,-1 1-69 0,5 1-61 0,-5-2-55 16,5 2-48-16,0 0-39 0,-4 12-40 0,9-4-31 0,-1 4-30 15,1 2-28-15,3 1-28 0,-3 2-215 0,3 0-8 16,-3 0 0-16,0-1 0 0,0 2 0 0,6-4 0 16,-8-3 0-16,1 0 0 0,0-3 0 0,-2 0 0 15,1-4 0-15,-1 0 0 0,0 1 0 0,-1-1 0 16,2-2 0-16,-3-2 0 0,0 0 0 0,0 0 0 15,10-8 0-15,-7 1 0 0,0-1 0 0,2-4 0 16,4-5 0-16,1 2 0 0,-2 0 0 0,1 0 0 16,2 1 0-16,-3 0 0 0,5 1 0 0,-3 5 0 0,0-1 0 15,-2 1 0-15,6 4 0 0,-4 0 0 16,3 4 0-16,1 1 0 0,-2 2 0 0,0 3 0 16,-1 3 0-16,2 1 0 0,-2 3 0 0,-1 1 0 15,-2-1 0-15,1-2 0 0,0 3 0 0,0-1 0 0,0 1 0 16,2-3-462-16,-5-5-827 0,7 0-1395 15,5 0 618-15</inkml:trace>
  <inkml:trace contextRef="#ctx0" brushRef="#br0" timeOffset="-17716.8">6506 13930 343 0,'2'-8'702'16,"-1"1"65"-16,-1 1 12 0,0 1-21 0,-3 2-67 15,0 1-70-15,3 2-60 0,0 0-59 0,-23 8-49 16,11 2-44-16,-2 2-41 0,0 1-38 0,0 2-32 15,1-1-33-15,2-1-28 0,-1 2-130 0,7 0-107 16,0-4 0-16,0 2 0 0,5-2 0 0,1-1 0 16,4 0 0-16,3 0 0 0,1-4 0 0,4-2 0 15,5-3 0-15,-1-2 0 0,3-1 0 0,0-4 0 0,4-6 0 16,-1-5 0-16,0 3 0 0,0 0 0 0,-1-4 0 16,-4-3 0-16,-1 7 0 0,-4 0 0 0,-3 0 0 15,-1 5 0-15,-3 1 0 0,-1 4 0 0,0-1 0 16,0 2 0-16,-2-1 0 0,-3 4 0 0,4-1 0 15,-4 1 0-15,1 13 0 0,-2 0 0 0,-4 6 0 16,-3 9 0-16,2 3 0 0,-1 5 0 0,-2 11 0 16,3-2 0-16,2 2 0 0,0-11 0 0,-4 12 0 15,2-13 0-15,2-1 0 0,-6-3 0 0,5 1 0 0,-4-2 0 16,0-3 0-16,-5-2 0 0,1-10 0 0,-1-1 0 16,1-1 0-16,-2-1 0 0,-2-1 0 15,-2-5 0-15,1 3 0 0,-3-4 0 0,-2-3 0 0,0-2 0 16,-7 0 0-16,2 3 0 0,-3-6 0 0,3 0 0 15,0-1 0-15,-1 1 0 0,2-5 0 0,0 4 0 16,7-1 0-16,3 2 0 0,-2-1 0 0,7 0 0 16,0 2 0-16,4-2 0 0,0-3 0 0,4-1 0 15,6-2-1366-15,4-4-1478 0,13-6 654 0</inkml:trace>
  <inkml:trace contextRef="#ctx0" brushRef="#br0" timeOffset="-17075.67">9491 13632 129 0,'-3'-6'932'0,"-1"2"-36"0,2-1-58 0,-2 0-79 0,4 1-75 15,0 0-67-15,0 4-61 0,-3-3-58 0,3 3-52 16,0 0-47-16,0 0-38 0,0 0-41 0,0 0-32 16,3 24-28-16,3-6-52 0,1 3-208 0,-1 6 0 15,-1 1 0-15,2 2 0 0,-1-3 0 0,0 2 0 16,-2-3 0-16,0 0 0 0,0-7 0 0,1 1 0 16,-1-4 0-16,0-5 0 0,1 1 0 0,-1-3 0 15,1 0 0-15,1-2 0 0,-1 0 0 0,3-1 0 16,2-2 0-16,3 1 0 0,-3-2 0 0,8 1 0 0,1-4 0 15,-1 0 0-15,1 0 0 0,2 1 0 16,-3-1 0-16,1-1 0 0,-1 1 0 0,0-2 0 16,-6 0 0-16,2 0 0 0,-1 1 0 0,1-4 0 0,-1 3 0 15,0-4 0-15,-3 1-226 0,-1-1-1102 0,10 0-1438 16,-5-2 636-16</inkml:trace>
  <inkml:trace contextRef="#ctx0" brushRef="#br0" timeOffset="-16865.47">10104 13711 74 0,'-7'-17'742'0,"0"0"65"0,2 4 25 0,0 3-44 16,2 2-78-16,3 2-68 0,-4 0-66 0,2 2-60 15,1-1-50-15,1 5-49 0,-3-2-45 0,3 2-36 0,0 0-32 16,0 0-28-16,10 18-31 0,-1-2-157 16,0 2-88-16,0 4 0 0,4 3 0 0,-4 4 0 0,2-3 0 15,-2 1 0-15,-4 0 0 0,2-8 0 0,3 4 0 16,-4-5 0-16,1 0 0 0,-2-2 0 15,0-6 0-15,-4-1 0 0,4 0 0 0,0-4 0 0,-1-2-485 16,1 0-175-16,3-2-515 0,-8-1-1272 0,14-7 563 16</inkml:trace>
  <inkml:trace contextRef="#ctx0" brushRef="#br0" timeOffset="-16667.53">10403 13705 281 0,'3'-24'594'0,"-2"4"63"15,4 1 70-15,-5 3 35 0,0 4-36 0,1 2-67 16,-1 3-68-16,2-1-56 0,-2 3-54 0,0 0-50 15,1 3-43-15,-1 2-43 0,2-4-40 0,-2 4-24 16,4 10-26-16,0 1-82 0,-1 1-173 0,3 5 0 0,-4 1 0 16,1 0 0-16,4 2 0 0,-1 4 0 0,-1 2 0 15,-1-3 0-15,2-3 0 0,2-1 0 16,-5-5 0-16,4 2 0 0,-3-4 0 0,0-1 0 0,-3-5 0 16,2 1 0-16,1-3 0 0,-4 0-429 0,2 1-218 15,-2-5-540-15,0 0-1283 0,0 0 567 0</inkml:trace>
  <inkml:trace contextRef="#ctx0" brushRef="#br0" timeOffset="-16242.05">10282 13827 401 0,'-31'-2'554'0,"4"-1"46"0,5 2 60 0,9-2 50 15,-2 2-3-15,5 0-48 0,3 0-65 0,0 0-60 16,3-1-56-16,4 2-48 0,0 0-42 0,0 0-42 16,17-5-31-16,12 1-32 0,6 2-33 0,3-3-23 15,15-1-172-15,3-1-55 0,-4-2 0 0,-1-1 0 16,2-2-51-16,-15 6-116 0,12-6-9 0,-13 7 9 0,1-3 17 15,1 0 13-15,13-4 18 0,-18 4 8 0,1-3 15 16,-2 1 30-16,-1 0 38 0,-5 1 48 0,-5 0 56 16,-4 0 73-16,-1-2 57 0,-4 1 47 0,-4 0 13 15,1 3-33-15,-3-3-168 0,-2 2-65 0,-4 0 0 16,1 1 0-16,-4-1 0 0,0 1 0 0,-3 2 0 16,-2 0 0-16,-4 2 0 0,-2 1 0 0,-6 3 0 15,0 1 0-15,-2 4 0 0,2 1 0 0,6 2 0 16,-2 3 0-16,2 3 0 0,5 5 0 0,5-3 0 0,5 2 0 15,3 5 0-15,6-1 0 0,2 1 0 16,8-1 0-16,2-1 0 0,0 0 0 0,4-3 0 16,-3-1 0-16,-2 0 0 0,-4-6 0 0,-3-1 0 0,-1 0 0 15,-5-4 0-15,0 1 0 0,0-2 0 0,-4 1 0 16,-1-3 0-16,-3 2 0 0,-2-1 0 0,-3 0 0 16,0-3 0-16,-1 4 0 0,-9-2 0 0,3 0 0 15,-7 0 0-15,-4 0 0 0,1-3 0 0,-5 0 0 16,3 2 0-16,1-2 0 0,3 1 0 0,-3 0 0 15,0 0 0-15,10-2 0 0,-5 1 0 0,5-1 0 16,5 0-35-16,3 1-1325 0,4-1-1472 0,0 0 651 16</inkml:trace>
  <inkml:trace contextRef="#ctx0" brushRef="#br0" timeOffset="-15901.52">12053 13791 6769 0,'6'-10'705'0,"-3"0"-169"15,0 3-355-15,-6-5-181 0,0 6 0 0,-4-3 0 16,-3 1 0-16,-2 3 0 0,-1 2 0 0,-6 1 0 0,0 2 0 16,1 2 0-16,-2 1 0 0,2 2 0 0,0 4 0 15,4 0 0-15,1-4 0 0,4 4 0 0,3 1 0 16,1 2 0-16,3-1 0 0,2 2 0 0,4-3 0 16,0 0 0-16,2-3 0 0,3 0 0 0,0 1 0 15,4-4 0-15,2 0 0 0,3 0 0 0,1-6 0 16,1 0 0-16,1-2 0 0,1-3 0 0,1-3 0 15,5-3 0-15,-9 4 0 0,-2-1 0 0,0 0 0 0,-5 0 0 16,-2 3 0-16,-2 2 0 0,1 0 0 16,-4 3 0-16,0 1 0 0,-1-2 0 0,-4 3 0 0,5-3 0 15,-1 0 0-15,-4 3 0 0,0 0 0 0,1 10 0 16,2-6 0-16,-2 2 0 0,1 2 0 0,1 2 0 16,1 1 0-16,5 0 0 0,-4 1 0 0,4 0 0 15,-1-2 0-15,7 0 0 0,-2-1-82 0,5 0-728 16,0-2-407-16,0-3-1318 0,2-1 583 0</inkml:trace>
  <inkml:trace contextRef="#ctx0" brushRef="#br0" timeOffset="-15584">12458 13731 522 0,'-5'-16'652'0,"1"5"54"0,0 1 36 0,2 1-4 16,-2 1-50-16,3 4-71 0,1-1-65 0,0 1-54 15,1-1-51-15,3 4-46 0,-4 1-41 0,19 1-34 16,-7 5-32-16,7 4-30 0,-1-1-27 0,0 3-90 0,5 3-147 15,-2 0 0-15,-7-2 0 0,0 0 0 0,-7-1 0 16,0-2 0-16,1 1 0 0,-4-2 0 0,-3-1 0 16,4-3 0-16,-4 0 0 0,2 1 0 0,1-2 0 15,-3-1 0-15,-1-3 0 0,0 0 0 0,0 0 0 16,0 0 0-16,0 0 0 0,0 0 0 0,0 0 0 16,-4-16 0-16,4 12 0 0,3-5 0 0,-3 3 0 15,1-3 0-15,3-1 0 0,0 3 0 0,0-1 0 16,2 1 0-16,-1-2 0 0,0 5 0 0,3-1 0 15,0 3 0-15,6-3 0 0,-4 5 0 0,9 5 0 16,-2-1 0-16,2 0 0 0,0 6 0 0,-1 1 0 16,1 0 0-16,-5 3 0 0,1-1 0 0,1-1 0 0,-1-3 0 15,-2 1-150-15,2-1-1191 0,-2 0-1451 0,0-3 642 16</inkml:trace>
  <inkml:trace contextRef="#ctx0" brushRef="#br0" timeOffset="-15134.25">13269 13758 302 0,'2'-11'658'0,"-2"0"68"0,0-1 40 0,1 6 9 16,-2-1-72-16,-1 0-66 0,0 2-67 0,0 0-48 15,-3 2-60-15,-2 2-50 0,-1 1-39 0,-3 1-38 0,-2 4-36 16,-2 3-32-16,1 3-25 0,0 0-100 16,2 1-142-16,4 2 0 0,0 3 0 0,4-3 0 0,3-3 0 15,2 4 0-15,0-2 0 0,3-4 0 0,5 1 0 16,-1-2 0-16,2-3 0 0,2 0 0 0,1-2 0 15,6-4 0-15,-1-3 0 0,0-1 0 0,1-3 0 16,3-7 0-16,1 0 0 0,-1-2 0 0,-2-4 0 16,0 0 0-16,-4-3 0 0,5-1 0 0,-6 0 0 15,-4-1 0-15,1-4 0 0,1 1 0 0,-6-6 0 16,1 5 0-16,-2-2 0 0,-6 4 0 0,0 3 0 16,-6 5 0-16,2 0 0 0,-3 4 0 0,-4 3 0 15,1 4 0-15,0 2 0 0,1 3 0 0,-3 2 0 16,1 6 0-16,-2 8 0 0,0 3 0 0,3 10 0 15,5 6 0-15,5 2 0 0,4 1 0 0,5 3 0 0,2-4 0 16,11 7 0-16,-4-10 0 0,-3 0 0 16,6-5 0-16,0-3 0 0,-3 1 0 0,4-5 0 15,-8-6 0-15,0-4 0 0,0 2 0 0,-1-6 0 0,-2 0 0 16,0-1 0-16,0 1 0 0,-3 0 0 0,-2-2 0 16,-1 1 0-16,3-1 0 0,-4-2 0 15,0 2 0-15,-2 0 0 0,-2-2 0 0,7 2 0 0,-7-2 0 16,0 0 0-16,5-7 0 0,-5 3 0 0,4 0 0 15,-3-2-279-15,5 1-1040 0,3-5-1429 0,0 1 633 16</inkml:trace>
  <inkml:trace contextRef="#ctx0" brushRef="#br0" timeOffset="-14632.52">15059 13411 581 0,'-8'-10'823'0,"3"-1"19"0,1 6-62 16,0-1-76-16,2 2-72 0,-1-2-62 0,2 3-57 15,-3 0-54-15,4 3-48 0,-3-4-45 0,3 4-36 0,0 0-33 16,2 20-29-16,-1 0-28 0,4 9-23 16,-1 4-59-16,1 0-158 0,-1 13 0 0,0-15 0 0,-4 2 0 15,4 3 0-15,-3-4 0 0,8-1 0 16,-5 0 0-16,2 0 0 0,-2-6 0 0,-1-6 0 0,3-3-309 15,-3-5-281-15,2-2-626 0,0-4-1316 0,1-3 582 16</inkml:trace>
  <inkml:trace contextRef="#ctx0" brushRef="#br0" timeOffset="-14299.98">15059 13513 3627 0,'-23'-29'762'0,"1"2"-154"0,3-1-60 15,2 2-1-15,6 9-28 0,2 2-64 16,5 3-96-16,0 0-78 0,4-1-56 0,5 2-22 15,3 0-146-15,9 2-57 0,9 0 0 0,5 3 0 0,6 4 0 16,2 6 0-16,-1 3 0 0,12 9 0 0,-17-1 0 16,-4 0 0-16,-3 5 0 0,-3 0 0 0,-6 2 0 15,-5 2 0-15,-5-1 0 0,-3 4 0 0,-8-8 0 16,-6 4 0-16,1-5 0 0,-13-1 0 0,4 3 0 16,-5-4 0-16,6-6 0 0,-4 0 0 0,-5-3 0 15,6 0 0-15,0-3 0 0,1-2 0 0,3 1 0 16,2-2 0-16,5 0 0 0,1 2 0 0,-1-3 0 15,7 1 0-15,-5 0 0 0,7-1 0 0,-4 2 0 16,4-2 0-16,0 0 0 0,4 7 0 0,5 1 0 16,5 2 0-16,-1 2 0 0,3 0 0 0,5 3 0 0,1-1 0 15,3 6 0-15,-1-1 0 0,2-5 0 0,-8-4 0 16,10 3 0-16,2-2 0 0,-2 1 0 0,0-7 0 16,-2 2-218-16,5-4-495 0,-11 0-497 0,10-3-1312 15,-3 0 581-15</inkml:trace>
  <inkml:trace contextRef="#ctx0" brushRef="#br0" timeOffset="-14078.43">15765 13444 619 0,'-8'-26'731'0,"4"8"58"0,-1 3-6 16,1 5-74-16,1 0-65 0,0 2-72 0,0 1-58 0,3 3-50 15,-1 1-53-15,1 3-42 0,0 0-33 0,6 16-7 16,-1 2-31-16,2 7-27 0,3 6-30 0,-5 1-130 15,5 14-111-15,-5-13 0 0,-2-1 0 0,3-1 0 16,-1 2 0-16,-1-4 0 0,3 3 0 0,-2-4 0 16,0-3 0-16,1-8 0 0,1-1 0 0,0-2 0 15,0-4-300-15,-1-3-281 0,3 0-80 0,1-5-448 16,-3-2-1200-16,4-1 531 0</inkml:trace>
  <inkml:trace contextRef="#ctx0" brushRef="#br0" timeOffset="-13882.36">16065 13599 284 0,'6'-30'454'15,"-2"2"73"-15,-3 1 63 0,2-3 72 0,-3 11 36 16,-3 3 7-16,3 3-66 0,-1 3-65 0,1 1-57 16,0 2-50-16,-1 0-51 0,1 4-45 0,0 3-39 0,0 0-32 15,0 0-28-15,-3 15-28 0,3 1-105 16,2 2-139-16,-1 8 0 0,-1-1 0 0,2 2 0 0,1 1 0 16,-1 1 0-16,0 1 0 0,1-3 0 0,3-1 0 15,0 0 0-15,-3-8 0 0,3 0 0 0,0 0 0 16,-2-7 0-16,0 0 0 0,1-3 0 0,0 0-443 15,-1-3-227-15,2-3-510 0,-3-2-1278 0,-3 0 566 16</inkml:trace>
  <inkml:trace contextRef="#ctx0" brushRef="#br0" timeOffset="-13722.25">15961 13690 343 0,'-32'-8'533'0,"0"1"47"0,4-1 51 0,1 0 63 16,8 3 14-16,3 0-27 0,2 2-70 15,2 0-62-15,3 1-57 0,3 0-50 0,2 0-44 16,3 0-41-16,1 2-36 0,0 0-36 0,23-5-29 0,5 4-23 15,1 1-156-15,4 0-77 0,3 1 0 0,0 0 0 16,15-3 0-16,-11 0 0 0,-1 1 0 0,2-1-300 16,-4-3-225-16,-1 1-110 0,-3 1-488 0,-1-2-1214 15,0 0 537-15</inkml:trace>
  <inkml:trace contextRef="#ctx0" brushRef="#br0" timeOffset="-13366.33">16811 13472 168 0,'0'-16'666'0,"0"-1"80"16,-2-1 22-16,-2 1 15 0,-3 0-67 0,1 1-74 16,-4-1-60-16,-2 4-52 0,-1 1-54 0,-4-2-45 15,-3 4-44-15,-5 1-37 0,-3 1-32 0,-2 3-37 0,0 2-31 16,8 6-153-16,0 3-97 0,4 2 0 0,0 4 0 16,8 5 0-16,-1 8 0 0,8 3 0 15,8 2 0-15,9 2 0 0,14 9 0 0,4-4 0 0,3-2 0 16,-8-10 0-16,1 0 0 0,0 1 0 0,-1-5 0 15,-3 0 0-15,-1-2 0 0,-8-6 0 0,1 0 0 16,-6-1 0-16,-1-1 0 0,-3 0 0 0,-3-3 0 16,-2 2 0-16,-3-4 0 0,-2 0 0 0,-5 0 0 15,-1-2 0-15,-3-1 0 0,-8 1 0 0,2 0 0 16,-4-3 0-16,-4 0 0 0,-2 0 0 0,1-1 0 16,1 0 0-16,8-1 0 0,-2 1 0 0,6 0 0 15,4 0 0-15,0-1 0 0,1 1 0 0,2-1 0 0,3 0 0 16,5 1 0-16,-7-2 0 0,7 2 0 0,0 0 0 15,0 0 0-15,-4-2 0 0,4 2 0 16,0 0-495-16,20-5-788 0,-6 3-1390 0,4-1 616 0</inkml:trace>
  <inkml:trace contextRef="#ctx0" brushRef="#br0" timeOffset="-12585.42">18372 13509 48 0,'-4'-8'887'0,"-1"4"2"0,-3-1-40 0,4 0-84 16,-2 1-73-16,1 0-70 0,-2 2-70 0,2 1-53 16,5 1-52-16,-14 5-45 0,6 1-43 0,-1 3-35 15,2 2-32-15,-3 4-33 0,3 2-26 0,1-1-161 16,4 1-72-16,-3 0 0 0,10 3 0 0,0-2 0 0,3-1 0 15,5 0 0-15,5-3 0 0,2 1 0 16,0-6 0-16,5 0 0 0,3-4 0 0,0-1 0 16,-5-2 0-16,5-4 0 0,-10-1 0 0,9-2 0 0,-4-1 0 15,-4 0 0-15,1 0 0 0,-3-1 0 0,-1 0 0 16,-1-2 0-16,-6 5 0 0,1-1 0 0,-6 3 0 16,1-1 0-16,0 0 0 0,-5 3 0 0,4-2 0 15,-4 2 0-15,5-1 0 0,-5 1 0 0,0 0 0 16,0 0 0-16,0 10 0 0,0-7 0 0,4 2 0 15,-1 1 0-15,3-1 0 0,4 4 0 0,-1-1 0 16,5 0 0-16,7 1 0 0,-1-3 0 0,-2 0 0 16,14 0 0-16,-2-4 0 0,0 0 0 0,2-2 0 15,0-2 0-15,-1 0 0 0,-2-8 0 0,-1 2 0 16,-1 0 0-16,-3-2 0 0,-5-1 0 0,-4-4 0 0,-3-1 0 16,2 1 0-16,-2-7 0 0,-7 5 0 0,1-1 0 15,-6-2 0-15,0 2 0 0,-6 2 0 0,1 0 0 16,-5 0 0-16,-1 2 0 0,-3 2 0 0,0 0 0 15,-5 1 0-15,0 0 0 0,2 5 0 0,0-2 0 16,4 4 0-16,-1 0 0 0,1 4 0 0,0 0 0 16,-1 2 0-16,2 2 0 0,2 1 0 0,5 2 0 15,1 0-279-15,3 3-1040 0,5-1-1429 0,1-1 633 16</inkml:trace>
  <inkml:trace contextRef="#ctx0" brushRef="#br0" timeOffset="-12355.19">19570 13594 160 0,'-11'-7'872'15,"-1"-1"16"-15,5 1-74 0,-2 3-81 0,2 0-70 0,2 1-64 16,0 0-65-16,3 0-51 0,-2 2-52 0,4 1-45 16,0 0-41-16,-7-1-37 0,7 1-32 0,-1 8-25 15,0-2-24-15,1 0-22 0,0 4-189 0,1 1-16 16,0-1 0-16,0 1 0 0,2 0 0 0,0 2 0 0,-1 2 0 15,3-1 0-15,3 1 0 0,0-4 0 16,-1 0 0-16,0-2 0 0,-1-3 0 0,4 0 0 16,-1-3-456-16,-1-3-834 0,6-3-1396 0,-1 0 617 0</inkml:trace>
  <inkml:trace contextRef="#ctx0" brushRef="#br0" timeOffset="-12184.52">19725 13433 612 0,'-22'-18'737'0,"6"5"53"0,0 4-2 0,2-1-76 0,4 3-71 16,4 0-65-16,-1 4-59 0,2 0-52 0,1-1-49 16,0 0-43-16,1 1-46 0,3 3-36 0,-7-2-32 15,7 2-49-15,0 0-85 0,0 0-114 0,0 0-122 16,26 9-116-16,-8-2-128 0,2-1-118 0,2-1-135 16,7 3-405-16,3 0-1098 0,0-2 487 0</inkml:trace>
  <inkml:trace contextRef="#ctx0" brushRef="#br0" timeOffset="-11975.97">20056 13329 94 0,'-14'-11'629'16,"2"0"56"-16,1 2 67 0,2 2 26 0,1-1-67 15,-1 4-72-15,3 1-65 0,2-3-55 0,0 3-57 16,0 1-49-16,4 2-42 0,-5 8-36 0,1 3-32 16,1 6-31-16,1 8-27 0,2 1 2 0,0 4-85 15,0-2-162-15,3 1 0 0,-2-1 0 0,2 2 0 16,-1-4 0-16,2 2 0 0,3-3 0 0,-4 0 0 15,4-7 0-15,-1-1 0 0,-1 0 0 0,-1-2 0 0,1-4 0 16,-1 0 0-16,0-2 0 0,-2-4-274 0,-2 2-283 16,3-4-63-16,-3 0-504 0,0-3-1216 15,0 0 538-15</inkml:trace>
  <inkml:trace contextRef="#ctx0" brushRef="#br0" timeOffset="-11383.12">19963 13666 1199 0,'-10'-8'107'16,"-2"-6"107"-16,0 0 81 0,-2-1 63 15,3-1 60-15,-3 1 53 0,5 1 54 0,1 0 26 0,-2 7 19 16,5-2-19-16,1 4-53 0,0-1-51 0,2 2-46 15,2-2-39-15,2 1-45 0,10 0-25 0,4 0-31 0,14 0-26 16,7 3-116-16,15 2-119 0,1-3 0 16,0 5 0-16,0-2 0 0,-14 1 0 0,-2-4 0 15,4 2 0-15,-4-2 0 0,-3-3 0 0,-5 2 0 0,-2-2 0 16,-11-1 0-16,2 2 0 0,-4-5 0 0,-4 4 0 16,3-7 0-16,-4-2 0 0,0 0 0 15,-1-2 0-15,-3-1 0 0,-1 0 0 0,0-1 0 0,-3-1 0 16,0-7 0-16,-1 3 0 0,0 6 0 0,0 2 0 15,-1 4 0-15,0 2 0 0,-2 4 0 0,3 0 0 16,0 0 0-16,0 3 0 0,-1 0 0 0,1 3 0 16,0 0 0-16,0 13 0 0,0 5 0 0,4 11 0 15,1 5 0-15,-1 14 0 0,5-3 0 0,-3-9 0 16,7 10 0-16,-6-12 0 0,1-2 0 0,1-2 0 16,0-4 0-16,-3-9 0 0,-1-1 0 0,-2-3 0 15,0-4 0-15,-1-1 0 0,3-3 0 0,-5 0 0 0,3 0 0 16,-1-1 0-16,1-2 0 0,1 0 0 0,-4-2 0 15,13-2 0-15,-1-2 0 0,-3 0 0 0,2 0 0 16,6-4 0-16,-1 2 0 0,-1-4 0 0,2 3 0 16,1-1 0-16,-2 3 0 0,1 0 0 0,1 0 0 15,0 3 0-15,-3 1 0 0,-2 2 0 0,1 0 0 16,-3 2 0-16,2 3 0 0,-3-2 0 0,0 3 0 16,1 2 0-16,0 3 0 0,-2-1 0 0,0-2 0 15,0 4 0-15,-3-2 0 0,-2 0 0 0,0-1 0 16,0 1 0-16,-1-1 0 0,-1-2 0 0,1 3 0 15,-1-1 0-15,-1-5 0 0,-1-2 0 0,3 3 0 0,-2 0 0 16,-1-3 0-16,1-1 0 0,-1-2 0 0,0 7 0 16,3-4 0-16,-3-3 0 0,0 0 0 0,0 6 0 15,0-6 0-15,0 0 0 0,0 0 0 0,-1 5 0 16,1-5 0-16,0 0 0 0,0 0 0 0,0 0 0 16,0 0 0-16,0 3 0 0,0-3 0 0,0 0 0 15,0 0 0-15,0 0 0 0,0 0 0 0,0 0 0 16,0 0 0-16,0 0 0 0,0 0 0 0,0 0 0 15,2-14-209-15,-2 9-1122 0,2-2-1441 0,0 2 637 16</inkml:trace>
  <inkml:trace contextRef="#ctx0" brushRef="#br0" timeOffset="-10476.37">22342 13106 114 0,'5'-5'576'0,"2"-2"23"15,2-2 17-15,-2 0 24 0,-3 0 11 0,0-2-3 16,-1 2-31-16,-1-2-57 0,-2 1-53 0,0-1-48 16,-2 1-46-16,-1 1-39 0,-5-3-35 0,3 4-35 0,-5-2-32 15,2 5-27-15,-3 0-28 0,-2 3-177 0,0 4-40 16,-6 4 0-16,-3 12 0 0,-7 22 0 16,6 3 0-16,4 5 0 0,2 9 0 0,-2 25 0 0,10-23 0 15,7 22 0-15,2-22 0 0,0 1 0 0,3-4 0 16,-1-2 0-16,4 0 0 0,-1 2 0 0,3-6 0 15,-2-6 0-15,3-12 0 0,-4 0 0 0,3-2 0 16,1-3 0-16,-4-2 0 0,0-9 0 0,-2-4 0 16,-1 0 0-16,2-2 0 0,-4-3 0 0,4 0 0 15,-3-1 0-15,2-1 0 0,-2 0 0 0,-1-2 0 16,1 1 0-16,-1-4 0 0,0 8 0 0,0-8 0 16,3 3 0-16,-3-1 0 0,0-2 0 0,0 0 0 15,0 0 0-15,1 4 0 0,-1-4 0 0,0 0 0 16,3 2 0-16,-3-2 0 0,0 0 0 0,0 0 0 0,0 0 0 15,0 0 0-15,-12-8 0 0,10 3 0 0,-1 0 0 16,-1-1 0-16,-1-3 0 0,1 0 0 16,-1 0 0-16,1-3-456 0,-1 1-834 0,4-1-1396 0,-3-1 617 15</inkml:trace>
  <inkml:trace contextRef="#ctx0" brushRef="#br0" timeOffset="-10192.02">22000 13687 4429 0,'-30'-6'898'0,"4"-3"-228"0,8 4-76 0,6 3-72 15,3-1-81-15,-2 0-76 0,4 2-93 0,2-2-272 16,1 2 0-16,4 1 0 0,0 0 0 0,13-3 0 16,6 1 0-16,13 2 0 0,2 0 0 0,19 0 0 15,0 2 0-15,2 1 0 0,0 0 0 0,2-1 0 0,-2 0 0 16,-3 1 0-16,-11-2 0 0,-4 1 0 0,-1 0 0 16,-4 2 0-16,-4-4 0 0,-9 2 0 0,-1-1 0 15,-6-1 0-15,-1 0 0 0,-2 1 0 0,-4-1 0 16,4 0 0-16,-4 0 0 0,-5 0 0 0,9 0 0 15,-9 0 0-15,6 4 0 0,-6-4 0 0,0 0 0 16,0 0 0-16,8-2 0 0,-8 2 0 0,0 0 0 16,0 0 0-16,0 0 0 0,0 0 0 0,0 0 0 15,0 0 0-15,0 0 0 0,0 0 0 0,0 0 0 16,-21-6 0-16,14 5-252 0,3-3-1072 0,-2 2-1433 16,2-2 634-16</inkml:trace>
  <inkml:trace contextRef="#ctx0" brushRef="#br0" timeOffset="-9717.86">23383 12926 379 0,'0'-4'603'0,"0"0"14"0,-2 1 23 16,2 3 26-16,0 0-4 0,-2-7-14 0,2 7-63 15,-3-4-58-15,-2 4-55 0,5 0-49 0,-17 4-43 16,-3 2-39-16,-7 6-34 0,-5 6-31 0,-9 16-23 16,-2 3-30-16,5 7-34 0,-1 5-189 0,7 1 0 15,-7 24 0-15,14-22 0 0,6 3 0 0,4-4 0 16,3 5 0-16,9-5 0 0,1 1 0 0,6-2 0 15,6-3 0-15,-1-14 0 0,10 11 0 0,-3-11 0 16,4 1 0-16,-1-3 0 0,6-5 0 0,-2 2 0 16,1-4 0-16,-1-8 0 0,0 3 0 0,1-2 0 15,-8-7 0-15,1 0 0 0,-1-2 0 0,-5 0 0 0,1-2 0 16,-1 0 0-16,-2 0 0 0,-5-3 0 0,1 1 0 16,2-2 0-16,-4 2 0 0,1-2 0 15,0 0 0-15,0 1 0 0,-4-3 0 0,1 2 0 0,-1-2 0 16,0 0 0-16,5 2 0 0,-5-2 0 0,0 0 0 15,0 0 0-15,0 0 0 0,0 0 0 0,6-7 0 16,-6 7 0-16,-2-8 0 0,2 2 0 0,0 0 0 16,0 0 0-16,0-1-679 0,-1 0-573 0,1-2-1357 15,0 0 600-15</inkml:trace>
  <inkml:trace contextRef="#ctx0" brushRef="#br0" timeOffset="-9193.17">23455 13555 4420 0,'-7'-18'800'0,"-2"2"-198"0,0 0-46 0,2 1-26 15,4 4-59-15,1-1-69 0,0 3-96 0,2 2-202 16,2 0-104-16,0-1 0 0,1 3 0 0,7 0 0 16,1 1 0-16,22 9 0 0,-14 1 0 15,8 5 0-15,-4 7 0 0,0 0 0 0,-5 2 0 16,-5-3 0-16,0 5 0 0,-7-3 0 0,-1 2 0 15,-4-3 0-15,-1 0 0 0,-5 1 0 0,-1-2 0 16,-4 1 0-16,-1-1 0 0,0-2 0 0,-2-3 0 16,-1-1 0-16,0 1 0 0,0-4 0 0,4-3 0 15,-1-2 0-15,1 3 0 0,5-2 0 0,0-1 0 16,0-1 0-16,1 0 0 0,0-2 0 0,2 3 0 16,2-3 0-16,0 0 0 0,0 0 0 0,0 0 0 0,0 0 0 15,0 0 0-15,10-18 0 0,-1 10 0 0,2-7 0 16,2-1 0-16,9-4 0 0,-5 0 0 0,3-1 0 15,2-1 0-15,-2 2 0 0,-1 0 0 0,-7 7 0 16,2-2 0-16,-6 5 0 0,-1 2 0 0,-2 3 0 16,2-1 0-16,-3 2 0 0,-1 0 0 0,1 0 0 15,0 0 0-15,-4 2 0 0,0 2 0 0,5-3 0 16,-5 3 0-16,0 0 0 0,0 0 0 0,-4 15 0 16,3-5 0-16,-1 2 0 0,0 4 0 0,2 0 0 15,0 2 0-15,0 0 0 0,0 0 0 0,0-1 0 16,0 8 0-16,0-9 0 0,2 0 0 0,0-1 0 0,2 1 0 15,-1 1 0-15,-1-4 0 0,3 4 0 0,-1-5 0 16,-2-1 0-16,2 0 0 0,-1-1 0 0,-2-4 0 16,2 0 0-16,-1 0 0 0,-2-2 0 0,0 0 0 15,4 0 0-15,-4-2 0 0,0-2 0 0,0 0-116 16,4 3-689-16,-4-3-407 0,0 0-1313 0,6-11 581 16</inkml:trace>
  <inkml:trace contextRef="#ctx0" brushRef="#br0" timeOffset="-8833.21">23893 13312 354 0,'3'-24'702'0,"4"6"-9"15,0 2 21-15,1 4-18 0,1 2-25 0,6 0-43 16,6 9-58-16,1 1-54 0,7 5-55 0,4 7-41 16,16 20-45-16,3 3-35 0,17 23-33 0,-8 3-33 15,-22-12-26-15,9 24-26 0,-22-20-222 0,-7-2 0 0,-10 4 0 16,-5-1 0-16,-9-2 0 0,-7-6 0 0,-7-2 0 15,1-12 0-15,-13 6 0 0,7-12 0 0,-12 8 0 16,10-13 0-16,-4 1 0 0,2-2 0 0,0-3 0 16,1-1 0-16,2-2 0 0,5-4 0 0,3-2 0 15,0-2 0-15,4 1 0 0,0-3 0 0,3 3 0 16,0-4 0-16,1 0 0 0,3 1 0 0,-3-2 0 16,2 2 0-16,2-2 0 0,0 1 0 0,1-2 0 15,4-1 0-15,-9 2 0 0,8 1 0 0,1-3 0 0,0 0 0 16,-8 1 0-16,8-1 0 0,0 0 0 0,-5 1 0 15,5-1 0-15,0 0 0 0,0 0 0 0,-8 0 0 16,8 0 0-16,0 0 0 0,0 0 0 0,0 0 0 16,0 0 0-16,-2-8 0 0,-1 3 0 0,2-1 0 15,-4 0 0-15,0-2-251 0,-3-2-1073 0,-3-3-1433 16,-10-3 633-16</inkml:trace>
  <inkml:trace contextRef="#ctx0" brushRef="#br0" timeOffset="-7375.13">2198 16106 76 0,'2'-4'509'0,"-1"-4"9"0,-1 2 17 0,-1-1 5 15,1 0 4-15,-2 1-6 0,2-6 3 0,-1 6-2 16,-2-6-17-16,2 2-26 0,-5 0-42 0,2 0-49 15,0 0-38-15,-1-2-28 0,0 6-37 0,-1-6-24 16,-1 6-9-16,0-3-30 0,0 2-59 0,-1 1-180 16,-2 3 0-16,0 1 0 0,-2 2 0 0,-1 2 0 15,-4 4 0-15,-1 4 0 0,5 3 0 0,-6 11 0 16,6 2 0-16,3 1 0 0,2 18 0 0,3 0 0 16,9 6 0-16,0-4 0 0,6 2 0 0,-1-1 0 15,-1 0 0-15,6-1 0 0,-4-1 0 0,-1-11 0 16,8 10 0-16,-8-11 0 0,2 1 0 0,0-3 0 15,0-1 0-15,-3-4 0 0,2 1 0 0,-4-2 0 16,0-1 0-16,-2-7 0 0,-1 0 0 0,1-3 0 16,-3-2 0-16,3-1 0 0,-4 1 0 0,0-2 0 15,0-2 0-15,1 2 0 0,-2-1 0 0,1-4 0 16,-3-2 0-16,1 3 0 0,2-4 0 0,-2 2 0 16,1-1 0-16,-1 0 0 0,0 1 0 0,0-4 0 0,2-1 0 15,-3 4 0-15,1-2 0 0,2-2 0 0,0 0 0 16,-7 2 0-16,7-2 0 0,0 0 0 0,-9-8 0 15,8 1 0-15,-1-3 0 0,0-2-764 16,2 2-475-16,0-8-1340 0,3 0 593 0</inkml:trace>
  <inkml:trace contextRef="#ctx0" brushRef="#br0" timeOffset="-7134.51">1999 16588 4270 0,'-31'3'1160'0,"3"0"-412"0,8-3-146 0,6 0-87 16,1 2-66-16,-1-2-121 0,5 0-209 0,5 0-119 15,4 0 0-15,-10 2 0 0,10-2 0 0,0 0 0 16,0 0 0-16,19-5 0 0,0 3 0 0,11-3 0 16,4 0 0-16,2 2 0 0,1 1 0 0,0 0 0 15,0 0 0-15,0 2 0 0,0-1 0 0,-1 1 0 16,1 0 0-16,-2-1 0 0,-4 2 0 0,-2 0 0 16,-9 0 0-16,-2-2 0 0,-4 2 0 0,0-1 0 15,-7 0 0-15,-1 1 0 0,-1-1 0 0,5-1 0 16,-10 1 0-16,8-3 0 0,-7 1 0 0,-1-4-633 15,0 0-627-15,0-4-1365 0,5-1 604 0</inkml:trace>
  <inkml:trace contextRef="#ctx0" brushRef="#br0" timeOffset="-6782.99">2797 16027 58 0,'-7'-17'716'0,"2"1"24"0,-1 2 21 16,2 2-5-16,-3 6-49 0,5-2-67 0,-1 2-63 0,-2 2-56 16,0 4-56-16,5 0-57 0,-23 10-34 0,0 7-38 15,4 6-35-15,-3 6-31 0,-6 21-25 16,5 2-28-16,5 1-118 0,3 0-99 0,6-1 0 0,4-1 0 16,6-2 0-16,3-1 0 0,4-2 0 0,3-12 0 15,3-2 0-15,1-1 0 0,6-1 0 0,3-4 0 16,3 0 0-16,1-3 0 0,1-6 0 15,2 1 0-15,1-6 0 0,-3 1 0 0,3-3 0 0,-1-2 0 16,-3 1 0-16,-8-6 0 0,-1 0 0 0,-8-1 0 16,1 0 0-16,-3-1 0 0,-2 2 0 0,0-2 0 15,-1 0 0-15,-2 1 0 0,-4-2 0 0,6 0 0 16,-6 0 0-16,0 0 0 0,0 0 0 0,3-9 0 16,-4 6 0-16,-1-3 0 0,1-1-433 0,-3 1-860 15,0-3-1401-15,3-4 619 0</inkml:trace>
  <inkml:trace contextRef="#ctx0" brushRef="#br0" timeOffset="-6344.13">3067 16433 3882 0,'0'-13'929'0,"3"1"-274"0,-3 0-107 0,5-1-59 16,-4 0-91-16,7-1-74 0,-5 4-70 0,4-5-38 15,1 5-36-15,1 3-8 0,2 2-28 0,6-1-144 16,-4 4 0-16,-3 3 0 0,7 3 0 0,1 4 0 15,-2 0 0-15,0 7 0 0,-6 2 0 0,-4 1 0 16,0 7 0-16,-4 0 0 0,-5 1 0 0,-1-6 0 16,-5 5 0-16,-3-2 0 0,1-6 0 0,0-1 0 15,2-1 0-15,1-5 0 0,1-1 0 0,0 1 0 0,1-4 0 16,2 0 0-16,0-2 0 0,2 1 0 16,-1-3 0-16,3-2 0 0,0 0 0 0,0 0 0 15,0 0 0-15,8-18 0 0,-3 7 0 0,5-4 0 0,-1-3 0 16,5-3 0-16,1-3 0 0,1 1 0 0,0-5 0 15,-3 1 0-15,4 6 0 0,-4-4 0 0,-1 1 0 16,-3 8 0-16,-1 2 0 0,-3 3 0 0,-1 4 0 16,1 0 0-16,-4 2 0 0,3 2 0 0,-3-2 0 15,2 1 0-15,-3 4 0 0,0 0 0 0,0 0 0 16,5 11 0-16,-5-1 0 0,0 2 0 0,0 5 0 16,3 2 0-16,-3 1 0 0,5 5 0 0,-1-2 0 15,2 3 0-15,-5-7 0 0,6-1 0 0,-2-1 0 16,1 1 0-16,2-4 0 0,-1 1 0 0,0-6 0 15,-1 1 0-15,1-2 0 0,0 0 0 0,-2-2 0 16,2-1 0-16,-1-3 0 0,1-2 0 0,-1 0 0 16,2-2 0-16,-1-4 0 0,2 0-597 0,1-3-669 15,-1 1-1371-15,4-6 606 0</inkml:trace>
  <inkml:trace contextRef="#ctx0" brushRef="#br0" timeOffset="-5991.06">3630 16144 194 0,'0'-11'667'0,"1"6"3"15,3-6-6-15,2 2-49 0,2 0-41 0,2 2-39 16,8 2-33-16,4 4-34 0,6 2-27 0,5 8-27 16,2-1-24-16,0 5-19 0,0 4-27 0,-4 3-34 0,-3 4-27 15,-5 3-25-15,-4 3-26 0,-1-1-20 16,-8 5-165-16,-5 0-47 0,-1 2 0 0,-8-1 0 15,-1-1 0-15,-4 0 0 0,-5 0 0 0,0-3 0 16,-6-2 0-16,4-3 0 0,0 1 0 0,1-7 0 0,3-2 0 16,0-4 0-16,2 0 0 0,1-5 0 0,1 2 0 15,2-1 0-15,-1-4 0 0,0 2 0 0,3-3 0 16,-1 0 0-16,1-2 0 0,3 2 0 0,-3-2 0 16,0 1 0-16,3-1 0 0,0 0 0 0,1-3 0 15,-8 7 0-15,8-7 0 0,-1 3 0 0,1-3 0 16,-4 2 0-16,4-2 0 0,0 0 0 0,0 0 0 15,-4 2 0-15,4-2 0 0,0 0 0 0,0 0 0 16,-8-12 0-16,7 2-1366 0,2-2-1478 0,3-4 654 16</inkml:trace>
  <inkml:trace contextRef="#ctx0" brushRef="#br0" timeOffset="-4982.67">4693 15919 1 0,'0'0'630'16,"0"0"34"-16,0 0 13 0,0 0 22 0,0 0-31 15,0 0-31-15,0 0-50 0,0-5-60 0,0 5-50 16,0 0-49-16,0 0-41 0,0 0-37 0,0 0-35 0,0 0-36 16,0 0-27-16,0 0-22 0,0 14-25 0,0-2-27 15,4 8-178-15,-3 7 0 0,-1 4 0 16,0 2 0-16,-2 3 0 0,2 11 0 0,0 1 0 0,-3-12 0 15,3-3 0-15,-3 3 0 0,2-4 0 0,0 3 0 16,1-5 0-16,0 0 0 0,1-1 0 0,0-3 0 16,2-8 0-16,-3 1 0 0,5-1 0 0,2-2 0 15,0-2 0-15,1-3 0 0,5 0 0 0,4-2 0 16,9 0 0-16,6-4 0 0,5-1 0 0,13-3 0 16,4-4 0-16,3 0 0 0,-2-4 0 0,0-1 0 15,-1 3 0-15,-2-3 0 0,-15 0 0 0,-1 2 0 16,1 1 0-16,-5-2 0 0,-4 1 0 0,-7 2 0 15,-2-2 0-15,-4 1 0 0,-1 1 0 0,-7 3 0 16,3-4 0-16,-5 4 0 0,1-1 0 0,-1 1 0 16,-1-2 0-16,0 2 0 0,-4 1 0 0,0 0 0 15,9-3 0-15,-9 3 0 0,5-1 0 0,-5 1 0 16,0 0 0-16,0 0 0 0,0 0 0 0,0 0 0 16,8 0 0-16,-8 0 0 0,0 0 0 0,0 0 0 0,0 0 0 15,0 0 0-15,0 0 0 0,0 0 0 16,0 0 0-16,0 0 0 0,0 0 0 0,0 0 0 0,0 0 0 15,0 0 0-15,0 0 0 0,0 0 0 16,0 0 0-16,0 0 0 0,0 0 0 0,-13-14 0 16,8 5-1366-16,1-3-1478 0,0-5 654 0</inkml:trace>
  <inkml:trace contextRef="#ctx0" brushRef="#br0" timeOffset="-3842.82">6798 15725 149 0,'0'0'553'0,"5"-2"21"16,-5 2 14-16,0 0 8 0,3-4 27 0,-3 4 2 16,1-4-17-16,-1 4-53 0,0-3-50 0,0 3-49 15,-1-8-44-15,-2 4-39 0,-1 2-33 0,0-2-34 16,2-2-31-16,-8 2-27 0,-2 0-26 0,-5 4-39 15,0-2-183-15,-1 4 0 0,-4 2 0 0,2 3 0 16,3 4 0-16,-10 7 0 0,4 2 0 0,4 5 0 0,5 3 0 16,1-1 0-16,4 6 0 0,4-8 0 15,2 9 0-15,3-4 0 0,8-3 0 0,1 4 0 16,5 0 0-16,1-6 0 0,5 2 0 0,0-4 0 0,3 1 0 16,1-4 0-16,2-6 0 0,-2 0 0 0,3-4 0 15,-1 0 0-15,-2-3 0 0,4-1 0 0,-9-1 0 16,0-3 0-16,-6 0 0 0,-1 0 0 0,-2-2 0 15,-4 1 0-15,1-1 0 0,-2 1 0 0,-5-1 0 16,9-4 0-16,-7 2 0 0,1-5 0 0,-1 2 0 16,0-5 0-16,0 1 0 0,-2-8 0 0,3 6 0 15,1-4 0-15,0-4 0 0,3 2 0 0,1 0 0 16,2 0 0-16,4 1 0 0,-1 3 0 0,2 0 0 16,2 0 0-16,-2 4 0 0,3 2 0 0,1 4 0 15,-1 3 0-15,3 0 0 0,-5 3 0 0,-4 3 0 16,2 4 0-16,-3 4 0 0,-2 3 0 0,-5-1 0 15,-1 9 0-15,-5 1 0 0,1 1 0 0,-7-2 0 0,-1-1 0 16,-1 1 0-16,4-8 0 0,-2 0 0 0,3-3 0 16,-1 0 0-16,3-5 0 0,1 2 0 15,0-1 0-15,2-2 0 0,2-1 0 0,1-1 0 16,2 0 0-16,3 0 0 0,-2 1 0 0,3-3 0 0,4-2 0 16,-4 2 0-16,0-6 0 0,5 4 0 0,-1-1 0 15,-3-2 0-15,0 1 0 0,1-2 0 0,-5 2 0 16,3-2 0-16,-9 2 0 0,10 0 0 0,-10 0 0 15,4 0 0-15,-4 0 0 0,8-5 0 0,-7 0 0 16,0 1 0-16,2-2 0 0,-6-2 0 0,6-2 0 16,-6-2 0-16,7-1-459 0,-3 0-830 0,3-2-1397 15,3 1 619-15</inkml:trace>
  <inkml:trace contextRef="#ctx0" brushRef="#br0" timeOffset="-3458.95">8077 15687 535 0,'-5'-19'692'0,"0"0"23"16,1 2 14-16,-1 2-4 0,3 5-51 0,-2 0-62 15,1 5-67-15,0-3-45 0,2 3-50 0,-3 3-48 0,4 2-41 16,-12 5-40-16,-4 9-40 0,-7 10-18 0,-6 19-28 15,1 2-84-15,5 3-151 0,1 4 0 16,4 3 0-16,5 1 0 0,7 1 0 0,2 4 0 0,4-2 0 16,5-5 0-16,4 0 0 0,-1-6 0 0,6-2 0 15,5-4 0-15,-2-10 0 0,2-3 0 0,5-2 0 16,-1 0 0-16,5-2 0 0,0-4 0 0,3 0 0 16,1-3 0-16,-1-3 0 0,-4-2 0 0,2-1 0 15,-10-5 0-15,-1-1 0 0,-5-1 0 0,-2-2 0 16,1 0 0-16,-6 0 0 0,-1-2 0 0,-1 0 0 15,5 1 0-15,-9-2 0 0,5 1 0 0,-5-1 0 16,0 0 0-16,0-7 0 0,0 1 0 0,0 6 0 16,-5-8 0-16,0 3 0 0,1-1 0 0,-1-3 0 15,-3-1-397-15,3 2-902 0,-2-2-1408 0,0-5 623 16</inkml:trace>
  <inkml:trace contextRef="#ctx0" brushRef="#br0" timeOffset="-3001.55">8220 16225 613 0,'-1'-13'746'0,"0"1"3"15,1-1-32-15,1 1-50 0,5-5-55 0,-1 7-42 16,6-5-47-16,4 2-45 0,0 1-46 0,5 4-42 0,4-2-40 16,-2 4-40-16,-3 3-22 0,-1 3-31 15,1 4-25-15,-8 2-23 0,3 3-161 0,-2 3-48 16,-4 6 0-16,-2 2 0 0,-5 3 0 0,-1-2 0 0,-6 3 0 15,1 1 0-15,-5-1 0 0,-1 2 0 0,1-7 0 16,0-4 0-16,1 0 0 0,1-6 0 16,3 1 0-16,0-2 0 0,1-2 0 0,2-1 0 0,2 0 0 15,-3-2 0-15,3-3 0 0,0 0 0 0,0 0 0 16,0 0 0-16,17-7 0 0,-6-1 0 0,3-5 0 16,2-2 0-16,3-5 0 0,0-5 0 0,3 1 0 15,0-4 0-15,0 0 0 0,1 2 0 0,-3 0 0 16,-1 1 0-16,-4-1 0 0,-6 11 0 0,4-1 0 15,-7 6 0-15,3 2 0 0,-4 0 0 0,-1 3 0 16,0 1 0-16,-1 1 0 0,-2 0 0 0,0 1 0 16,-1 2 0-16,0 0 0 0,0 0 0 0,-6 17 0 15,1-7 0-15,1 3 0 0,0 3 0 0,-1 2 0 16,0 0 0-16,1 0 0 0,0 2 0 0,0-2 0 16,3 2 0-16,0-2 0 0,-2 1 0 0,3 0 0 15,0-3 0-15,3 1 0 0,-3-4 0 0,2-5 0 16,-1 4 0-16,1-3 0 0,2-1 0 0,-3-2 0 15,5 0 0-15,1-4 0 0,0 2-647 0,-2-4-611 0,6 0-1362 16,1 0 603-16</inkml:trace>
  <inkml:trace contextRef="#ctx0" brushRef="#br0" timeOffset="-2779.99">8895 16294 597 0,'4'-3'847'0,"-4"3"3"0,4-2-72 0,-4 2-74 0,0 0-71 15,0 0-64-15,0 0-57 0,0 0-47 0,6 9-43 16,-5-6-43-16,2 6-36 0,-2 0-33 0,-1 4-30 16,-1 3-29-16,-2 2-22 0,2 0-207 0,-4 0-22 15,-2 0 0-15,0 0 0 0,-2-2 0 0,0 0 0 16,-2 1 0-16,0 0 0 0,-1-3 0 0,1-2 0 16,0 0 0-16,0-3 0 0,0-2 0 0,1-3 0 15,-4-1 0-15,1 0 0 0,0-3-40 0,7-3-712 16,-2 0-482-16,4-4-1335 0,3-2 591 0</inkml:trace>
  <inkml:trace contextRef="#ctx0" brushRef="#br0" timeOffset="-1726.15">9319 15782 200 0,'3'-2'662'0,"-3"2"16"15,1-4 11-15,-1 4-1 0,0 0-16 0,0 0-46 0,4-2-63 16,-4 2-54-16,0 0-52 0,0 0-43 0,0 0-43 16,0 0-39-16,0 0-33 0,0 0-34 0,0 0-26 15,0 0-25-15,5 8-23 0,0-2-69 0,2 4-122 16,3 4 0-16,3-3 0 0,0 2 0 0,3 1 0 16,3 6 0-16,3-4 0 0,2 0 0 0,-1 0 0 15,-1-3 0-15,4-1 0 0,-2-1 0 0,-5-3 0 16,4-3 0-16,-3 0 0 0,1-1 0 0,1-2 0 15,-2 0 0-15,-2-2 0 0,2 0 0 0,-8-2 0 16,1 0 0-16,-3 2 0 0,-1-7 0 0,0 5 0 16,-3 0 0-16,-1-1 0 0,1-4 0 0,-3 2 0 15,1 2 0-15,-1-1 0 0,-3-2 0 0,0 0 0 16,0 1 0-16,-3 2 0 0,-2-1 0 0,1 1 0 16,-1 0 0-16,-3 1 0 0,-1-1 0 0,-3 3 0 15,0 3 0-15,-2 0 0 0,-1 2 0 0,-3 4 0 16,1-2 0-16,-2 4 0 0,5 1 0 0,-4 1 0 0,4-1 0 15,0 3 0-15,2 0 0 0,1 0 0 0,0-2 0 16,3 2 0-16,-1 1 0 0,3 0 0 16,0 0 0-16,3 1 0 0,3-2 0 0,0-1 0 0,5-1 0 15,-1-1 0-15,3-3 0 0,7 2 0 0,0-1 0 16,3-1 0-16,-2 0 0 0,6-4 0 0,-2 0 0 16,-1-3 0-16,0-1 0 0,2-1 0 0,-7 0 0 15,5-2 0-15,-5 1 0 0,-4-1 0 0,3-3 0 16,-5 3 0-16,-1 0 0 0,1-2 0 0,-4 4 0 15,2-2 0-15,-5 2 0 0,8-3 0 0,-8 3 0 16,0 0 0-16,0 0 0 0,0 0 0 0,0 0 0 16,-20 5 0-16,9-3 0 0,0 6 0 0,-3-1 0 15,0 1 0-15,-3 2 0 0,1 1 0 0,3 0 0 0,1-1 0 16,2 3 0-16,4-4 0 0,-2 3 0 16,4 0 0-16,0-1 0 0,3-1 0 0,1 1 0 15,5 0 0-15,-1 0 0 0,4-2 0 0,1 1 0 16,6 0 0-16,2-2 0 0,2-2 0 0,1-1 0 0,8-1 0 15,0-3 0-15,3-1 0 0,-5-4 0 0,3-4 0 16,1 4 0-16,-2-4 0 0,-3-2 0 16,1-1 0-16,-8 3 0 0,7-7 0 0,-7 5 0 0,-4-2 0 15,0 0 0-15,-5-2 0 0,0 4 0 0,-1-1 0 16,-6 0 0-16,2 2 0 0,-1 4 0 0,-6-1 0 16,2 1 0-16,-3 2 0 0,-5-1 0 0,0 6 0 15,-4 0 0-15,-6 7 0 0,-8 3 0 0,1 5 0 16,-1 2 0-16,2 5 0 0,-4-1 0 0,5 3 0 15,-2 1 0-15,3 2 0 0,5 0 0 0,3 0 0 16,2 0 0-16,0-2 0 0,8 0 0 0,0-2 0 16,1-6 0-16,4-2 0 0,0 1 0 0,4-2 0 15,-1-4 0-15,-1-2 0 0,2 0 0 0,2 0 0 16,-2-2 0-16,-3-1 0 0,2-2 0 0,0 0 0 0,-1-1 0 16,-1-2 0-16,-1 2 0 0,0-4 0 15,3 5 0-15,-3-5 0 0,0 0 0 0,5 0 0 16,-5 0 0-16,0 0 0 0,0 0 0 0,0 0 0 0,0 0 0 15,-9-11 0-15,7 5 0 0,-1 3 0 0,-1-4 0 16,-1 2 0-16,1-5 0 0,1 2 0 0,1 0-693 16,-3-2-557-16,3-1-1354 0,2-2 599 0</inkml:trace>
  <inkml:trace contextRef="#ctx0" brushRef="#br0" timeOffset="-1326.14">10252 15579 6667 0,'3'-15'379'15,"-3"-1"-129"-15,1 5-74 0,3 0 23 0,0 4 30 16,1 0-15-16,0 5-137 0,7 0-77 0,7 6 0 16,5 10 0-16,8 5 0 0,14 15 0 0,18 27 0 15,5 8 0-15,-8 4 0 0,-3 7 0 0,-6 1 0 16,-6 1 0-16,-7 5 0 0,-11-1 0 0,-9-4 0 15,-9 1 0-15,-9-25 0 0,-2 23 0 0,-5-23 0 0,-4 0 0 16,-9-2 0-16,-12 21 0 0,4-23 0 0,-4-3 0 16,-4-2 0-16,-4-3 0 0,1-4 0 0,-1-4 0 15,1-2 0-15,-3-4 0 0,13-10 0 0,-3-1 0 16,4-2 0-16,2-3 0 0,-1 2 0 0,2-4 0 16,9-1 0-16,-2-5 0 0,4 1 0 0,-1-3 0 15,5 2 0-15,3-4 0 0,-3 1 0 0,0-1 0 16,5-1 0-16,0 1 0 0,-1-1 0 0,1-2 0 15,-1 1 0-15,2 0 0 0,3-2 0 0,-6 5 0 16,4-2 0-16,2-3 0 0,-3 2 0 0,3-2 0 16,-4 3 0-16,4-3 0 0,-2 2 0 0,2-2 0 15,0 0 0-15,0 0 0 0,-3-9 0 0,3 3-1366 16,5-4-1478-16,2-6 654 0</inkml:trace>
  <inkml:trace contextRef="#ctx0" brushRef="#br0" timeOffset="-241.96">11796 16074 606 0,'-9'2'838'0,"3"1"-23"0,-2 1-62 15,4-2-77-15,-2-1-66 0,6-1-60 16,-8 2-57-16,7 1-52 0,1-3-43 0,0 0-35 0,0 0-39 16,0 0-30-16,14 6-32 0,4-4-23 0,10-2-24 15,3 3-22-15,2-2-72 0,3-1-121 0,2 3 0 16,-1-1 0-16,13 2 0 0,-9-1 0 0,-3 0 0 16,-1 2 0-16,-1 2 0 0,-4-4 0 0,-1 3 0 15,-4-1 0-15,-7-1 0 0,-5-2 0 0,-1 0 0 16,-5-1 0-16,-1 0 0 0,1-1 0 0,-4 1 0 15,0 2 0-15,-5-3 0 0,7-5-467 0,-7 5-132 16,4-1-58-16,-4 1-421 0,0 0-1169 0,0 0 517 16</inkml:trace>
  <inkml:trace contextRef="#ctx0" brushRef="#br0" timeOffset="-6.61">12215 16201 1123 0,'-46'18'169'16,"8"-4"123"-16,4-1 114 0,2-1 64 0,2 1 46 16,12-4 37-16,3-2-4 0,2-3-10 0,3 1-37 15,1-1-46-15,3-1-50 0,0 1-38 0,5 1-33 0,-1-1-32 16,2-4-24-16,9 6-27 0,0-1-27 15,5-1-20-15,6-3-18 0,11-1-131 0,0 1-56 16,3 2 0-16,3-6 0 0,0 0 0 0,0 0 0 0,-1 1 0 16,-3-3 0-16,-1 4 0 0,-1 0 0 15,-10-1 0-15,-1 2 0 0,-4 0 0 0,-2-2 0 16,-5 1 0-16,0 1 0 0,-4-1 0 0,4-1 0 0,-4 1 0 16,-5 1 0-16,11-2 0 0,-11 2 0 0,5 0 0 15,-5 0 0-15,0 0 0 0,0 0 0 0,6-4 0 16,-6 1 0-16,0 3 0 0,0 0 0 0,-6-11-457 15,7 6-234-15,2-3-484 0,2 3-1270 0,1-2 561 16</inkml:trace>
  <inkml:trace contextRef="#ctx0" brushRef="#br0" timeOffset="674.97">14768 15716 223 0,'-2'-4'531'0,"2"-3"18"0,-5 2 8 0,3-1 2 0,-2 0 17 15,-2-2 7-15,0 1-8 0,1-1-7 16,-4-1-52-16,0 2-48 0,-2-5-46 0,-2 1-38 16,-2 1-39-16,3 4-33 0,-3 0-30 0,2-1-28 0,-1 5-26 15,-7-1-23-15,8 1-151 0,1 4-54 0,-2 1 0 16,-3 4 0-16,3 6 0 0,0 9 0 0,1 8 0 15,5 16 0-15,1 2 0 0,6 4 0 0,3-1 0 16,5-2 0-16,2 4 0 0,1-3 0 0,-2 3 0 16,4 0 0-16,1-3 0 0,-4-3 0 0,1-12 0 15,1 12 0-15,-4-15 0 0,2-4 0 0,0 1 0 16,-4-5 0-16,-1-5 0 0,0 0 0 0,0-2 0 16,-3-2 0-16,-1-1 0 0,0-3 0 0,0-2 0 15,0-3 0-15,0 1 0 0,0 0 0 0,-1-1 0 16,-2 1 0-16,3-2 0 0,0-1 0 0,-4 0 0 15,3 0 0-15,-3-2 0 0,0 0 0 0,4-2 0 16,-5 2 0-16,5-2 0 0,-10 0 0 0,10 0 0 16,-8-4 0-16,3-2 0 0,0-2 0 0,-4 0 0 0,4-3 0 15,-3 0-296-15,3-5-481 0,-2-2-410 0,-2-1-1285 16,1 1 568-16</inkml:trace>
  <inkml:trace contextRef="#ctx0" brushRef="#br0" timeOffset="897.95">14355 16267 55 0,'-17'-3'536'0,"-2"-1"82"0,5 2 56 15,5-1 21-15,-2 1-4 0,4 1-22 0,1 0-60 16,6 1-64-16,-9-1-55 0,9 1-47 0,0 0-51 16,-5-2-35-16,5 2-32 0,0 0-33 0,25 2-30 15,-3-5-23-15,11 4-31 0,4 1-117 0,5-2-91 16,10-2 0-16,2 2 0 0,-2 0 0 0,-13 2 0 16,12-2 0-16,-16 0 0 0,-1 1 0 0,-2-2 0 15,-5 1 0-15,-8-2 0 0,-5 4 0 0,-1-1 0 16,-3-1 0-16,-2 0 0 0,0-1 0 0,-8 1 0 15,10 1 0-15,-5-4 0 0,-5 3 0 0,0-5 0 16,-1 0 0-16,-4 0 0 0,1-5 0 0,-4-1-187 16,6 0-567-16,-2-7-455 0,1 1-1309 0,3-1 579 15</inkml:trace>
  <inkml:trace contextRef="#ctx0" brushRef="#br0" timeOffset="1224.83">15396 15550 4122 0,'-5'-20'820'16,"-5"6"-199"-16,0-1-26 0,1 8-53 0,0-5-54 15,0 6-102-15,-4 0-93 0,4 3-70 0,-6 3-122 0,1 6-101 16,-3 3 0-16,-6 11 0 0,-16 16 0 0,5 6 0 16,5 4 0-16,3 8 0 0,-2 22 0 0,13-24 0 15,6 2 0-15,1 2 0 0,8-9 0 0,4 2 0 16,8 5 0-16,4-9 0 0,2 2 0 0,4-5 0 15,-3-11 0-15,0-6 0 0,4 4 0 0,4-3 0 16,2-2 0-16,1-5 0 0,-3-1 0 0,0-5 0 16,-2 1 0-16,-4-5 0 0,-4-1 0 0,0-2 0 15,-7 0 0-15,3-3 0 0,-4 2 0 0,-4-3 0 16,5-1 0-16,-6 2 0 0,1-3 0 0,0 2 0 0,-5-2 0 16,7-5 0-16,-6 2 0 0,2-1 0 15,-2 0 0-15,-1-4 0 0,1 2 0 0,3-2-265 16,-3 0-520-16,-1-4-406 0,0 2-1289 0,0 0 571 15</inkml:trace>
  <inkml:trace contextRef="#ctx0" brushRef="#br0" timeOffset="1717.35">15455 16055 4579 0,'-4'-11'861'15,"0"-1"-257"-15,1-4-86 0,1 3-82 0,6-3-77 16,0 2-49-16,1 3-51 0,0 0-45 15,8-2-163-15,0 4-51 0,-2 2 0 0,9 1 0 0,-1 2 0 16,1 3 0-16,-2 3 0 0,0 3 0 0,-3 3 0 16,-1 3 0-16,-3 2 0 0,-4 3 0 0,-2-1 0 15,0 4 0-15,-8 0 0 0,0-1 0 0,-3 7 0 16,-3-1 0-16,2-6 0 0,0 0 0 0,-1-2 0 16,2-6 0-16,0 1 0 0,3-2 0 0,-1-4 0 15,0 0 0-15,1-1 0 0,2 1 0 0,0-4 0 16,0 4 0-16,1-5 0 0,0 0 0 0,0 0 0 15,0 0 0-15,0 0 0 0,17-10 0 0,-9-1 0 16,4-2 0-16,-1 2 0 0,7-9 0 0,-3-4 0 0,3 4 0 16,0-3 0-16,0 2 0 0,-8 4 0 0,6-5 0 15,-5 5 0-15,-2 1 0 0,-1 6 0 16,-2-1 0-16,-1 2 0 0,-1 5 0 0,0-2 0 0,-2 1 0 16,1 0 0-16,-2 3 0 0,1-1 0 0,-2 3 0 15,0 0 0-15,0 0 0 0,0 0 0 0,-6 10 0 16,4-2 0-16,-3 1 0 0,2 4 0 0,1 2 0 15,-1 11 0-15,6-8 0 0,-1 1 0 0,1 0 0 16,4 3 0-16,1 2 0 0,0-7 0 0,2 8 0 16,-2-8 0-16,4 1 0 0,-1-3 0 0,2-2 0 15,-1-1 0-15,1 0 0 0,1-2 0 0,-5-2 0 16,1-1 0-16,0-2 0 0,-2-2 0 0,0 1 0 16,-2-4 0-16,1 0 0 0,-7 0 0 0,12-4 0 15,-5 1 0-15,-3-2 0 0,-1-3-454 0,1-1-836 16,1-2-1397-16,-1 0 619 0</inkml:trace>
  <inkml:trace contextRef="#ctx0" brushRef="#br0" timeOffset="2082.99">15933 15680 610 0,'-4'-13'690'0,"4"-3"3"0,0 5-21 0,4 0-31 0,1 1-39 16,8 1-40-16,10 3-46 0,8 4-28 15,1 6-39-15,19 6-42 0,2 7-40 0,2 8-38 16,2 5-30-16,20 20-32 0,-24-14-23 0,-3 2-27 16,-9 5-79-16,-7 2-138 0,-7-1 0 0,-13-8 0 0,-5 9 0 15,-8-12 0-15,-4 3 0 0,-8-2 0 0,-3 0 0 16,-4-6 0-16,-5 2 0 0,-1-3 0 0,0-5 0 16,1-1 0-16,-5-2 0 0,3-7 0 0,9 0 0 15,-1-2 0-15,3-3 0 0,3-1 0 0,4 0 0 16,-3 0 0-16,2-2 0 0,2-1 0 0,3 0 0 15,-1-1 0-15,2 1 0 0,-1-1 0 0,3-2 0 16,-7 3 0-16,7-3 0 0,-4 2 0 0,4-2 0 16,0 0 0-16,0 0 0 0,0 0 0 0,-4 2 0 15,4-2 0-15,0 0 0 0,0 0 0 0,0 0 0 16,0 0 0-16,0 0 0 0,0-11 0 0,3 4-34 16,3-3-1326-16,5-4-1473 0,6-5 652 0</inkml:trace>
  <inkml:trace contextRef="#ctx0" brushRef="#br0" timeOffset="2947.89">17100 15930 325 0,'4'-2'821'0,"-4"2"15"16,0 0-49-16,1-4-75 0,-1 4-71 0,-1-5-61 0,1 5-56 15,-8-7-51-15,-2 3-38 0,-2 1-52 16,-2 2-41-16,-2 1-33 0,-6 0-33 0,-1 2-27 16,6 5-21-16,-11 4-29 0,3 3-128 0,7 4-71 0,-1 2 0 15,2 2 0-15,6 1 0 0,3 2 0 0,5 4 0 16,1 0 0-16,5-2 0 0,0 1 0 0,6-4 0 15,1-1 0-15,6 0 0 0,0-4 0 0,9-3 0 16,0 0 0-16,-1-6 0 0,2 2 0 0,-7-7 0 16,4 0 0-16,0-4 0 0,-4 0 0 0,0-5 0 15,-7-1 0-15,5-2 0 0,-5-3 0 0,1-2 0 16,-4-2 0-16,0-5 0 0,-3-5 0 0,-2-2 0 16,-4-3 0-16,-4-2 0 0,-2 0 0 0,-2-2 0 15,-1-2 0-15,-5-9 0 0,0-2 0 0,-5 3 0 16,2-2 0-16,-2 1 0 0,4 12 0 0,-7-14 0 15,-1 4 0-15,-1 0 0 0,7 9 0 0,2 3 0 16,0 0 0-16,4 3 0 0,1-1 0 0,1 6 0 0,4 7 0 16,1 0 0-16,6 3 0 0,1 0 0 15,4-3 0-15,9 2 0 0,6-1 0 0,5 5 0 16,4 0 0-16,1 5 0 0,-2-1 0 0,4 5 0 0,0 5 0 16,-2-1 0-16,0 3 0 0,-4 0 0 0,-1 4 0 15,-8-4 0-15,-2 0 0 0,-2 1 0 0,-2 2 0 16,-3-4 0-16,-5-3 0 0,2 1 0 0,-2-3 0 15,0 2 0-15,2 1 0 0,-5-2 0 0,0-1 0 16,3 2 0-16,-5-3 0 0,4 4 0 0,-4-4 0 16,1 2 0-16,-1-2 0 0,0 0 0 0,0 0 0 15,6 1 0-15,-6-1 0 0,0 0 0 0,0 0 0 16,0 0 0-16,0 0 0 0,0 0 0 0,0 0-181 16,6 1-492-16,-6-1-551 0,8-4-1324 0,3 2 587 15</inkml:trace>
  <inkml:trace contextRef="#ctx0" brushRef="#br0" timeOffset="3249.83">18000 15251 3840 0,'0'-11'741'0,"-2"-2"-150"16,-2 3-89-16,1 0-15 0,-4-2 2 0,1 5-52 16,0-1-78-16,-2 2-85 0,-1-1-53 0,3 4-19 0,-3 2-154 15,-4 4-48-15,-5 9 0 0,-9 7 0 0,3 9 0 16,-9 17 0-16,7 9 0 0,-2 31 0 0,10-4 0 15,8 1 0-15,7-23 0 0,10 25 0 0,3-29 0 16,1 1 0-16,10 0 0 0,6-4 0 0,2-2 0 16,3-1 0-16,0-3 0 0,2-5 0 0,2-2 0 15,-9-15 0-15,1-1 0 0,4 0 0 0,-1-1 0 16,-3-7 0-16,-3 0 0 0,-5-6 0 0,-1 1 0 16,-8-7 0-16,1 1 0 0,-2 2 0 0,-1-3 0 15,-3-1 0-15,-2-1 0 0,1-1 0 0,-5 0 0 16,9-7 0-16,-7 1 0 0,1-2 0 0,-3 0 0 15,3-2 0-15,-3-4-223 0,-3 2-544 0,3-5-434 16,-1 0-1299-16,1-2 575 0</inkml:trace>
  <inkml:trace contextRef="#ctx0" brushRef="#br0" timeOffset="3733.05">18239 15676 461 0,'-2'-16'713'0,"2"0"16"0,3 3-17 15,1 1-36-15,0 1-42 0,3 4-54 0,3 0-54 16,2 1-52-16,2 2-41 0,8 3-49 0,5 5-37 16,2 3-36-16,-2 5-32 0,1 4-31 0,-5 4-19 15,-1 1-27-15,-2 6-16 0,-10-2-119 0,-1 3-67 16,-4-1 0-16,-5 2 0 0,0-2 0 0,-8 1 0 16,-3-2 0-16,0-4 0 0,-5 0 0 0,4-8 0 15,-2-1 0-15,3-1 0 0,-4 1 0 0,7-8 0 16,1 4 0-16,1-5 0 0,4 0 0 0,-3-2 0 15,4 1 0-15,-2-1 0 0,3-2 0 0,0 0 0 16,0 0 0-16,0 0 0 0,0 0 0 0,4-15 0 16,3 3 0-16,0-4 0 0,2 0 0 0,5-8 0 15,-1-2 0-15,3 1 0 0,-3-3 0 0,6-3 0 16,-6 3 0-16,6 2 0 0,-7 5 0 0,-2 4 0 16,0 2 0-16,-5 6 0 0,-1-1 0 0,1 4 0 0,-2 1 0 15,-1-2 0-15,1 4 0 0,-1 0 0 0,-2 3 0 16,0 0 0-16,0 0 0 0,-5 16 0 0,2-4 0 15,0 0 0-15,-1 6 0 0,2 0 0 0,-1 8 0 16,-1 0 0-16,7-3 0 0,-1 4 0 0,2-3 0 16,3-6 0-16,-2 1 0 0,3 0 0 0,-1-3 0 15,2-1 0-15,1 0 0 0,0 0 0 16,2-2 0-16,-3-4 0 0,-3 2 0 0,3-4 0 0,-1 2 0 16,-3-3 0-16,3-2 0 0,-5-1 0 0,5 0 0 15,-7-1 0-15,3 0 0 0,0-1 0 0,-4-1 0 16,0 0 0-16,10-7-341 0,-3 1-968 0,-1-1-1417 15,1-1 627-15</inkml:trace>
  <inkml:trace contextRef="#ctx0" brushRef="#br0" timeOffset="3965.98">18939 15856 691 0,'0'0'842'0,"0"0"-34"0,-4-2-69 0,4 2-72 0,0 0-61 16,0 0-61-16,19-6-54 0,2 6-53 0,-1 0-39 15,12 2-37-15,-1-2-37 0,-2 1-32 16,1 2-31-16,-7-1-22 0,-2 1-25 0,-3-2-21 0,-4 1-120 16,-1-1-74-16,-1-1 0 0,-5 1 0 0,1 1 0 15,-3-2 0-15,0 2 0 0,-1-1 0 0,-4-1 0 16,8 1 0-16,-8-1 0 0,3 1 0 0,-3-1 0 16,0 0 0-16,0 0 0 0,0 0 0 0,0 0 0 15,0 0 0-15,0 0-409 0,-23-3-888 0,20-2-1406 16,1-2 622-16</inkml:trace>
  <inkml:trace contextRef="#ctx0" brushRef="#br0" timeOffset="4889.84">19634 15466 578 0,'-5'-3'854'0,"1"-2"-19"0,0 2-53 0,-2-1-77 15,2 1-72-15,0 1-65 0,4 2-59 0,-5-3-54 16,5 3-48-16,0 0-38 0,0 0-34 0,5 11-33 16,3-3-29-16,6 3-27 0,3-1-49 0,8 5-54 15,1 3-143-15,5-1 0 0,-1-2 0 0,2-3 0 16,1 4 0-16,2-4 0 0,1 1 0 0,-2 0 0 15,-1-3 0-15,-1-3 0 0,-4 2 0 0,-7-5 0 16,-1 0 0-16,-3-1 0 0,-3-2 0 0,-2 0 0 16,-4 4 0-16,-1-5 0 0,-2 0 0 0,0 0 0 15,-5 0 0-15,9-2 0 0,-4-3 0 0,-1 3 0 16,-2-3 0-16,1 1 0 0,-2-3 0 0,-1 2 0 16,-1-3 0-16,-2 2 0 0,0-2 0 0,-4 2 0 0,0-1 0 15,-5 1 0-15,-2 1 0 0,-5 1 0 0,-3 2 0 16,-6 2 0-16,1 3 0 0,-1 2 0 15,-1 4 0-15,9-2 0 0,-5 6 0 0,-1-2 0 0,5 5 0 16,5-5 0-16,0 5 0 0,4 0 0 0,2-1 0 16,-1 3 0-16,4-1 0 0,3 0 0 0,3 0 0 15,2 0 0-15,1 0 0 0,5 2 0 0,7-3 0 16,-1-1 0-16,11 5 0 0,2-3 0 0,2-3 0 16,3-2 0-16,1 0 0 0,2-3 0 0,-2-4 0 15,-4 2 0-15,2-3 0 0,-11-2 0 0,0-1 0 16,0-2 0-16,-6 1 0 0,-3-2 0 0,-2 2 0 15,-1-1 0-15,-3 0 0 0,-4 1 0 0,9-3 0 16,-7 0 0-16,-2 3 0 0,-2-5 0 0,2 5 0 0,0 0 0 16,-18-3 0-16,6 4 0 0,-4 1 0 0,-3 0 0 15,0 2 0-15,-3 2 0 0,3-1 0 16,-1 2 0-16,0 2 0 0,5 0 0 0,-2-2 0 0,7 2 0 16,1 0 0-16,4 0 0 0,5-1 0 0,0 4 0 15,1-2 0-15,7 0 0 0,6 1 0 0,2-1 0 16,9 2 0-16,3 0 0 0,2-3 0 0,0-2 0 15,2-2 0-15,0-2 0 0,1-3 0 0,2-2 0 16,-3-2 0-16,2-5 0 0,0 4 0 0,-5-4 0 16,0 0 0-16,-2-1 0 0,-8 3 0 0,-10-1 0 15,4 2 0-15,-4 0 0 0,-1-2 0 0,-6 4 0 16,1-1 0-16,-3-1 0 0,-5 2 0 0,-7 1 0 16,-2 1 0-16,-5 2 0 0,-12 3 0 0,-2 3 0 15,-3 2 0-15,1 4 0 0,-1 3 0 0,-12 6 0 16,13-5 0-16,3 5 0 0,1 0 0 0,3 4 0 15,9-2 0-15,2 0 0 0,7-7 0 0,2 9 0 16,3-7 0-16,3-2 0 0,4 1 0 0,2 0 0 0,2-2 0 16,2 1 0-16,1-2 0 0,4 0 0 15,-6-5 0-15,4 4 0 0,-3-5 0 0,2-1 0 16,-3 1 0-16,-3-3 0 0,2 0 0 0,-2 0 0 0,1-2 0 16,-2 0 0-16,1 1 0 0,-2-3 0 0,-2-1 0 15,2 3 0-15,2-1 0 0,-4-2 0 0,0 0 0 16,0 0 0-16,0 0 0 0,0 0 0 0,0 0 0 15,-12-14 0-15,3 8 0 0,0 0 0 0,-1-2 0 16,1-2 0-16,-1-3-312 0,2 3-1002 0,2-1-1422 16,-1-1 629-16</inkml:trace>
  <inkml:trace contextRef="#ctx0" brushRef="#br0" timeOffset="5424.08">20818 15297 47 0,'-2'-17'839'0,"1"2"-36"0,2 4-50 0,1 4-49 16,0 1-34-16,2 2-52 0,2 3-60 0,12 6-57 0,11 6-47 16,15 14-46-16,1 12-40 0,18 24-44 0,-5 4-24 15,1 7-28-15,-17 9-27 0,-1-1-46 0,-8 1-71 16,-15 1-128-16,-4 5 0 0,-14-5 0 0,-4-22 0 15,-18 23 0-15,0-27 0 0,-20 16 0 0,7-26 0 16,-11 0 0-16,5-4 0 0,-4 0 0 0,-6-7 0 16,0-3 0-16,1-5 0 0,3-3 0 0,13-8 0 15,2-3 0-15,2 0 0 0,2-2 0 0,9-2 0 16,2-3 0-16,7 0 0 0,-3-1 0 0,4 0 0 16,4-3 0-16,-5 2 0 0,4-1 0 0,-1 2 0 0,2-3 0 15,-4 2 0-15,2 2 0 0,1-2 0 16,-1 2 0-16,0-3 0 0,1 1 0 0,1 1 0 15,-2-3 0-15,5 0 0 0,-2 2 0 0,0-3 0 16,4-1 0-16,-5 4 0 0,5-4 0 0,-6 3 0 16,6-3 0-16,-3 2 0 0,3-2 0 0,0 0 0 0,0 0 0 15,-5 1 0-15,5-1 0 0,0 0 0 16,0 0 0-16,0 0 0 0,0 0 0 0,0 0 0 0,0 0 0 16,0 0 0-16,0 0 0 0,-9 0 0 0,9 0 0 15,0 0 0-15,0 0 0 0,0 0 0 0,0 0 0 16,0 0 0-16,0 0 0 0,0 0 0 0,0 0 0 15,0 0 0-15,0 0 0 0,3-8 0 0,-3 8 0 16,1-5 0-16,-1 5 0 0,1-9 0 0,-1 5 0 16,0-4 0-16,0 2 0 0,-2-5 0 0,-1 2 0 15,3-2 0-15,-2-1 0 0,0-1-693 0,-4 4-557 16,6-4-1354-16,-1 0 599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50DDB-DC5D-A94A-93D0-0E68917210A8}" type="datetimeFigureOut">
              <a:rPr lang="en-US" smtClean="0"/>
              <a:t>3/21/2023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3C488-0B89-A04E-9D3C-E3FBFB90F5D4}" type="slidenum">
              <a:rPr lang="en-US" smtClean="0"/>
              <a:t>‹#›</a:t>
            </a:fld>
            <a:endParaRPr lang="en-US"/>
          </a:p>
        </p:txBody>
      </p:sp>
    </p:spTree>
    <p:extLst>
      <p:ext uri="{BB962C8B-B14F-4D97-AF65-F5344CB8AC3E}">
        <p14:creationId xmlns:p14="http://schemas.microsoft.com/office/powerpoint/2010/main" val="118678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DL for Mechanics</a:t>
            </a:r>
          </a:p>
        </p:txBody>
      </p:sp>
      <p:sp>
        <p:nvSpPr>
          <p:cNvPr id="5" name="Footer Placeholder 4"/>
          <p:cNvSpPr>
            <a:spLocks noGrp="1"/>
          </p:cNvSpPr>
          <p:nvPr>
            <p:ph type="ftr" sz="quarter" idx="11"/>
          </p:nvPr>
        </p:nvSpPr>
        <p:spPr/>
        <p:txBody>
          <a:bodyPr/>
          <a:lstStyle/>
          <a:p>
            <a:r>
              <a:rPr lang="en-US"/>
              <a:t>CSCCM@IITD</a:t>
            </a:r>
          </a:p>
        </p:txBody>
      </p:sp>
      <p:sp>
        <p:nvSpPr>
          <p:cNvPr id="6" name="Slide Number Placeholder 5"/>
          <p:cNvSpPr>
            <a:spLocks noGrp="1"/>
          </p:cNvSpPr>
          <p:nvPr>
            <p:ph type="sldNum" sz="quarter" idx="12"/>
          </p:nvPr>
        </p:nvSpPr>
        <p:spPr/>
        <p:txBody>
          <a:bodyPr/>
          <a:lstStyle/>
          <a:p>
            <a:fld id="{D9B0479F-BE8E-054F-B864-358321DA4F99}" type="slidenum">
              <a:rPr lang="en-US" smtClean="0"/>
              <a:t>‹#›</a:t>
            </a:fld>
            <a:endParaRPr lang="en-US"/>
          </a:p>
        </p:txBody>
      </p:sp>
      <p:sp>
        <p:nvSpPr>
          <p:cNvPr id="7" name="Rectangle 6">
            <a:extLst>
              <a:ext uri="{FF2B5EF4-FFF2-40B4-BE49-F238E27FC236}">
                <a16:creationId xmlns:a16="http://schemas.microsoft.com/office/drawing/2014/main" id="{5272D8C0-C487-1542-B35B-E98D210F3130}"/>
              </a:ext>
            </a:extLst>
          </p:cNvPr>
          <p:cNvSpPr/>
          <p:nvPr userDrawn="1"/>
        </p:nvSpPr>
        <p:spPr>
          <a:xfrm>
            <a:off x="0" y="0"/>
            <a:ext cx="9144000" cy="1122364"/>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CD4F9E-B3FA-444F-9E98-0B904CB4B2F8}"/>
              </a:ext>
            </a:extLst>
          </p:cNvPr>
          <p:cNvSpPr/>
          <p:nvPr userDrawn="1"/>
        </p:nvSpPr>
        <p:spPr>
          <a:xfrm>
            <a:off x="0" y="6311590"/>
            <a:ext cx="9144000" cy="546410"/>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99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DL for Mechanics</a:t>
            </a:r>
            <a:endParaRPr lang="en-US" dirty="0"/>
          </a:p>
        </p:txBody>
      </p:sp>
      <p:sp>
        <p:nvSpPr>
          <p:cNvPr id="5" name="Footer Placeholder 4"/>
          <p:cNvSpPr>
            <a:spLocks noGrp="1"/>
          </p:cNvSpPr>
          <p:nvPr>
            <p:ph type="ftr" sz="quarter" idx="11"/>
          </p:nvPr>
        </p:nvSpPr>
        <p:spPr/>
        <p:txBody>
          <a:bodyPr/>
          <a:lstStyle/>
          <a:p>
            <a:r>
              <a:rPr lang="en-US"/>
              <a:t>CSCCM@IITD</a:t>
            </a:r>
          </a:p>
        </p:txBody>
      </p:sp>
      <p:sp>
        <p:nvSpPr>
          <p:cNvPr id="6" name="Slide Number Placeholder 5"/>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158502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DL for Mechanics</a:t>
            </a:r>
            <a:endParaRPr lang="en-US" dirty="0"/>
          </a:p>
        </p:txBody>
      </p:sp>
      <p:sp>
        <p:nvSpPr>
          <p:cNvPr id="5" name="Footer Placeholder 4"/>
          <p:cNvSpPr>
            <a:spLocks noGrp="1"/>
          </p:cNvSpPr>
          <p:nvPr>
            <p:ph type="ftr" sz="quarter" idx="11"/>
          </p:nvPr>
        </p:nvSpPr>
        <p:spPr/>
        <p:txBody>
          <a:bodyPr/>
          <a:lstStyle/>
          <a:p>
            <a:r>
              <a:rPr lang="en-US"/>
              <a:t>CSCCM@IITD</a:t>
            </a:r>
          </a:p>
        </p:txBody>
      </p:sp>
      <p:sp>
        <p:nvSpPr>
          <p:cNvPr id="6" name="Slide Number Placeholder 5"/>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85531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DL for Mechanics</a:t>
            </a:r>
            <a:endParaRPr lang="en-US" dirty="0"/>
          </a:p>
        </p:txBody>
      </p:sp>
      <p:sp>
        <p:nvSpPr>
          <p:cNvPr id="5" name="Footer Placeholder 4"/>
          <p:cNvSpPr>
            <a:spLocks noGrp="1"/>
          </p:cNvSpPr>
          <p:nvPr>
            <p:ph type="ftr" sz="quarter" idx="11"/>
          </p:nvPr>
        </p:nvSpPr>
        <p:spPr/>
        <p:txBody>
          <a:bodyPr/>
          <a:lstStyle/>
          <a:p>
            <a:r>
              <a:rPr lang="en-US"/>
              <a:t>CSCCM@IITD</a:t>
            </a:r>
          </a:p>
        </p:txBody>
      </p:sp>
      <p:sp>
        <p:nvSpPr>
          <p:cNvPr id="6" name="Slide Number Placeholder 5"/>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121954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DL for Mechanics</a:t>
            </a:r>
            <a:endParaRPr lang="en-US" dirty="0"/>
          </a:p>
        </p:txBody>
      </p:sp>
      <p:sp>
        <p:nvSpPr>
          <p:cNvPr id="5" name="Footer Placeholder 4"/>
          <p:cNvSpPr>
            <a:spLocks noGrp="1"/>
          </p:cNvSpPr>
          <p:nvPr>
            <p:ph type="ftr" sz="quarter" idx="11"/>
          </p:nvPr>
        </p:nvSpPr>
        <p:spPr/>
        <p:txBody>
          <a:bodyPr/>
          <a:lstStyle/>
          <a:p>
            <a:r>
              <a:rPr lang="en-US"/>
              <a:t>CSCCM@IITD</a:t>
            </a:r>
          </a:p>
        </p:txBody>
      </p:sp>
      <p:sp>
        <p:nvSpPr>
          <p:cNvPr id="6" name="Slide Number Placeholder 5"/>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134346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DL for Mechanics</a:t>
            </a:r>
            <a:endParaRPr lang="en-US" dirty="0"/>
          </a:p>
        </p:txBody>
      </p:sp>
      <p:sp>
        <p:nvSpPr>
          <p:cNvPr id="6" name="Footer Placeholder 5"/>
          <p:cNvSpPr>
            <a:spLocks noGrp="1"/>
          </p:cNvSpPr>
          <p:nvPr>
            <p:ph type="ftr" sz="quarter" idx="11"/>
          </p:nvPr>
        </p:nvSpPr>
        <p:spPr/>
        <p:txBody>
          <a:bodyPr/>
          <a:lstStyle/>
          <a:p>
            <a:r>
              <a:rPr lang="en-US"/>
              <a:t>CSCCM@IITD</a:t>
            </a:r>
          </a:p>
        </p:txBody>
      </p:sp>
      <p:sp>
        <p:nvSpPr>
          <p:cNvPr id="7" name="Slide Number Placeholder 6"/>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207017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DL for Mechanics</a:t>
            </a:r>
            <a:endParaRPr lang="en-US" dirty="0"/>
          </a:p>
        </p:txBody>
      </p:sp>
      <p:sp>
        <p:nvSpPr>
          <p:cNvPr id="8" name="Footer Placeholder 7"/>
          <p:cNvSpPr>
            <a:spLocks noGrp="1"/>
          </p:cNvSpPr>
          <p:nvPr>
            <p:ph type="ftr" sz="quarter" idx="11"/>
          </p:nvPr>
        </p:nvSpPr>
        <p:spPr/>
        <p:txBody>
          <a:bodyPr/>
          <a:lstStyle/>
          <a:p>
            <a:r>
              <a:rPr lang="en-US"/>
              <a:t>CSCCM@IITD</a:t>
            </a:r>
          </a:p>
        </p:txBody>
      </p:sp>
      <p:sp>
        <p:nvSpPr>
          <p:cNvPr id="9" name="Slide Number Placeholder 8"/>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151591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B0D9E2-C97F-1045-B50B-92BB4C5EF1D2}"/>
              </a:ext>
            </a:extLst>
          </p:cNvPr>
          <p:cNvSpPr/>
          <p:nvPr userDrawn="1"/>
        </p:nvSpPr>
        <p:spPr>
          <a:xfrm>
            <a:off x="0" y="0"/>
            <a:ext cx="9144000" cy="7653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ECBB29-8E4A-4584-B87F-5E5EB9878934}"/>
              </a:ext>
            </a:extLst>
          </p:cNvPr>
          <p:cNvSpPr/>
          <p:nvPr userDrawn="1"/>
        </p:nvSpPr>
        <p:spPr>
          <a:xfrm>
            <a:off x="-1" y="6410738"/>
            <a:ext cx="9143999" cy="44726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2">
            <a:extLst>
              <a:ext uri="{FF2B5EF4-FFF2-40B4-BE49-F238E27FC236}">
                <a16:creationId xmlns:a16="http://schemas.microsoft.com/office/drawing/2014/main" id="{4E136D2B-C6AD-4AE2-B820-75F5AFE4B6C0}"/>
              </a:ext>
            </a:extLst>
          </p:cNvPr>
          <p:cNvSpPr>
            <a:spLocks noGrp="1"/>
          </p:cNvSpPr>
          <p:nvPr>
            <p:ph type="dt" sz="half" idx="10"/>
          </p:nvPr>
        </p:nvSpPr>
        <p:spPr>
          <a:xfrm>
            <a:off x="628650" y="6465680"/>
            <a:ext cx="2057400" cy="365125"/>
          </a:xfrm>
        </p:spPr>
        <p:txBody>
          <a:bodyPr/>
          <a:lstStyle>
            <a:lvl1pPr>
              <a:defRPr>
                <a:solidFill>
                  <a:srgbClr val="FFFF00"/>
                </a:solidFill>
                <a:latin typeface="Times New Roman" panose="02020603050405020304" pitchFamily="18" charset="0"/>
                <a:cs typeface="Times New Roman" panose="02020603050405020304" pitchFamily="18" charset="0"/>
              </a:defRPr>
            </a:lvl1pPr>
          </a:lstStyle>
          <a:p>
            <a:r>
              <a:rPr lang="en-US"/>
              <a:t>DL for Mechanics</a:t>
            </a:r>
            <a:endParaRPr lang="en-US" dirty="0"/>
          </a:p>
        </p:txBody>
      </p:sp>
      <p:sp>
        <p:nvSpPr>
          <p:cNvPr id="10" name="Footer Placeholder 3">
            <a:extLst>
              <a:ext uri="{FF2B5EF4-FFF2-40B4-BE49-F238E27FC236}">
                <a16:creationId xmlns:a16="http://schemas.microsoft.com/office/drawing/2014/main" id="{BD4147F4-B23A-4A86-B115-32191EA12E59}"/>
              </a:ext>
            </a:extLst>
          </p:cNvPr>
          <p:cNvSpPr>
            <a:spLocks noGrp="1"/>
          </p:cNvSpPr>
          <p:nvPr>
            <p:ph type="ftr" sz="quarter" idx="11"/>
          </p:nvPr>
        </p:nvSpPr>
        <p:spPr>
          <a:xfrm>
            <a:off x="3028950" y="6465680"/>
            <a:ext cx="3086100" cy="365125"/>
          </a:xfrm>
        </p:spPr>
        <p:txBody>
          <a:bodyPr/>
          <a:lstStyle>
            <a:lvl1pPr>
              <a:defRPr>
                <a:solidFill>
                  <a:srgbClr val="FFFF00"/>
                </a:solidFill>
                <a:latin typeface="Times New Roman" panose="02020603050405020304" pitchFamily="18" charset="0"/>
                <a:cs typeface="Times New Roman" panose="02020603050405020304" pitchFamily="18" charset="0"/>
              </a:defRPr>
            </a:lvl1pPr>
          </a:lstStyle>
          <a:p>
            <a:r>
              <a:rPr lang="en-US" dirty="0"/>
              <a:t>CSCCM@IITD</a:t>
            </a:r>
          </a:p>
        </p:txBody>
      </p:sp>
      <p:sp>
        <p:nvSpPr>
          <p:cNvPr id="11" name="Slide Number Placeholder 4">
            <a:extLst>
              <a:ext uri="{FF2B5EF4-FFF2-40B4-BE49-F238E27FC236}">
                <a16:creationId xmlns:a16="http://schemas.microsoft.com/office/drawing/2014/main" id="{A796F626-F757-4C64-8727-92D8B7541677}"/>
              </a:ext>
            </a:extLst>
          </p:cNvPr>
          <p:cNvSpPr>
            <a:spLocks noGrp="1"/>
          </p:cNvSpPr>
          <p:nvPr>
            <p:ph type="sldNum" sz="quarter" idx="12"/>
          </p:nvPr>
        </p:nvSpPr>
        <p:spPr>
          <a:xfrm>
            <a:off x="8154590" y="6451805"/>
            <a:ext cx="721519" cy="365125"/>
          </a:xfrm>
        </p:spPr>
        <p:txBody>
          <a:bodyPr/>
          <a:lstStyle>
            <a:lvl1pPr>
              <a:defRPr>
                <a:solidFill>
                  <a:srgbClr val="FFFF00"/>
                </a:solidFill>
              </a:defRPr>
            </a:lvl1pPr>
          </a:lstStyle>
          <a:p>
            <a:fld id="{D9B0479F-BE8E-054F-B864-358321DA4F99}" type="slidenum">
              <a:rPr lang="en-US" smtClean="0"/>
              <a:pPr/>
              <a:t>‹#›</a:t>
            </a:fld>
            <a:endParaRPr lang="en-US" dirty="0"/>
          </a:p>
        </p:txBody>
      </p:sp>
    </p:spTree>
    <p:extLst>
      <p:ext uri="{BB962C8B-B14F-4D97-AF65-F5344CB8AC3E}">
        <p14:creationId xmlns:p14="http://schemas.microsoft.com/office/powerpoint/2010/main" val="2599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DL for Mechanics</a:t>
            </a:r>
            <a:endParaRPr lang="en-US" dirty="0"/>
          </a:p>
        </p:txBody>
      </p:sp>
      <p:sp>
        <p:nvSpPr>
          <p:cNvPr id="3" name="Footer Placeholder 2"/>
          <p:cNvSpPr>
            <a:spLocks noGrp="1"/>
          </p:cNvSpPr>
          <p:nvPr>
            <p:ph type="ftr" sz="quarter" idx="11"/>
          </p:nvPr>
        </p:nvSpPr>
        <p:spPr/>
        <p:txBody>
          <a:bodyPr/>
          <a:lstStyle/>
          <a:p>
            <a:r>
              <a:rPr lang="en-US"/>
              <a:t>CSCCM@IITD</a:t>
            </a:r>
          </a:p>
        </p:txBody>
      </p:sp>
      <p:sp>
        <p:nvSpPr>
          <p:cNvPr id="4" name="Slide Number Placeholder 3"/>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28448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DL for Mechanics</a:t>
            </a:r>
          </a:p>
        </p:txBody>
      </p:sp>
      <p:sp>
        <p:nvSpPr>
          <p:cNvPr id="6" name="Footer Placeholder 5"/>
          <p:cNvSpPr>
            <a:spLocks noGrp="1"/>
          </p:cNvSpPr>
          <p:nvPr>
            <p:ph type="ftr" sz="quarter" idx="11"/>
          </p:nvPr>
        </p:nvSpPr>
        <p:spPr/>
        <p:txBody>
          <a:bodyPr/>
          <a:lstStyle/>
          <a:p>
            <a:r>
              <a:rPr lang="en-US"/>
              <a:t>CSCCM@IITD</a:t>
            </a:r>
          </a:p>
        </p:txBody>
      </p:sp>
      <p:sp>
        <p:nvSpPr>
          <p:cNvPr id="7" name="Slide Number Placeholder 6"/>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36733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DL for Mechanics</a:t>
            </a:r>
            <a:endParaRPr lang="en-US" dirty="0"/>
          </a:p>
        </p:txBody>
      </p:sp>
      <p:sp>
        <p:nvSpPr>
          <p:cNvPr id="6" name="Footer Placeholder 5"/>
          <p:cNvSpPr>
            <a:spLocks noGrp="1"/>
          </p:cNvSpPr>
          <p:nvPr>
            <p:ph type="ftr" sz="quarter" idx="11"/>
          </p:nvPr>
        </p:nvSpPr>
        <p:spPr/>
        <p:txBody>
          <a:bodyPr/>
          <a:lstStyle/>
          <a:p>
            <a:r>
              <a:rPr lang="en-US"/>
              <a:t>CSCCM@IITD</a:t>
            </a:r>
          </a:p>
        </p:txBody>
      </p:sp>
      <p:sp>
        <p:nvSpPr>
          <p:cNvPr id="7" name="Slide Number Placeholder 6"/>
          <p:cNvSpPr>
            <a:spLocks noGrp="1"/>
          </p:cNvSpPr>
          <p:nvPr>
            <p:ph type="sldNum" sz="quarter" idx="12"/>
          </p:nvPr>
        </p:nvSpPr>
        <p:spPr/>
        <p:txBody>
          <a:bodyPr/>
          <a:lstStyle/>
          <a:p>
            <a:fld id="{D9B0479F-BE8E-054F-B864-358321DA4F99}" type="slidenum">
              <a:rPr lang="en-US" smtClean="0"/>
              <a:t>‹#›</a:t>
            </a:fld>
            <a:endParaRPr lang="en-US"/>
          </a:p>
        </p:txBody>
      </p:sp>
    </p:spTree>
    <p:extLst>
      <p:ext uri="{BB962C8B-B14F-4D97-AF65-F5344CB8AC3E}">
        <p14:creationId xmlns:p14="http://schemas.microsoft.com/office/powerpoint/2010/main" val="235605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DL for Mechanics</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CSCCM@IITD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0479F-BE8E-054F-B864-358321DA4F99}" type="slidenum">
              <a:rPr lang="en-US" smtClean="0"/>
              <a:t>‹#›</a:t>
            </a:fld>
            <a:endParaRPr lang="en-US"/>
          </a:p>
        </p:txBody>
      </p:sp>
    </p:spTree>
    <p:extLst>
      <p:ext uri="{BB962C8B-B14F-4D97-AF65-F5344CB8AC3E}">
        <p14:creationId xmlns:p14="http://schemas.microsoft.com/office/powerpoint/2010/main" val="1964705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ccm.in/" TargetMode="External"/><Relationship Id="rId2" Type="http://schemas.openxmlformats.org/officeDocument/2006/relationships/hyperlink" Target="mailto:souvik@am.iitd.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hyperlink" Target="https://en.wikipedia.org/wiki/Green%27s_function#:~:text=In%20mathematics%2C%20a%20Green's%20function,initial%20conditions%20or%20boundary%20conditions." TargetMode="Externa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media" Target="../media/media2.mp4"/><Relationship Id="rId7" Type="http://schemas.openxmlformats.org/officeDocument/2006/relationships/slideLayout" Target="../slideLayouts/slideLayout6.xml"/><Relationship Id="rId12" Type="http://schemas.openxmlformats.org/officeDocument/2006/relationships/hyperlink" Target="https://csciitd-my.sharepoint.com/:u:/g/personal/souvik_iitd_ac_in/ET1kuCOsvclPrdSS9U8-QmkBDHSuFUllHyRlr21xMq1k0g?e=QJ1BQC"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video" Target="../media/media3.mp4"/><Relationship Id="rId11" Type="http://schemas.openxmlformats.org/officeDocument/2006/relationships/image" Target="../media/image23.png"/><Relationship Id="rId5" Type="http://schemas.microsoft.com/office/2007/relationships/media" Target="../media/media3.mp4"/><Relationship Id="rId10" Type="http://schemas.openxmlformats.org/officeDocument/2006/relationships/image" Target="../media/image22.png"/><Relationship Id="rId4" Type="http://schemas.openxmlformats.org/officeDocument/2006/relationships/video" Target="../media/media2.mp4"/><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969BC4E-C1E7-1C46-BD67-63F44593E60E}"/>
              </a:ext>
            </a:extLst>
          </p:cNvPr>
          <p:cNvSpPr txBox="1"/>
          <p:nvPr/>
        </p:nvSpPr>
        <p:spPr>
          <a:xfrm>
            <a:off x="991291" y="1454059"/>
            <a:ext cx="7161415" cy="646331"/>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Neural operator</a:t>
            </a:r>
          </a:p>
        </p:txBody>
      </p:sp>
      <p:sp>
        <p:nvSpPr>
          <p:cNvPr id="10" name="TextBox 9">
            <a:extLst>
              <a:ext uri="{FF2B5EF4-FFF2-40B4-BE49-F238E27FC236}">
                <a16:creationId xmlns:a16="http://schemas.microsoft.com/office/drawing/2014/main" id="{852CF389-A95A-B740-8C89-4B8015898526}"/>
              </a:ext>
            </a:extLst>
          </p:cNvPr>
          <p:cNvSpPr txBox="1"/>
          <p:nvPr/>
        </p:nvSpPr>
        <p:spPr>
          <a:xfrm>
            <a:off x="866552" y="2854842"/>
            <a:ext cx="7410894" cy="1569660"/>
          </a:xfrm>
          <a:prstGeom prst="rect">
            <a:avLst/>
          </a:prstGeom>
          <a:noFill/>
        </p:spPr>
        <p:txBody>
          <a:bodyPr wrap="square" rtlCol="0">
            <a:spAutoFit/>
          </a:bodyPr>
          <a:lstStyle/>
          <a:p>
            <a:pPr algn="ctr"/>
            <a:r>
              <a:rPr lang="en-US" sz="2400" i="1" dirty="0">
                <a:solidFill>
                  <a:srgbClr val="0432FF"/>
                </a:solidFill>
                <a:latin typeface="Times New Roman" panose="02020603050405020304" pitchFamily="18" charset="0"/>
                <a:cs typeface="Times New Roman" panose="02020603050405020304" pitchFamily="18" charset="0"/>
              </a:rPr>
              <a:t>Dr. </a:t>
            </a:r>
            <a:r>
              <a:rPr lang="en-US" sz="2400" i="1" dirty="0" err="1">
                <a:solidFill>
                  <a:srgbClr val="0432FF"/>
                </a:solidFill>
                <a:latin typeface="Times New Roman" panose="02020603050405020304" pitchFamily="18" charset="0"/>
                <a:cs typeface="Times New Roman" panose="02020603050405020304" pitchFamily="18" charset="0"/>
              </a:rPr>
              <a:t>Souvik</a:t>
            </a:r>
            <a:r>
              <a:rPr lang="en-US" sz="2400" i="1" dirty="0">
                <a:solidFill>
                  <a:srgbClr val="0432FF"/>
                </a:solidFill>
                <a:latin typeface="Times New Roman" panose="02020603050405020304" pitchFamily="18" charset="0"/>
                <a:cs typeface="Times New Roman" panose="02020603050405020304" pitchFamily="18" charset="0"/>
              </a:rPr>
              <a:t> Chakraborty</a:t>
            </a:r>
          </a:p>
          <a:p>
            <a:pPr algn="ctr"/>
            <a:r>
              <a:rPr lang="en-US" sz="2400" dirty="0">
                <a:latin typeface="Times New Roman" panose="02020603050405020304" pitchFamily="18" charset="0"/>
                <a:cs typeface="Times New Roman" panose="02020603050405020304" pitchFamily="18" charset="0"/>
              </a:rPr>
              <a:t>Department of Applied Mechanics</a:t>
            </a:r>
          </a:p>
          <a:p>
            <a:pPr algn="ctr"/>
            <a:r>
              <a:rPr lang="en-US" sz="2400" dirty="0">
                <a:latin typeface="Times New Roman" panose="02020603050405020304" pitchFamily="18" charset="0"/>
                <a:cs typeface="Times New Roman" panose="02020603050405020304" pitchFamily="18" charset="0"/>
              </a:rPr>
              <a:t>Indian Institute of Technology Delhi</a:t>
            </a:r>
          </a:p>
          <a:p>
            <a:pPr algn="ctr"/>
            <a:r>
              <a:rPr lang="en-US" sz="2400" dirty="0">
                <a:latin typeface="Times New Roman" panose="02020603050405020304" pitchFamily="18" charset="0"/>
                <a:cs typeface="Times New Roman" panose="02020603050405020304" pitchFamily="18" charset="0"/>
              </a:rPr>
              <a:t>Hauz Khas – 110016, Delhi, India</a:t>
            </a:r>
            <a:r>
              <a:rPr lang="en-US" sz="2400" dirty="0">
                <a:solidFill>
                  <a:srgbClr val="0432FF"/>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D65863E8-F475-0641-978D-F7CAC769B00A}"/>
              </a:ext>
            </a:extLst>
          </p:cNvPr>
          <p:cNvSpPr txBox="1"/>
          <p:nvPr/>
        </p:nvSpPr>
        <p:spPr>
          <a:xfrm>
            <a:off x="944524" y="4825409"/>
            <a:ext cx="7410894" cy="769441"/>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E-mail: </a:t>
            </a:r>
            <a:r>
              <a:rPr lang="en-US" sz="2000" dirty="0">
                <a:solidFill>
                  <a:srgbClr val="0432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souvik@am.iitd.ac.in</a:t>
            </a:r>
            <a:endParaRPr lang="en-US" sz="2000" dirty="0">
              <a:solidFill>
                <a:srgbClr val="0432FF"/>
              </a:solidFill>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Website: </a:t>
            </a:r>
            <a:r>
              <a:rPr lang="en-US" sz="2000" dirty="0">
                <a:solidFill>
                  <a:srgbClr val="0432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https://www.csccm.in/</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p:txBody>
      </p:sp>
      <p:sp>
        <p:nvSpPr>
          <p:cNvPr id="12" name="Date Placeholder 1">
            <a:extLst>
              <a:ext uri="{FF2B5EF4-FFF2-40B4-BE49-F238E27FC236}">
                <a16:creationId xmlns:a16="http://schemas.microsoft.com/office/drawing/2014/main" id="{119256F4-D105-2D40-9B1E-78DC2D452205}"/>
              </a:ext>
            </a:extLst>
          </p:cNvPr>
          <p:cNvSpPr>
            <a:spLocks noGrp="1"/>
          </p:cNvSpPr>
          <p:nvPr>
            <p:ph type="dt" sz="half" idx="10"/>
          </p:nvPr>
        </p:nvSpPr>
        <p:spPr>
          <a:xfrm>
            <a:off x="628650" y="6356351"/>
            <a:ext cx="2057400" cy="365125"/>
          </a:xfrm>
        </p:spPr>
        <p:txBody>
          <a:bodyPr/>
          <a:lstStyle/>
          <a:p>
            <a:r>
              <a:rPr lang="en-US">
                <a:solidFill>
                  <a:srgbClr val="C00000"/>
                </a:solidFill>
                <a:latin typeface="Times New Roman" panose="02020603050405020304" pitchFamily="18" charset="0"/>
                <a:cs typeface="Times New Roman" panose="02020603050405020304" pitchFamily="18" charset="0"/>
              </a:rPr>
              <a:t>DL for Mechanics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3" name="Footer Placeholder 2">
            <a:extLst>
              <a:ext uri="{FF2B5EF4-FFF2-40B4-BE49-F238E27FC236}">
                <a16:creationId xmlns:a16="http://schemas.microsoft.com/office/drawing/2014/main" id="{EEAE33DB-983A-B041-8B9F-58BC1C1B60FA}"/>
              </a:ext>
            </a:extLst>
          </p:cNvPr>
          <p:cNvSpPr>
            <a:spLocks noGrp="1"/>
          </p:cNvSpPr>
          <p:nvPr>
            <p:ph type="ftr" sz="quarter" idx="11"/>
          </p:nvPr>
        </p:nvSpPr>
        <p:spPr>
          <a:xfrm>
            <a:off x="3028950" y="6356351"/>
            <a:ext cx="3086100" cy="365125"/>
          </a:xfrm>
        </p:spPr>
        <p:txBody>
          <a:bodyPr/>
          <a:lstStyle/>
          <a:p>
            <a:r>
              <a:rPr lang="en-US" dirty="0">
                <a:solidFill>
                  <a:srgbClr val="C00000"/>
                </a:solidFill>
                <a:latin typeface="Times New Roman" panose="02020603050405020304" pitchFamily="18" charset="0"/>
                <a:cs typeface="Times New Roman" panose="02020603050405020304" pitchFamily="18" charset="0"/>
              </a:rPr>
              <a:t>CSCCM@IITD</a:t>
            </a:r>
          </a:p>
        </p:txBody>
      </p:sp>
      <p:sp>
        <p:nvSpPr>
          <p:cNvPr id="2" name="Slide Number Placeholder 1">
            <a:extLst>
              <a:ext uri="{FF2B5EF4-FFF2-40B4-BE49-F238E27FC236}">
                <a16:creationId xmlns:a16="http://schemas.microsoft.com/office/drawing/2014/main" id="{2DDC9BD4-63AD-4E2E-8744-3FD01563F421}"/>
              </a:ext>
            </a:extLst>
          </p:cNvPr>
          <p:cNvSpPr>
            <a:spLocks noGrp="1"/>
          </p:cNvSpPr>
          <p:nvPr>
            <p:ph type="sldNum" sz="quarter" idx="12"/>
          </p:nvPr>
        </p:nvSpPr>
        <p:spPr/>
        <p:txBody>
          <a:bodyPr/>
          <a:lstStyle/>
          <a:p>
            <a:fld id="{D9B0479F-BE8E-054F-B864-358321DA4F99}" type="slidenum">
              <a:rPr lang="en-US" smtClean="0">
                <a:solidFill>
                  <a:srgbClr val="C00000"/>
                </a:solidFill>
              </a:rPr>
              <a:t>1</a:t>
            </a:fld>
            <a:endParaRPr lang="en-US" dirty="0">
              <a:solidFill>
                <a:srgbClr val="C00000"/>
              </a:solidFill>
            </a:endParaRPr>
          </a:p>
        </p:txBody>
      </p:sp>
    </p:spTree>
    <p:extLst>
      <p:ext uri="{BB962C8B-B14F-4D97-AF65-F5344CB8AC3E}">
        <p14:creationId xmlns:p14="http://schemas.microsoft.com/office/powerpoint/2010/main" val="219271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B193DB-5F8E-A2E8-2D3A-ABA76B584962}"/>
                  </a:ext>
                </a:extLst>
              </p14:cNvPr>
              <p14:cNvContentPartPr/>
              <p14:nvPr/>
            </p14:nvContentPartPr>
            <p14:xfrm>
              <a:off x="151560" y="134280"/>
              <a:ext cx="8848440" cy="6092640"/>
            </p14:xfrm>
          </p:contentPart>
        </mc:Choice>
        <mc:Fallback xmlns="">
          <p:pic>
            <p:nvPicPr>
              <p:cNvPr id="2" name="Ink 1">
                <a:extLst>
                  <a:ext uri="{FF2B5EF4-FFF2-40B4-BE49-F238E27FC236}">
                    <a16:creationId xmlns:a16="http://schemas.microsoft.com/office/drawing/2014/main" id="{1AB193DB-5F8E-A2E8-2D3A-ABA76B584962}"/>
                  </a:ext>
                </a:extLst>
              </p:cNvPr>
              <p:cNvPicPr/>
              <p:nvPr/>
            </p:nvPicPr>
            <p:blipFill>
              <a:blip r:embed="rId3"/>
              <a:stretch>
                <a:fillRect/>
              </a:stretch>
            </p:blipFill>
            <p:spPr>
              <a:xfrm>
                <a:off x="142200" y="124920"/>
                <a:ext cx="8867160" cy="6111360"/>
              </a:xfrm>
              <a:prstGeom prst="rect">
                <a:avLst/>
              </a:prstGeom>
            </p:spPr>
          </p:pic>
        </mc:Fallback>
      </mc:AlternateContent>
    </p:spTree>
    <p:extLst>
      <p:ext uri="{BB962C8B-B14F-4D97-AF65-F5344CB8AC3E}">
        <p14:creationId xmlns:p14="http://schemas.microsoft.com/office/powerpoint/2010/main" val="359045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58B785-58E8-7896-8DC8-4D186DA59876}"/>
                  </a:ext>
                </a:extLst>
              </p14:cNvPr>
              <p14:cNvContentPartPr/>
              <p14:nvPr/>
            </p14:nvContentPartPr>
            <p14:xfrm>
              <a:off x="132480" y="262080"/>
              <a:ext cx="8595360" cy="6328080"/>
            </p14:xfrm>
          </p:contentPart>
        </mc:Choice>
        <mc:Fallback xmlns="">
          <p:pic>
            <p:nvPicPr>
              <p:cNvPr id="2" name="Ink 1">
                <a:extLst>
                  <a:ext uri="{FF2B5EF4-FFF2-40B4-BE49-F238E27FC236}">
                    <a16:creationId xmlns:a16="http://schemas.microsoft.com/office/drawing/2014/main" id="{FC58B785-58E8-7896-8DC8-4D186DA59876}"/>
                  </a:ext>
                </a:extLst>
              </p:cNvPr>
              <p:cNvPicPr/>
              <p:nvPr/>
            </p:nvPicPr>
            <p:blipFill>
              <a:blip r:embed="rId3"/>
              <a:stretch>
                <a:fillRect/>
              </a:stretch>
            </p:blipFill>
            <p:spPr>
              <a:xfrm>
                <a:off x="123120" y="252720"/>
                <a:ext cx="8614080" cy="6346800"/>
              </a:xfrm>
              <a:prstGeom prst="rect">
                <a:avLst/>
              </a:prstGeom>
            </p:spPr>
          </p:pic>
        </mc:Fallback>
      </mc:AlternateContent>
    </p:spTree>
    <p:extLst>
      <p:ext uri="{BB962C8B-B14F-4D97-AF65-F5344CB8AC3E}">
        <p14:creationId xmlns:p14="http://schemas.microsoft.com/office/powerpoint/2010/main" val="327721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C93903F-F443-7863-F796-206E34F694DA}"/>
                  </a:ext>
                </a:extLst>
              </p14:cNvPr>
              <p14:cNvContentPartPr/>
              <p14:nvPr/>
            </p14:nvContentPartPr>
            <p14:xfrm>
              <a:off x="185040" y="75960"/>
              <a:ext cx="8516520" cy="6057720"/>
            </p14:xfrm>
          </p:contentPart>
        </mc:Choice>
        <mc:Fallback xmlns="">
          <p:pic>
            <p:nvPicPr>
              <p:cNvPr id="2" name="Ink 1">
                <a:extLst>
                  <a:ext uri="{FF2B5EF4-FFF2-40B4-BE49-F238E27FC236}">
                    <a16:creationId xmlns:a16="http://schemas.microsoft.com/office/drawing/2014/main" id="{AC93903F-F443-7863-F796-206E34F694DA}"/>
                  </a:ext>
                </a:extLst>
              </p:cNvPr>
              <p:cNvPicPr/>
              <p:nvPr/>
            </p:nvPicPr>
            <p:blipFill>
              <a:blip r:embed="rId3"/>
              <a:stretch>
                <a:fillRect/>
              </a:stretch>
            </p:blipFill>
            <p:spPr>
              <a:xfrm>
                <a:off x="175680" y="66600"/>
                <a:ext cx="8535240" cy="6076440"/>
              </a:xfrm>
              <a:prstGeom prst="rect">
                <a:avLst/>
              </a:prstGeom>
            </p:spPr>
          </p:pic>
        </mc:Fallback>
      </mc:AlternateContent>
    </p:spTree>
    <p:extLst>
      <p:ext uri="{BB962C8B-B14F-4D97-AF65-F5344CB8AC3E}">
        <p14:creationId xmlns:p14="http://schemas.microsoft.com/office/powerpoint/2010/main" val="324999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6BFF355-56AA-F991-862E-432463BAAE62}"/>
                  </a:ext>
                </a:extLst>
              </p14:cNvPr>
              <p14:cNvContentPartPr/>
              <p14:nvPr/>
            </p14:nvContentPartPr>
            <p14:xfrm>
              <a:off x="783720" y="357120"/>
              <a:ext cx="8341200" cy="4656240"/>
            </p14:xfrm>
          </p:contentPart>
        </mc:Choice>
        <mc:Fallback xmlns="">
          <p:pic>
            <p:nvPicPr>
              <p:cNvPr id="2" name="Ink 1">
                <a:extLst>
                  <a:ext uri="{FF2B5EF4-FFF2-40B4-BE49-F238E27FC236}">
                    <a16:creationId xmlns:a16="http://schemas.microsoft.com/office/drawing/2014/main" id="{06BFF355-56AA-F991-862E-432463BAAE62}"/>
                  </a:ext>
                </a:extLst>
              </p:cNvPr>
              <p:cNvPicPr/>
              <p:nvPr/>
            </p:nvPicPr>
            <p:blipFill>
              <a:blip r:embed="rId3"/>
              <a:stretch>
                <a:fillRect/>
              </a:stretch>
            </p:blipFill>
            <p:spPr>
              <a:xfrm>
                <a:off x="774360" y="347760"/>
                <a:ext cx="8359920" cy="4674960"/>
              </a:xfrm>
              <a:prstGeom prst="rect">
                <a:avLst/>
              </a:prstGeom>
            </p:spPr>
          </p:pic>
        </mc:Fallback>
      </mc:AlternateContent>
    </p:spTree>
    <p:extLst>
      <p:ext uri="{BB962C8B-B14F-4D97-AF65-F5344CB8AC3E}">
        <p14:creationId xmlns:p14="http://schemas.microsoft.com/office/powerpoint/2010/main" val="171354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DF1B04-C694-62F1-B744-EF3791809131}"/>
                  </a:ext>
                </a:extLst>
              </p14:cNvPr>
              <p14:cNvContentPartPr/>
              <p14:nvPr/>
            </p14:nvContentPartPr>
            <p14:xfrm>
              <a:off x="501120" y="259560"/>
              <a:ext cx="8285040" cy="4986360"/>
            </p14:xfrm>
          </p:contentPart>
        </mc:Choice>
        <mc:Fallback xmlns="">
          <p:pic>
            <p:nvPicPr>
              <p:cNvPr id="2" name="Ink 1">
                <a:extLst>
                  <a:ext uri="{FF2B5EF4-FFF2-40B4-BE49-F238E27FC236}">
                    <a16:creationId xmlns:a16="http://schemas.microsoft.com/office/drawing/2014/main" id="{5DDF1B04-C694-62F1-B744-EF3791809131}"/>
                  </a:ext>
                </a:extLst>
              </p:cNvPr>
              <p:cNvPicPr/>
              <p:nvPr/>
            </p:nvPicPr>
            <p:blipFill>
              <a:blip r:embed="rId3"/>
              <a:stretch>
                <a:fillRect/>
              </a:stretch>
            </p:blipFill>
            <p:spPr>
              <a:xfrm>
                <a:off x="491760" y="250200"/>
                <a:ext cx="8303760" cy="5005080"/>
              </a:xfrm>
              <a:prstGeom prst="rect">
                <a:avLst/>
              </a:prstGeom>
            </p:spPr>
          </p:pic>
        </mc:Fallback>
      </mc:AlternateContent>
    </p:spTree>
    <p:extLst>
      <p:ext uri="{BB962C8B-B14F-4D97-AF65-F5344CB8AC3E}">
        <p14:creationId xmlns:p14="http://schemas.microsoft.com/office/powerpoint/2010/main" val="214886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0CEA563-A2DA-6483-58F5-C87740544006}"/>
                  </a:ext>
                </a:extLst>
              </p14:cNvPr>
              <p14:cNvContentPartPr/>
              <p14:nvPr/>
            </p14:nvContentPartPr>
            <p14:xfrm>
              <a:off x="259920" y="269280"/>
              <a:ext cx="8614440" cy="4315320"/>
            </p14:xfrm>
          </p:contentPart>
        </mc:Choice>
        <mc:Fallback xmlns="">
          <p:pic>
            <p:nvPicPr>
              <p:cNvPr id="2" name="Ink 1">
                <a:extLst>
                  <a:ext uri="{FF2B5EF4-FFF2-40B4-BE49-F238E27FC236}">
                    <a16:creationId xmlns:a16="http://schemas.microsoft.com/office/drawing/2014/main" id="{00CEA563-A2DA-6483-58F5-C87740544006}"/>
                  </a:ext>
                </a:extLst>
              </p:cNvPr>
              <p:cNvPicPr/>
              <p:nvPr/>
            </p:nvPicPr>
            <p:blipFill>
              <a:blip r:embed="rId3"/>
              <a:stretch>
                <a:fillRect/>
              </a:stretch>
            </p:blipFill>
            <p:spPr>
              <a:xfrm>
                <a:off x="250560" y="259920"/>
                <a:ext cx="8633160" cy="4334040"/>
              </a:xfrm>
              <a:prstGeom prst="rect">
                <a:avLst/>
              </a:prstGeom>
            </p:spPr>
          </p:pic>
        </mc:Fallback>
      </mc:AlternateContent>
    </p:spTree>
    <p:extLst>
      <p:ext uri="{BB962C8B-B14F-4D97-AF65-F5344CB8AC3E}">
        <p14:creationId xmlns:p14="http://schemas.microsoft.com/office/powerpoint/2010/main" val="207499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0ABCAAF-C8BF-E0A7-7673-8C0CC41431E3}"/>
                  </a:ext>
                </a:extLst>
              </p14:cNvPr>
              <p14:cNvContentPartPr/>
              <p14:nvPr/>
            </p14:nvContentPartPr>
            <p14:xfrm>
              <a:off x="1013040" y="319320"/>
              <a:ext cx="3556080" cy="1878840"/>
            </p14:xfrm>
          </p:contentPart>
        </mc:Choice>
        <mc:Fallback xmlns="">
          <p:pic>
            <p:nvPicPr>
              <p:cNvPr id="2" name="Ink 1">
                <a:extLst>
                  <a:ext uri="{FF2B5EF4-FFF2-40B4-BE49-F238E27FC236}">
                    <a16:creationId xmlns:a16="http://schemas.microsoft.com/office/drawing/2014/main" id="{40ABCAAF-C8BF-E0A7-7673-8C0CC41431E3}"/>
                  </a:ext>
                </a:extLst>
              </p:cNvPr>
              <p:cNvPicPr/>
              <p:nvPr/>
            </p:nvPicPr>
            <p:blipFill>
              <a:blip r:embed="rId3"/>
              <a:stretch>
                <a:fillRect/>
              </a:stretch>
            </p:blipFill>
            <p:spPr>
              <a:xfrm>
                <a:off x="1003680" y="309960"/>
                <a:ext cx="3574800" cy="1897560"/>
              </a:xfrm>
              <a:prstGeom prst="rect">
                <a:avLst/>
              </a:prstGeom>
            </p:spPr>
          </p:pic>
        </mc:Fallback>
      </mc:AlternateContent>
    </p:spTree>
    <p:extLst>
      <p:ext uri="{BB962C8B-B14F-4D97-AF65-F5344CB8AC3E}">
        <p14:creationId xmlns:p14="http://schemas.microsoft.com/office/powerpoint/2010/main" val="196269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Operator</a:t>
            </a:r>
          </a:p>
        </p:txBody>
      </p:sp>
      <p:sp>
        <p:nvSpPr>
          <p:cNvPr id="6" name="Slide Number Placeholder 5">
            <a:extLst>
              <a:ext uri="{FF2B5EF4-FFF2-40B4-BE49-F238E27FC236}">
                <a16:creationId xmlns:a16="http://schemas.microsoft.com/office/drawing/2014/main" id="{AF69129C-19A3-4546-9248-F7457EC2333C}"/>
              </a:ext>
            </a:extLst>
          </p:cNvPr>
          <p:cNvSpPr>
            <a:spLocks noGrp="1"/>
          </p:cNvSpPr>
          <p:nvPr>
            <p:ph type="sldNum" sz="quarter" idx="12"/>
          </p:nvPr>
        </p:nvSpPr>
        <p:spPr/>
        <p:txBody>
          <a:bodyPr/>
          <a:lstStyle/>
          <a:p>
            <a:fld id="{D9B0479F-BE8E-054F-B864-358321DA4F99}" type="slidenum">
              <a:rPr lang="en-US" smtClean="0"/>
              <a:pPr/>
              <a:t>17</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72BDA-565E-FB12-B6C5-372A6AD7322A}"/>
                  </a:ext>
                </a:extLst>
              </p:cNvPr>
              <p:cNvSpPr txBox="1"/>
              <p:nvPr/>
            </p:nvSpPr>
            <p:spPr>
              <a:xfrm>
                <a:off x="397740" y="1305341"/>
                <a:ext cx="8293677" cy="4247317"/>
              </a:xfrm>
              <a:prstGeom prst="rect">
                <a:avLst/>
              </a:prstGeom>
              <a:noFill/>
            </p:spPr>
            <p:txBody>
              <a:bodyPr wrap="square">
                <a:spAutoFit/>
              </a:bodyPr>
              <a:lstStyle/>
              <a:p>
                <a:pPr marL="285750" indent="-285750" algn="just"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An operator is defined as a mapping from a space of functions into another space of functions.</a:t>
                </a:r>
              </a:p>
              <a:p>
                <a:pPr marL="285750" indent="-285750" algn="just"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Just like neural networks consist of linear transformations and non-linear activation functions, neural operators consist of linear operators and non-linear activation operators.</a:t>
                </a:r>
              </a:p>
              <a:p>
                <a:pPr marL="285750" indent="-285750" algn="just"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Let 𝑣 be the input vector, 𝑢 be the output vector. A standard deep neural network can be written in the form:</a:t>
                </a:r>
              </a:p>
              <a:p>
                <a:pPr algn="just"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b="0" i="1" kern="0" smtClean="0">
                          <a:latin typeface="Cambria Math" panose="02040503050406030204" pitchFamily="18" charset="0"/>
                          <a:cs typeface="Times New Roman" panose="02020603050405020304" pitchFamily="18" charset="0"/>
                        </a:rPr>
                        <m:t>𝑢</m:t>
                      </m:r>
                      <m:r>
                        <a:rPr lang="en-US" b="0" i="1" kern="0" smtClean="0">
                          <a:latin typeface="Cambria Math" panose="02040503050406030204" pitchFamily="18" charset="0"/>
                          <a:cs typeface="Times New Roman" panose="02020603050405020304" pitchFamily="18" charset="0"/>
                        </a:rPr>
                        <m:t>=</m:t>
                      </m:r>
                      <m:d>
                        <m:dPr>
                          <m:ctrlPr>
                            <a:rPr lang="en-US" b="0" i="1" kern="0" smtClean="0">
                              <a:latin typeface="Cambria Math" panose="02040503050406030204" pitchFamily="18" charset="0"/>
                              <a:cs typeface="Times New Roman" panose="02020603050405020304" pitchFamily="18" charset="0"/>
                            </a:rPr>
                          </m:ctrlPr>
                        </m:dPr>
                        <m:e>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𝐾</m:t>
                              </m:r>
                            </m:e>
                            <m:sub>
                              <m:r>
                                <a:rPr lang="en-US" b="0" i="1" kern="0" smtClean="0">
                                  <a:latin typeface="Cambria Math" panose="02040503050406030204" pitchFamily="18" charset="0"/>
                                  <a:cs typeface="Times New Roman" panose="02020603050405020304" pitchFamily="18" charset="0"/>
                                </a:rPr>
                                <m:t>𝑙</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𝜎</m:t>
                              </m:r>
                            </m:e>
                            <m:sub>
                              <m:r>
                                <a:rPr lang="en-US" b="0" i="1" kern="0" smtClean="0">
                                  <a:latin typeface="Cambria Math" panose="02040503050406030204" pitchFamily="18" charset="0"/>
                                  <a:cs typeface="Times New Roman" panose="02020603050405020304" pitchFamily="18" charset="0"/>
                                </a:rPr>
                                <m:t>𝑙</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𝜎</m:t>
                              </m:r>
                            </m:e>
                            <m:sub>
                              <m:r>
                                <a:rPr lang="en-US" b="0" i="1" kern="0" smtClean="0">
                                  <a:latin typeface="Cambria Math" panose="02040503050406030204" pitchFamily="18" charset="0"/>
                                  <a:cs typeface="Times New Roman" panose="02020603050405020304" pitchFamily="18" charset="0"/>
                                </a:rPr>
                                <m:t>1</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𝐾</m:t>
                              </m:r>
                            </m:e>
                            <m:sub>
                              <m:r>
                                <a:rPr lang="en-US" b="0" i="1" kern="0" smtClean="0">
                                  <a:latin typeface="Cambria Math" panose="02040503050406030204" pitchFamily="18" charset="0"/>
                                  <a:cs typeface="Times New Roman" panose="02020603050405020304" pitchFamily="18" charset="0"/>
                                </a:rPr>
                                <m:t>0</m:t>
                              </m:r>
                            </m:sub>
                          </m:sSub>
                        </m:e>
                      </m:d>
                      <m:r>
                        <a:rPr lang="en-US" b="0" i="1" kern="0" smtClean="0">
                          <a:latin typeface="Cambria Math" panose="02040503050406030204" pitchFamily="18" charset="0"/>
                          <a:cs typeface="Times New Roman" panose="02020603050405020304" pitchFamily="18" charset="0"/>
                        </a:rPr>
                        <m:t>𝑣</m:t>
                      </m:r>
                    </m:oMath>
                  </m:oMathPara>
                </a14:m>
                <a:endParaRPr lang="en-US" kern="0" dirty="0">
                  <a:latin typeface="Times New Roman" panose="02020603050405020304" pitchFamily="18" charset="0"/>
                  <a:cs typeface="Times New Roman" panose="02020603050405020304" pitchFamily="18" charset="0"/>
                </a:endParaRPr>
              </a:p>
              <a:p>
                <a:pPr algn="just" fontAlgn="base">
                  <a:spcBef>
                    <a:spcPct val="0"/>
                  </a:spcBef>
                  <a:spcAft>
                    <a:spcPct val="0"/>
                  </a:spcAft>
                  <a:defRPr/>
                </a:pPr>
                <a:endParaRPr lang="en-US" kern="0" dirty="0">
                  <a:latin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where 𝐾 is a linear layer or convolutional layer and 𝜎 is the activation function.</a:t>
                </a:r>
              </a:p>
              <a:p>
                <a:pPr marL="285750" indent="-285750" algn="just"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algn="just"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The neural operator shares a similar framework. However, 𝑣 and 𝑢 are now functions with different </a:t>
                </a:r>
                <a:r>
                  <a:rPr lang="en-US" kern="0" dirty="0" err="1">
                    <a:latin typeface="Times New Roman" panose="02020603050405020304" pitchFamily="18" charset="0"/>
                    <a:cs typeface="Times New Roman" panose="02020603050405020304" pitchFamily="18" charset="0"/>
                  </a:rPr>
                  <a:t>discretizations</a:t>
                </a:r>
                <a:endParaRPr lang="en-US" kern="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9672BDA-565E-FB12-B6C5-372A6AD7322A}"/>
                  </a:ext>
                </a:extLst>
              </p:cNvPr>
              <p:cNvSpPr txBox="1">
                <a:spLocks noRot="1" noChangeAspect="1" noMove="1" noResize="1" noEditPoints="1" noAdjustHandles="1" noChangeArrowheads="1" noChangeShapeType="1" noTextEdit="1"/>
              </p:cNvSpPr>
              <p:nvPr/>
            </p:nvSpPr>
            <p:spPr>
              <a:xfrm>
                <a:off x="397740" y="1305341"/>
                <a:ext cx="8293677" cy="4247317"/>
              </a:xfrm>
              <a:prstGeom prst="rect">
                <a:avLst/>
              </a:prstGeom>
              <a:blipFill>
                <a:blip r:embed="rId2"/>
                <a:stretch>
                  <a:fillRect l="-441" t="-717" r="-588" b="-1291"/>
                </a:stretch>
              </a:blipFill>
            </p:spPr>
            <p:txBody>
              <a:bodyPr/>
              <a:lstStyle/>
              <a:p>
                <a:r>
                  <a:rPr lang="en-US">
                    <a:noFill/>
                  </a:rPr>
                  <a:t> </a:t>
                </a:r>
              </a:p>
            </p:txBody>
          </p:sp>
        </mc:Fallback>
      </mc:AlternateContent>
    </p:spTree>
    <p:extLst>
      <p:ext uri="{BB962C8B-B14F-4D97-AF65-F5344CB8AC3E}">
        <p14:creationId xmlns:p14="http://schemas.microsoft.com/office/powerpoint/2010/main" val="303494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a:t>
            </a:r>
          </a:p>
        </p:txBody>
      </p:sp>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1650028"/>
            <a:ext cx="8007350" cy="35579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In mechanics, we deal with differential equations.</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18</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46297D-5A67-1F8E-3E1F-D2BA42C53AF8}"/>
                  </a:ext>
                </a:extLst>
              </p:cNvPr>
              <p:cNvSpPr txBox="1"/>
              <p:nvPr/>
            </p:nvSpPr>
            <p:spPr>
              <a:xfrm>
                <a:off x="568325" y="2323746"/>
                <a:ext cx="3429000" cy="3052118"/>
              </a:xfrm>
              <a:prstGeom prst="rect">
                <a:avLst/>
              </a:prstGeom>
              <a:gradFill flip="none" rotWithShape="1">
                <a:gsLst>
                  <a:gs pos="0">
                    <a:srgbClr val="FF40FF">
                      <a:tint val="66000"/>
                      <a:satMod val="160000"/>
                    </a:srgbClr>
                  </a:gs>
                  <a:gs pos="50000">
                    <a:srgbClr val="FF40FF">
                      <a:tint val="44500"/>
                      <a:satMod val="160000"/>
                    </a:srgbClr>
                  </a:gs>
                  <a:gs pos="100000">
                    <a:srgbClr val="FF40FF">
                      <a:tint val="23500"/>
                      <a:satMod val="160000"/>
                    </a:srgbClr>
                  </a:gs>
                </a:gsLst>
                <a:lin ang="2700000" scaled="1"/>
                <a:tileRect/>
              </a:gradFill>
              <a:ln>
                <a:solidFill>
                  <a:schemeClr val="tx1"/>
                </a:solidFill>
              </a:ln>
            </p:spPr>
            <p:txBody>
              <a:bodyPr wrap="square">
                <a:spAutoFit/>
              </a:bodyPr>
              <a:lstStyle/>
              <a:p>
                <a:r>
                  <a:rPr lang="en-US" sz="1800" dirty="0">
                    <a:latin typeface="Times New Roman" panose="02020603050405020304" pitchFamily="18" charset="0"/>
                    <a:cs typeface="Times New Roman" panose="02020603050405020304" pitchFamily="18" charset="0"/>
                  </a:rPr>
                  <a:t>Maxwells’s equation:</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𝐄</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𝜌</m:t>
                          </m:r>
                        </m:num>
                        <m:den>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den>
                      </m:f>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𝐁</m:t>
                      </m:r>
                      <m:r>
                        <a:rPr lang="en-US" sz="1800" b="0" i="1" smtClean="0">
                          <a:latin typeface="Cambria Math" panose="02040503050406030204" pitchFamily="18" charset="0"/>
                          <a:cs typeface="Times New Roman" panose="02020603050405020304" pitchFamily="18" charset="0"/>
                        </a:rPr>
                        <m:t>=0</m:t>
                      </m:r>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𝐄</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𝐁</m:t>
                          </m:r>
                        </m:num>
                        <m:den>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m:t>
                          </m:r>
                        </m:den>
                      </m:f>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𝐁</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𝜇</m:t>
                          </m:r>
                        </m:e>
                        <m:sub>
                          <m:r>
                            <a:rPr lang="en-US" sz="1800" b="0" i="1" smtClean="0">
                              <a:latin typeface="Cambria Math" panose="02040503050406030204" pitchFamily="18" charset="0"/>
                              <a:cs typeface="Times New Roman" panose="02020603050405020304" pitchFamily="18" charset="0"/>
                            </a:rPr>
                            <m:t>0</m:t>
                          </m:r>
                        </m:sub>
                      </m:sSub>
                      <m:r>
                        <a:rPr lang="en-US" sz="1800" b="1" i="0" smtClean="0">
                          <a:latin typeface="Cambria Math" panose="02040503050406030204" pitchFamily="18" charset="0"/>
                          <a:cs typeface="Times New Roman" panose="02020603050405020304" pitchFamily="18" charset="0"/>
                        </a:rPr>
                        <m:t>𝐉</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𝑐</m:t>
                              </m:r>
                            </m:e>
                            <m:sup>
                              <m:r>
                                <a:rPr lang="en-US" sz="1800" b="0" i="1" smtClean="0">
                                  <a:latin typeface="Cambria Math" panose="02040503050406030204" pitchFamily="18" charset="0"/>
                                  <a:cs typeface="Times New Roman" panose="02020603050405020304" pitchFamily="18" charset="0"/>
                                </a:rPr>
                                <m:t>2</m:t>
                              </m:r>
                            </m:sup>
                          </m:sSup>
                        </m:den>
                      </m:f>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m:t>
                          </m:r>
                          <m:r>
                            <a:rPr lang="en-US" sz="1800" b="1" i="0" smtClean="0">
                              <a:latin typeface="Cambria Math" panose="02040503050406030204" pitchFamily="18" charset="0"/>
                              <a:cs typeface="Times New Roman" panose="02020603050405020304" pitchFamily="18" charset="0"/>
                            </a:rPr>
                            <m:t>𝐄</m:t>
                          </m:r>
                        </m:num>
                        <m:den>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m:t>
                          </m:r>
                        </m:den>
                      </m:f>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0646297D-5A67-1F8E-3E1F-D2BA42C53AF8}"/>
                  </a:ext>
                </a:extLst>
              </p:cNvPr>
              <p:cNvSpPr txBox="1">
                <a:spLocks noRot="1" noChangeAspect="1" noMove="1" noResize="1" noEditPoints="1" noAdjustHandles="1" noChangeArrowheads="1" noChangeShapeType="1" noTextEdit="1"/>
              </p:cNvSpPr>
              <p:nvPr/>
            </p:nvSpPr>
            <p:spPr>
              <a:xfrm>
                <a:off x="568325" y="2323746"/>
                <a:ext cx="3429000" cy="3052118"/>
              </a:xfrm>
              <a:prstGeom prst="rect">
                <a:avLst/>
              </a:prstGeom>
              <a:blipFill>
                <a:blip r:embed="rId2"/>
                <a:stretch>
                  <a:fillRect l="-1239" t="-79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51606B-A929-0EFA-ABCD-2CF896FBC02A}"/>
                  </a:ext>
                </a:extLst>
              </p:cNvPr>
              <p:cNvSpPr txBox="1"/>
              <p:nvPr/>
            </p:nvSpPr>
            <p:spPr>
              <a:xfrm>
                <a:off x="4472420" y="2673709"/>
                <a:ext cx="3429000" cy="896015"/>
              </a:xfrm>
              <a:prstGeom prst="rect">
                <a:avLst/>
              </a:prstGeom>
              <a:gradFill flip="none" rotWithShape="1">
                <a:gsLst>
                  <a:gs pos="0">
                    <a:srgbClr val="00FA00">
                      <a:tint val="66000"/>
                      <a:satMod val="160000"/>
                    </a:srgbClr>
                  </a:gs>
                  <a:gs pos="50000">
                    <a:srgbClr val="00FA00">
                      <a:tint val="44500"/>
                      <a:satMod val="160000"/>
                    </a:srgbClr>
                  </a:gs>
                  <a:gs pos="100000">
                    <a:srgbClr val="00FA00">
                      <a:tint val="23500"/>
                      <a:satMod val="160000"/>
                    </a:srgbClr>
                  </a:gs>
                </a:gsLst>
                <a:lin ang="2700000" scaled="1"/>
                <a:tileRect/>
              </a:gradFill>
              <a:ln>
                <a:solidFill>
                  <a:schemeClr val="tx1"/>
                </a:solidFill>
              </a:ln>
            </p:spPr>
            <p:txBody>
              <a:bodyPr wrap="square">
                <a:spAutoFit/>
              </a:bodyPr>
              <a:lstStyle/>
              <a:p>
                <a:r>
                  <a:rPr lang="en-US" sz="1800" dirty="0">
                    <a:latin typeface="Times New Roman" panose="02020603050405020304" pitchFamily="18" charset="0"/>
                    <a:cs typeface="Times New Roman" panose="02020603050405020304" pitchFamily="18" charset="0"/>
                  </a:rPr>
                  <a:t>Heat equation:</a:t>
                </a:r>
              </a:p>
              <a:p>
                <a:pPr marL="0" indent="0">
                  <a:buNone/>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𝜕𝜃</m:t>
                          </m:r>
                        </m:num>
                        <m:den>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𝑡</m:t>
                          </m:r>
                        </m:den>
                      </m:f>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𝐷</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𝜃</m:t>
                      </m:r>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F51606B-A929-0EFA-ABCD-2CF896FBC02A}"/>
                  </a:ext>
                </a:extLst>
              </p:cNvPr>
              <p:cNvSpPr txBox="1">
                <a:spLocks noRot="1" noChangeAspect="1" noMove="1" noResize="1" noEditPoints="1" noAdjustHandles="1" noChangeArrowheads="1" noChangeShapeType="1" noTextEdit="1"/>
              </p:cNvSpPr>
              <p:nvPr/>
            </p:nvSpPr>
            <p:spPr>
              <a:xfrm>
                <a:off x="4472420" y="2673709"/>
                <a:ext cx="3429000" cy="896015"/>
              </a:xfrm>
              <a:prstGeom prst="rect">
                <a:avLst/>
              </a:prstGeom>
              <a:blipFill>
                <a:blip r:embed="rId3"/>
                <a:stretch>
                  <a:fillRect l="-1418" t="-33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438E5E-C39A-5023-FDE6-3356C92F8E66}"/>
                  </a:ext>
                </a:extLst>
              </p:cNvPr>
              <p:cNvSpPr txBox="1"/>
              <p:nvPr/>
            </p:nvSpPr>
            <p:spPr>
              <a:xfrm>
                <a:off x="4472420" y="4185979"/>
                <a:ext cx="3429000"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tx1"/>
                </a:solidFill>
              </a:ln>
            </p:spPr>
            <p:txBody>
              <a:bodyPr wrap="square">
                <a:spAutoFit/>
              </a:bodyPr>
              <a:lstStyle/>
              <a:p>
                <a:r>
                  <a:rPr lang="en-US" sz="1800" dirty="0">
                    <a:latin typeface="Times New Roman" panose="02020603050405020304" pitchFamily="18" charset="0"/>
                    <a:cs typeface="Times New Roman" panose="02020603050405020304" pitchFamily="18" charset="0"/>
                  </a:rPr>
                  <a:t>Oscillator:</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𝑚</m:t>
                      </m:r>
                      <m:f>
                        <m:fPr>
                          <m:ctrlPr>
                            <a:rPr lang="en-US" sz="1800" b="0" i="1" smtClean="0">
                              <a:latin typeface="Cambria Math" panose="02040503050406030204" pitchFamily="18" charset="0"/>
                              <a:cs typeface="Times New Roman" panose="02020603050405020304" pitchFamily="18" charset="0"/>
                            </a:rPr>
                          </m:ctrlPr>
                        </m:fPr>
                        <m:num>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𝑑</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𝑥</m:t>
                          </m:r>
                        </m:num>
                        <m:den>
                          <m:r>
                            <a:rPr lang="en-US" sz="1800" b="0" i="1" smtClean="0">
                              <a:latin typeface="Cambria Math" panose="02040503050406030204" pitchFamily="18" charset="0"/>
                              <a:cs typeface="Times New Roman" panose="02020603050405020304" pitchFamily="18" charset="0"/>
                            </a:rPr>
                            <m:t>𝑑</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𝑡</m:t>
                              </m:r>
                            </m:e>
                            <m:sup>
                              <m:r>
                                <a:rPr lang="en-US" sz="1800" b="0" i="1" smtClean="0">
                                  <a:latin typeface="Cambria Math" panose="02040503050406030204" pitchFamily="18" charset="0"/>
                                  <a:cs typeface="Times New Roman" panose="02020603050405020304" pitchFamily="18" charset="0"/>
                                </a:rPr>
                                <m:t>2</m:t>
                              </m:r>
                            </m:sup>
                          </m:sSup>
                        </m:den>
                      </m:f>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𝜔</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𝑡</m:t>
                          </m:r>
                        </m:e>
                      </m:d>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49438E5E-C39A-5023-FDE6-3356C92F8E66}"/>
                  </a:ext>
                </a:extLst>
              </p:cNvPr>
              <p:cNvSpPr txBox="1">
                <a:spLocks noRot="1" noChangeAspect="1" noMove="1" noResize="1" noEditPoints="1" noAdjustHandles="1" noChangeArrowheads="1" noChangeShapeType="1" noTextEdit="1"/>
              </p:cNvSpPr>
              <p:nvPr/>
            </p:nvSpPr>
            <p:spPr>
              <a:xfrm>
                <a:off x="4472420" y="4185979"/>
                <a:ext cx="3429000" cy="923330"/>
              </a:xfrm>
              <a:prstGeom prst="rect">
                <a:avLst/>
              </a:prstGeom>
              <a:blipFill>
                <a:blip r:embed="rId4"/>
                <a:stretch>
                  <a:fillRect l="-1418" t="-326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8970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19</a:t>
            </a:fld>
            <a:endParaRPr lang="en-US" dirty="0"/>
          </a:p>
        </p:txBody>
      </p:sp>
      <p:grpSp>
        <p:nvGrpSpPr>
          <p:cNvPr id="4" name="Group 3">
            <a:extLst>
              <a:ext uri="{FF2B5EF4-FFF2-40B4-BE49-F238E27FC236}">
                <a16:creationId xmlns:a16="http://schemas.microsoft.com/office/drawing/2014/main" id="{349C4442-39C7-EEBE-0855-B44A8E2BE042}"/>
              </a:ext>
            </a:extLst>
          </p:cNvPr>
          <p:cNvGrpSpPr/>
          <p:nvPr/>
        </p:nvGrpSpPr>
        <p:grpSpPr>
          <a:xfrm>
            <a:off x="568325" y="1095846"/>
            <a:ext cx="8007350" cy="5027863"/>
            <a:chOff x="568325" y="1650028"/>
            <a:chExt cx="8007350" cy="5027863"/>
          </a:xfrm>
        </p:grpSpPr>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165002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Let’s consider electrostatics and forced oscillators for illustration purpose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that both this equations can be written in a general form</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𝐿𝑦</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electrostatics,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𝐿</m:t>
                      </m:r>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 and for oscillator,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𝐿</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𝑚</m:t>
                      </m:r>
                      <m:f>
                        <m:fPr>
                          <m:ctrlPr>
                            <a:rPr lang="en-US" sz="1800" b="0" i="1" smtClean="0">
                              <a:latin typeface="Cambria Math" panose="02040503050406030204" pitchFamily="18" charset="0"/>
                              <a:cs typeface="Times New Roman" panose="02020603050405020304" pitchFamily="18" charset="0"/>
                            </a:rPr>
                          </m:ctrlPr>
                        </m:fPr>
                        <m:num>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𝑑</m:t>
                              </m:r>
                            </m:e>
                            <m:sup>
                              <m:r>
                                <a:rPr lang="en-US" sz="1800" b="0" i="1" smtClean="0">
                                  <a:latin typeface="Cambria Math" panose="02040503050406030204" pitchFamily="18" charset="0"/>
                                  <a:cs typeface="Times New Roman" panose="02020603050405020304" pitchFamily="18" charset="0"/>
                                </a:rPr>
                                <m:t>2</m:t>
                              </m:r>
                            </m:sup>
                          </m:sSup>
                        </m:num>
                        <m:den>
                          <m:r>
                            <a:rPr lang="en-US" sz="1800" b="0" i="1" smtClean="0">
                              <a:latin typeface="Cambria Math" panose="02040503050406030204" pitchFamily="18" charset="0"/>
                              <a:cs typeface="Times New Roman" panose="02020603050405020304" pitchFamily="18" charset="0"/>
                            </a:rPr>
                            <m:t>𝑑</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𝑡</m:t>
                              </m:r>
                            </m:e>
                            <m:sup>
                              <m:r>
                                <a:rPr lang="en-US" sz="1800" b="0" i="1" smtClean="0">
                                  <a:latin typeface="Cambria Math" panose="02040503050406030204" pitchFamily="18" charset="0"/>
                                  <a:cs typeface="Times New Roman" panose="02020603050405020304" pitchFamily="18" charset="0"/>
                                </a:rPr>
                                <m:t>2</m:t>
                              </m:r>
                            </m:sup>
                          </m:sSup>
                        </m:den>
                      </m:f>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𝜔</m:t>
                          </m:r>
                        </m:e>
                        <m:sup>
                          <m:r>
                            <a:rPr lang="en-US" sz="1800" b="0" i="1" smtClean="0">
                              <a:latin typeface="Cambria Math" panose="02040503050406030204" pitchFamily="18" charset="0"/>
                              <a:cs typeface="Times New Roman" panose="02020603050405020304" pitchFamily="18" charset="0"/>
                            </a:rPr>
                            <m:t>2</m:t>
                          </m:r>
                        </m:sup>
                      </m:sSup>
                    </m:oMath>
                  </a14:m>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r>
                        <a:rPr lang="en-US" sz="1800" b="0" i="1" smtClean="0">
                          <a:latin typeface="Cambria Math" panose="02040503050406030204" pitchFamily="18" charset="0"/>
                          <a:cs typeface="Times New Roman" panose="02020603050405020304" pitchFamily="18" charset="0"/>
                        </a:rPr>
                        <m:t>𝐿</m:t>
                      </m:r>
                    </m:oMath>
                  </a14:m>
                  <a:r>
                    <a:rPr lang="en-US" sz="1800" dirty="0">
                      <a:latin typeface="Times New Roman" panose="02020603050405020304" pitchFamily="18" charset="0"/>
                      <a:cs typeface="Times New Roman" panose="02020603050405020304" pitchFamily="18" charset="0"/>
                    </a:rPr>
                    <a:t> is a linear differential operator that maps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𝑦</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a14:m>
                  <a:r>
                    <a:rPr lang="en-US" sz="1800" dirty="0">
                      <a:latin typeface="Times New Roman" panose="02020603050405020304" pitchFamily="18" charset="0"/>
                      <a:cs typeface="Times New Roman" panose="02020603050405020304" pitchFamily="18" charset="0"/>
                    </a:rPr>
                    <a:t> (to be solved) to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a14:m>
                  <a:r>
                    <a:rPr lang="en-US" sz="1800" dirty="0">
                      <a:latin typeface="Times New Roman" panose="02020603050405020304" pitchFamily="18" charset="0"/>
                      <a:cs typeface="Times New Roman" panose="02020603050405020304" pitchFamily="18" charset="0"/>
                    </a:rPr>
                    <a:t> (forcing function).</a:t>
                  </a:r>
                </a:p>
                <a:p>
                  <a:endParaRPr lang="en-US" sz="1800" dirty="0">
                    <a:latin typeface="Times New Roman" panose="02020603050405020304" pitchFamily="18" charset="0"/>
                    <a:cs typeface="Times New Roman" panose="02020603050405020304" pitchFamily="18" charset="0"/>
                  </a:endParaRPr>
                </a:p>
                <a:p>
                  <a:r>
                    <a:rPr lang="en-US" sz="1800" dirty="0">
                      <a:solidFill>
                        <a:srgbClr val="C00000"/>
                      </a:solidFill>
                      <a:latin typeface="Times New Roman" panose="02020603050405020304" pitchFamily="18" charset="0"/>
                      <a:cs typeface="Times New Roman" panose="02020603050405020304" pitchFamily="18" charset="0"/>
                    </a:rPr>
                    <a:t>Green’s function can deal with any function of this form.</a:t>
                  </a: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1650028"/>
                  <a:ext cx="8007350" cy="5027863"/>
                </a:xfrm>
                <a:prstGeom prst="rect">
                  <a:avLst/>
                </a:prstGeom>
                <a:blipFill>
                  <a:blip r:embed="rId2"/>
                  <a:stretch>
                    <a:fillRect l="-457" t="-1212"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51606B-A929-0EFA-ABCD-2CF896FBC02A}"/>
                    </a:ext>
                  </a:extLst>
                </p:cNvPr>
                <p:cNvSpPr txBox="1"/>
                <p:nvPr/>
              </p:nvSpPr>
              <p:spPr>
                <a:xfrm>
                  <a:off x="842529" y="2219735"/>
                  <a:ext cx="3429000" cy="890693"/>
                </a:xfrm>
                <a:prstGeom prst="rect">
                  <a:avLst/>
                </a:prstGeom>
                <a:gradFill flip="none" rotWithShape="1">
                  <a:gsLst>
                    <a:gs pos="0">
                      <a:srgbClr val="00FA00">
                        <a:tint val="66000"/>
                        <a:satMod val="160000"/>
                      </a:srgbClr>
                    </a:gs>
                    <a:gs pos="50000">
                      <a:srgbClr val="00FA00">
                        <a:tint val="44500"/>
                        <a:satMod val="160000"/>
                      </a:srgbClr>
                    </a:gs>
                    <a:gs pos="100000">
                      <a:srgbClr val="00FA00">
                        <a:tint val="23500"/>
                        <a:satMod val="160000"/>
                      </a:srgbClr>
                    </a:gs>
                  </a:gsLst>
                  <a:lin ang="2700000" scaled="1"/>
                  <a:tileRect/>
                </a:gradFill>
                <a:ln>
                  <a:solidFill>
                    <a:schemeClr val="tx1"/>
                  </a:solidFill>
                </a:ln>
              </p:spPr>
              <p:txBody>
                <a:bodyPr wrap="square">
                  <a:spAutoFit/>
                </a:bodyPr>
                <a:lstStyle/>
                <a:p>
                  <a:r>
                    <a:rPr lang="en-US" sz="1800" dirty="0">
                      <a:latin typeface="Times New Roman" panose="02020603050405020304" pitchFamily="18" charset="0"/>
                      <a:cs typeface="Times New Roman" panose="02020603050405020304" pitchFamily="18" charset="0"/>
                    </a:rPr>
                    <a:t>Electrostatics: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𝜙</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𝜌</m:t>
                            </m:r>
                          </m:num>
                          <m:den>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den>
                        </m:f>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F51606B-A929-0EFA-ABCD-2CF896FBC02A}"/>
                    </a:ext>
                  </a:extLst>
                </p:cNvPr>
                <p:cNvSpPr txBox="1">
                  <a:spLocks noRot="1" noChangeAspect="1" noMove="1" noResize="1" noEditPoints="1" noAdjustHandles="1" noChangeArrowheads="1" noChangeShapeType="1" noTextEdit="1"/>
                </p:cNvSpPr>
                <p:nvPr/>
              </p:nvSpPr>
              <p:spPr>
                <a:xfrm>
                  <a:off x="842529" y="2219735"/>
                  <a:ext cx="3429000" cy="890693"/>
                </a:xfrm>
                <a:prstGeom prst="rect">
                  <a:avLst/>
                </a:prstGeom>
                <a:blipFill>
                  <a:blip r:embed="rId3"/>
                  <a:stretch>
                    <a:fillRect l="-1239" t="-270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438E5E-C39A-5023-FDE6-3356C92F8E66}"/>
                    </a:ext>
                  </a:extLst>
                </p:cNvPr>
                <p:cNvSpPr txBox="1"/>
                <p:nvPr/>
              </p:nvSpPr>
              <p:spPr>
                <a:xfrm>
                  <a:off x="5086349" y="2196334"/>
                  <a:ext cx="3429000"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tx1"/>
                  </a:solidFill>
                </a:ln>
              </p:spPr>
              <p:txBody>
                <a:bodyPr wrap="square">
                  <a:spAutoFit/>
                </a:bodyPr>
                <a:lstStyle/>
                <a:p>
                  <a:r>
                    <a:rPr lang="en-US" sz="1800" dirty="0">
                      <a:latin typeface="Times New Roman" panose="02020603050405020304" pitchFamily="18" charset="0"/>
                      <a:cs typeface="Times New Roman" panose="02020603050405020304" pitchFamily="18" charset="0"/>
                    </a:rPr>
                    <a:t>Oscillator:</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𝑚</m:t>
                        </m:r>
                        <m:f>
                          <m:fPr>
                            <m:ctrlPr>
                              <a:rPr lang="en-US" sz="1800" b="0" i="1" smtClean="0">
                                <a:latin typeface="Cambria Math" panose="02040503050406030204" pitchFamily="18" charset="0"/>
                                <a:cs typeface="Times New Roman" panose="02020603050405020304" pitchFamily="18" charset="0"/>
                              </a:rPr>
                            </m:ctrlPr>
                          </m:fPr>
                          <m:num>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𝑑</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𝑥</m:t>
                            </m:r>
                          </m:num>
                          <m:den>
                            <m:r>
                              <a:rPr lang="en-US" sz="1800" b="0" i="1" smtClean="0">
                                <a:latin typeface="Cambria Math" panose="02040503050406030204" pitchFamily="18" charset="0"/>
                                <a:cs typeface="Times New Roman" panose="02020603050405020304" pitchFamily="18" charset="0"/>
                              </a:rPr>
                              <m:t>𝑑</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𝑡</m:t>
                                </m:r>
                              </m:e>
                              <m:sup>
                                <m:r>
                                  <a:rPr lang="en-US" sz="1800" b="0" i="1" smtClean="0">
                                    <a:latin typeface="Cambria Math" panose="02040503050406030204" pitchFamily="18" charset="0"/>
                                    <a:cs typeface="Times New Roman" panose="02020603050405020304" pitchFamily="18" charset="0"/>
                                  </a:rPr>
                                  <m:t>2</m:t>
                                </m:r>
                              </m:sup>
                            </m:sSup>
                          </m:den>
                        </m:f>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𝜔</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𝐹</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𝑡</m:t>
                            </m:r>
                          </m:e>
                        </m:d>
                      </m:oMath>
                    </m:oMathPara>
                  </a14:m>
                  <a:endParaRPr lang="en-US" sz="18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49438E5E-C39A-5023-FDE6-3356C92F8E66}"/>
                    </a:ext>
                  </a:extLst>
                </p:cNvPr>
                <p:cNvSpPr txBox="1">
                  <a:spLocks noRot="1" noChangeAspect="1" noMove="1" noResize="1" noEditPoints="1" noAdjustHandles="1" noChangeArrowheads="1" noChangeShapeType="1" noTextEdit="1"/>
                </p:cNvSpPr>
                <p:nvPr/>
              </p:nvSpPr>
              <p:spPr>
                <a:xfrm>
                  <a:off x="5086349" y="2196334"/>
                  <a:ext cx="3429000" cy="923330"/>
                </a:xfrm>
                <a:prstGeom prst="rect">
                  <a:avLst/>
                </a:prstGeom>
                <a:blipFill>
                  <a:blip r:embed="rId4"/>
                  <a:stretch>
                    <a:fillRect l="-1239" t="-2597"/>
                  </a:stretch>
                </a:blipFill>
                <a:ln>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5634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8C8FB83-3BD6-21B7-E84A-722F9E31DF44}"/>
                  </a:ext>
                </a:extLst>
              </p14:cNvPr>
              <p14:cNvContentPartPr/>
              <p14:nvPr/>
            </p14:nvContentPartPr>
            <p14:xfrm>
              <a:off x="171720" y="357840"/>
              <a:ext cx="8972280" cy="5681520"/>
            </p14:xfrm>
          </p:contentPart>
        </mc:Choice>
        <mc:Fallback xmlns="">
          <p:pic>
            <p:nvPicPr>
              <p:cNvPr id="2" name="Ink 1">
                <a:extLst>
                  <a:ext uri="{FF2B5EF4-FFF2-40B4-BE49-F238E27FC236}">
                    <a16:creationId xmlns:a16="http://schemas.microsoft.com/office/drawing/2014/main" id="{48C8FB83-3BD6-21B7-E84A-722F9E31DF44}"/>
                  </a:ext>
                </a:extLst>
              </p:cNvPr>
              <p:cNvPicPr/>
              <p:nvPr/>
            </p:nvPicPr>
            <p:blipFill>
              <a:blip r:embed="rId3"/>
              <a:stretch>
                <a:fillRect/>
              </a:stretch>
            </p:blipFill>
            <p:spPr>
              <a:xfrm>
                <a:off x="162360" y="348480"/>
                <a:ext cx="8991000" cy="5700240"/>
              </a:xfrm>
              <a:prstGeom prst="rect">
                <a:avLst/>
              </a:prstGeom>
            </p:spPr>
          </p:pic>
        </mc:Fallback>
      </mc:AlternateContent>
    </p:spTree>
    <p:extLst>
      <p:ext uri="{BB962C8B-B14F-4D97-AF65-F5344CB8AC3E}">
        <p14:creationId xmlns:p14="http://schemas.microsoft.com/office/powerpoint/2010/main" val="4073640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20</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Linear operator:</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 better understand, consider,</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𝜙</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𝜌</m:t>
                          </m:r>
                        </m:num>
                        <m:den>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den>
                      </m:f>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𝜙</m:t>
                      </m:r>
                      <m:r>
                        <a:rPr lang="en-US" sz="1800" b="0" i="1" smtClean="0">
                          <a:latin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electric</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potential</m:t>
                      </m:r>
                      <m:r>
                        <a:rPr lang="en-US" sz="1800" b="0" i="0"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𝜌</m:t>
                      </m:r>
                      <m:r>
                        <a:rPr lang="en-US" sz="1800" b="0" i="1" smtClean="0">
                          <a:latin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charge</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density</m:t>
                      </m:r>
                      <m:r>
                        <a:rPr lang="en-US" sz="1800" b="0" i="0" smtClean="0">
                          <a:latin typeface="Cambria Math" panose="02040503050406030204" pitchFamily="18" charset="0"/>
                          <a:cs typeface="Times New Roman" panose="02020603050405020304" pitchFamily="18" charset="0"/>
                        </a:rPr>
                        <m:t> </m:t>
                      </m:r>
                      <m:d>
                        <m:dPr>
                          <m:ctrlPr>
                            <a:rPr lang="en-US" sz="1800" b="0" i="1" smtClean="0">
                              <a:latin typeface="Cambria Math" panose="02040503050406030204" pitchFamily="18" charset="0"/>
                              <a:cs typeface="Times New Roman" panose="02020603050405020304" pitchFamily="18" charset="0"/>
                            </a:rPr>
                          </m:ctrlPr>
                        </m:dPr>
                        <m:e>
                          <m:r>
                            <m:rPr>
                              <m:sty m:val="p"/>
                            </m:rPr>
                            <a:rPr lang="en-US" sz="1800" b="0" i="0" smtClean="0">
                              <a:latin typeface="Cambria Math" panose="02040503050406030204" pitchFamily="18" charset="0"/>
                              <a:cs typeface="Times New Roman" panose="02020603050405020304" pitchFamily="18" charset="0"/>
                            </a:rPr>
                            <m:t>function</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of</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position</m:t>
                          </m:r>
                        </m:e>
                      </m:d>
                      <m:r>
                        <a:rPr lang="en-US" sz="1800" b="0" i="0"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Electric</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constant</m:t>
                      </m:r>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Essentially, if you have a charged particle with charge density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𝜌</m:t>
                    </m:r>
                    <m:r>
                      <a:rPr lang="en-US" sz="1800" b="0" i="1"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it generates some potential.</a:t>
                </a: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 object with different charge density will produce a different potential.</a:t>
                </a: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two objects are brought together, we can simply add up the potential generated by the individual objects – this is because the operator is linear.</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57" t="-1091" r="-609" b="-7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A972DA-58C1-02D0-CB46-2ED56165C327}"/>
                  </a:ext>
                </a:extLst>
              </p:cNvPr>
              <p:cNvSpPr txBox="1"/>
              <p:nvPr/>
            </p:nvSpPr>
            <p:spPr>
              <a:xfrm>
                <a:off x="2288309" y="1459386"/>
                <a:ext cx="4576618" cy="404983"/>
              </a:xfrm>
              <a:prstGeom prst="rect">
                <a:avLst/>
              </a:prstGeom>
              <a:solidFill>
                <a:srgbClr val="FFFF00"/>
              </a:solidFill>
              <a:ln>
                <a:solidFill>
                  <a:schemeClr val="tx1"/>
                </a:solidFill>
              </a:ln>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cs typeface="Times New Roman" panose="02020603050405020304" pitchFamily="18" charset="0"/>
                        </a:rPr>
                        <m:t>𝐿</m:t>
                      </m:r>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𝜆</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1</m:t>
                              </m:r>
                            </m:sub>
                          </m:sSub>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𝜇</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2</m:t>
                              </m:r>
                            </m:sub>
                          </m:sSub>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𝜆</m:t>
                      </m:r>
                      <m:r>
                        <a:rPr lang="en-US" sz="1800" b="0" i="1" smtClean="0">
                          <a:solidFill>
                            <a:schemeClr val="tx1"/>
                          </a:solidFill>
                          <a:latin typeface="Cambria Math" panose="02040503050406030204" pitchFamily="18" charset="0"/>
                          <a:cs typeface="Times New Roman" panose="02020603050405020304" pitchFamily="18" charset="0"/>
                        </a:rPr>
                        <m:t>𝐿</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1</m:t>
                          </m:r>
                        </m:sub>
                      </m:sSub>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r>
                        <a:rPr lang="en-US" sz="1800" b="0" i="1" smtClean="0">
                          <a:solidFill>
                            <a:schemeClr val="tx1"/>
                          </a:solidFill>
                          <a:latin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cs typeface="Times New Roman" panose="02020603050405020304" pitchFamily="18" charset="0"/>
                        </a:rPr>
                        <m:t>𝜇</m:t>
                      </m:r>
                      <m:r>
                        <a:rPr lang="en-US" sz="1800" b="0" i="1" smtClean="0">
                          <a:solidFill>
                            <a:schemeClr val="tx1"/>
                          </a:solidFill>
                          <a:latin typeface="Cambria Math" panose="02040503050406030204" pitchFamily="18" charset="0"/>
                          <a:cs typeface="Times New Roman" panose="02020603050405020304" pitchFamily="18" charset="0"/>
                        </a:rPr>
                        <m:t>𝐿</m:t>
                      </m:r>
                      <m:sSub>
                        <m:sSubPr>
                          <m:ctrlPr>
                            <a:rPr lang="en-US" sz="1800" b="0" i="1" smtClean="0">
                              <a:solidFill>
                                <a:schemeClr val="tx1"/>
                              </a:solidFill>
                              <a:latin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cs typeface="Times New Roman" panose="02020603050405020304" pitchFamily="18" charset="0"/>
                            </a:rPr>
                            <m:t>𝑦</m:t>
                          </m:r>
                        </m:e>
                        <m:sub>
                          <m:r>
                            <a:rPr lang="en-US" sz="1800" b="0" i="1" smtClean="0">
                              <a:solidFill>
                                <a:schemeClr val="tx1"/>
                              </a:solidFill>
                              <a:latin typeface="Cambria Math" panose="02040503050406030204" pitchFamily="18" charset="0"/>
                              <a:cs typeface="Times New Roman" panose="02020603050405020304" pitchFamily="18" charset="0"/>
                            </a:rPr>
                            <m:t>2</m:t>
                          </m:r>
                        </m:sub>
                      </m:sSub>
                      <m:d>
                        <m:dPr>
                          <m:ctrlPr>
                            <a:rPr lang="en-US" sz="1800" b="0" i="1" smtClean="0">
                              <a:solidFill>
                                <a:schemeClr val="tx1"/>
                              </a:solidFill>
                              <a:latin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cs typeface="Times New Roman" panose="02020603050405020304" pitchFamily="18" charset="0"/>
                            </a:rPr>
                            <m:t>𝑥</m:t>
                          </m:r>
                        </m:e>
                      </m:d>
                    </m:oMath>
                  </m:oMathPara>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95A972DA-58C1-02D0-CB46-2ED56165C327}"/>
                  </a:ext>
                </a:extLst>
              </p:cNvPr>
              <p:cNvSpPr txBox="1">
                <a:spLocks noRot="1" noChangeAspect="1" noMove="1" noResize="1" noEditPoints="1" noAdjustHandles="1" noChangeArrowheads="1" noChangeShapeType="1" noTextEdit="1"/>
              </p:cNvSpPr>
              <p:nvPr/>
            </p:nvSpPr>
            <p:spPr>
              <a:xfrm>
                <a:off x="2288309" y="1459386"/>
                <a:ext cx="4576618" cy="404983"/>
              </a:xfrm>
              <a:prstGeom prst="rect">
                <a:avLst/>
              </a:prstGeom>
              <a:blipFill>
                <a:blip r:embed="rId3"/>
                <a:stretch>
                  <a:fillRect b="-434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52084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Dirac delta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21</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𝜙</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𝜌</m:t>
                          </m:r>
                        </m:num>
                        <m:den>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den>
                      </m:f>
                    </m:oMath>
                  </m:oMathPara>
                </a14:m>
                <a:endParaRPr lang="en-US" sz="400" dirty="0">
                  <a:latin typeface="Times New Roman" panose="02020603050405020304" pitchFamily="18" charset="0"/>
                  <a:cs typeface="Times New Roman" panose="02020603050405020304" pitchFamily="18" charset="0"/>
                </a:endParaRPr>
              </a:p>
              <a:p>
                <a:pPr marL="0" indent="0">
                  <a:buNone/>
                </a:pPr>
                <a:endParaRPr lang="en-US" sz="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𝜌</m:t>
                      </m:r>
                      <m:d>
                        <m:dPr>
                          <m:ctrlPr>
                            <a:rPr lang="en-US" sz="1800" b="0" i="1" smtClean="0">
                              <a:latin typeface="Cambria Math" panose="02040503050406030204" pitchFamily="18" charset="0"/>
                              <a:cs typeface="Times New Roman" panose="02020603050405020304" pitchFamily="18" charset="0"/>
                            </a:rPr>
                          </m:ctrlPr>
                        </m:dPr>
                        <m:e>
                          <m:r>
                            <a:rPr lang="en-US" sz="1800" b="1" i="0" smtClean="0">
                              <a:latin typeface="Cambria Math" panose="02040503050406030204" pitchFamily="18" charset="0"/>
                              <a:cs typeface="Times New Roman" panose="02020603050405020304" pitchFamily="18" charset="0"/>
                            </a:rPr>
                            <m:t>𝐱</m:t>
                          </m:r>
                        </m:e>
                      </m:d>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𝑐h𝑎𝑟𝑔𝑒</m:t>
                          </m:r>
                        </m:num>
                        <m:den>
                          <m:r>
                            <a:rPr lang="en-US" sz="1800" b="0" i="1" smtClean="0">
                              <a:latin typeface="Cambria Math" panose="02040503050406030204" pitchFamily="18" charset="0"/>
                              <a:cs typeface="Times New Roman" panose="02020603050405020304" pitchFamily="18" charset="0"/>
                            </a:rPr>
                            <m:t>𝑣𝑜𝑙𝑢𝑚𝑒</m:t>
                          </m:r>
                        </m:den>
                      </m:f>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𝑉</m:t>
                          </m:r>
                        </m:den>
                      </m:f>
                      <m:nary>
                        <m:naryPr>
                          <m:supHide m:val="on"/>
                          <m:ctrlPr>
                            <a:rPr lang="en-US" sz="1800" b="0" i="1" smtClean="0">
                              <a:latin typeface="Cambria Math" panose="02040503050406030204" pitchFamily="18" charset="0"/>
                              <a:cs typeface="Times New Roman" panose="02020603050405020304" pitchFamily="18" charset="0"/>
                            </a:rPr>
                          </m:ctrlPr>
                        </m:naryPr>
                        <m:sub>
                          <m:r>
                            <a:rPr lang="en-US" sz="1800" b="0" i="1" smtClean="0">
                              <a:latin typeface="Cambria Math" panose="02040503050406030204" pitchFamily="18" charset="0"/>
                              <a:cs typeface="Times New Roman" panose="02020603050405020304" pitchFamily="18" charset="0"/>
                            </a:rPr>
                            <m:t>𝐷</m:t>
                          </m:r>
                        </m:sub>
                        <m:sup/>
                        <m:e>
                          <m:r>
                            <a:rPr lang="en-US" sz="1800" b="0" i="1" smtClean="0">
                              <a:latin typeface="Cambria Math" panose="02040503050406030204" pitchFamily="18" charset="0"/>
                              <a:cs typeface="Times New Roman" panose="02020603050405020304" pitchFamily="18" charset="0"/>
                            </a:rPr>
                            <m:t>𝜌</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𝑉</m:t>
                          </m:r>
                        </m:den>
                      </m:f>
                      <m:nary>
                        <m:naryPr>
                          <m:supHide m:val="on"/>
                          <m:ctrlPr>
                            <a:rPr lang="en-US" sz="1800" b="0" i="1" smtClean="0">
                              <a:latin typeface="Cambria Math" panose="02040503050406030204" pitchFamily="18" charset="0"/>
                              <a:cs typeface="Times New Roman" panose="02020603050405020304" pitchFamily="18" charset="0"/>
                            </a:rPr>
                          </m:ctrlPr>
                        </m:naryPr>
                        <m:sub>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ℝ</m:t>
                              </m:r>
                            </m:e>
                            <m:sup>
                              <m:r>
                                <a:rPr lang="en-US" sz="1800" b="0" i="1" smtClean="0">
                                  <a:latin typeface="Cambria Math" panose="02040503050406030204" pitchFamily="18" charset="0"/>
                                  <a:cs typeface="Times New Roman" panose="02020603050405020304" pitchFamily="18" charset="0"/>
                                </a:rPr>
                                <m:t>3</m:t>
                              </m:r>
                            </m:sup>
                          </m:sSup>
                        </m:sub>
                        <m:sup/>
                        <m:e>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sSub>
                            <m:sSubPr>
                              <m:ctrlPr>
                                <a:rPr lang="en-US" sz="1800" b="0" i="1" smtClean="0">
                                  <a:latin typeface="Cambria Math" panose="02040503050406030204" pitchFamily="18" charset="0"/>
                                  <a:cs typeface="Times New Roman" panose="02020603050405020304" pitchFamily="18" charset="0"/>
                                </a:rPr>
                              </m:ctrlPr>
                            </m:sSubPr>
                            <m:e>
                              <m:r>
                                <a:rPr lang="en-US" sz="1800" b="1" i="0" smtClean="0">
                                  <a:latin typeface="Cambria Math" panose="02040503050406030204" pitchFamily="18" charset="0"/>
                                  <a:cs typeface="Times New Roman" panose="02020603050405020304" pitchFamily="18" charset="0"/>
                                </a:rPr>
                                <m:t>𝟏</m:t>
                              </m:r>
                            </m:e>
                            <m:sub>
                              <m:r>
                                <a:rPr lang="en-US" sz="1800" b="0" i="1" smtClean="0">
                                  <a:latin typeface="Cambria Math" panose="02040503050406030204" pitchFamily="18" charset="0"/>
                                  <a:cs typeface="Times New Roman" panose="02020603050405020304" pitchFamily="18" charset="0"/>
                                </a:rPr>
                                <m:t>𝐷</m:t>
                              </m:r>
                            </m:sub>
                          </m:sSub>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oMath>
                  </m:oMathPara>
                </a14:m>
                <a:endParaRPr lang="en-US" sz="1800" dirty="0">
                  <a:latin typeface="Times New Roman" panose="02020603050405020304" pitchFamily="18" charset="0"/>
                  <a:cs typeface="Times New Roman" panose="02020603050405020304" pitchFamily="18" charset="0"/>
                </a:endParaRP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Here</a:t>
                </a:r>
              </a:p>
              <a:p>
                <a:pPr marL="0" indent="0" algn="r">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1">
                              <a:latin typeface="Cambria Math" panose="02040503050406030204" pitchFamily="18" charset="0"/>
                              <a:cs typeface="Times New Roman" panose="02020603050405020304" pitchFamily="18" charset="0"/>
                            </a:rPr>
                            <m:t>𝟏</m:t>
                          </m:r>
                        </m:e>
                        <m:sub>
                          <m:r>
                            <a:rPr lang="en-US" sz="1800" i="1">
                              <a:latin typeface="Cambria Math" panose="02040503050406030204" pitchFamily="18" charset="0"/>
                              <a:cs typeface="Times New Roman" panose="02020603050405020304" pitchFamily="18" charset="0"/>
                            </a:rPr>
                            <m:t>𝐷</m:t>
                          </m:r>
                        </m:sub>
                      </m:sSub>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sz="1800" b="0" i="1" smtClean="0">
                                  <a:latin typeface="Cambria Math" panose="02040503050406030204" pitchFamily="18" charset="0"/>
                                  <a:cs typeface="Times New Roman" panose="02020603050405020304" pitchFamily="18" charset="0"/>
                                </a:rPr>
                              </m:ctrlPr>
                            </m:mPr>
                            <m:mr>
                              <m:e>
                                <m:r>
                                  <m:rPr>
                                    <m:brk m:alnAt="7"/>
                                  </m:rPr>
                                  <a:rPr lang="en-US" sz="1800" b="0" i="1" smtClean="0">
                                    <a:latin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cs typeface="Times New Roman" panose="02020603050405020304" pitchFamily="18" charset="0"/>
                                  </a:rPr>
                                  <m:t>      </m:t>
                                </m:r>
                                <m:r>
                                  <m:rPr>
                                    <m:sty m:val="p"/>
                                    <m:brk m:alnAt="7"/>
                                  </m:rPr>
                                  <a:rPr lang="en-US" sz="1800" b="0" i="0" smtClean="0">
                                    <a:latin typeface="Cambria Math" panose="02040503050406030204" pitchFamily="18" charset="0"/>
                                    <a:cs typeface="Times New Roman" panose="02020603050405020304" pitchFamily="18" charset="0"/>
                                  </a:rPr>
                                  <m:t>i</m:t>
                                </m:r>
                                <m:r>
                                  <m:rPr>
                                    <m:sty m:val="p"/>
                                  </m:rPr>
                                  <a:rPr lang="en-US" sz="1800" b="0" i="0" smtClean="0">
                                    <a:latin typeface="Cambria Math" panose="02040503050406030204" pitchFamily="18" charset="0"/>
                                    <a:cs typeface="Times New Roman" panose="02020603050405020304" pitchFamily="18" charset="0"/>
                                  </a:rPr>
                                  <m:t>f</m:t>
                                </m:r>
                                <m:r>
                                  <a:rPr lang="en-US" sz="1800" b="0" i="0"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𝜉</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𝐷</m:t>
                                </m:r>
                              </m:e>
                            </m:mr>
                            <m:mr>
                              <m:e>
                                <m:r>
                                  <a:rPr lang="en-US" sz="1800" b="0" i="1" smtClean="0">
                                    <a:latin typeface="Cambria Math" panose="02040503050406030204" pitchFamily="18" charset="0"/>
                                    <a:cs typeface="Times New Roman" panose="02020603050405020304" pitchFamily="18" charset="0"/>
                                  </a:rPr>
                                  <m:t>0 </m:t>
                                </m:r>
                                <m:r>
                                  <m:rPr>
                                    <m:sty m:val="p"/>
                                  </m:rPr>
                                  <a:rPr lang="en-US" sz="1800" b="0" i="0" smtClean="0">
                                    <a:latin typeface="Cambria Math" panose="02040503050406030204" pitchFamily="18" charset="0"/>
                                    <a:cs typeface="Times New Roman" panose="02020603050405020304" pitchFamily="18" charset="0"/>
                                  </a:rPr>
                                  <m:t>elsewhere</m:t>
                                </m:r>
                              </m:e>
                            </m:mr>
                          </m:m>
                        </m:e>
                      </m:d>
                    </m:oMath>
                  </m:oMathPara>
                </a14:m>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Finally,</a:t>
                </a:r>
              </a:p>
              <a:p>
                <a:pPr marL="0" indent="0" algn="jus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𝜌</m:t>
                      </m:r>
                      <m:d>
                        <m:dPr>
                          <m:ctrlPr>
                            <a:rPr lang="en-US" sz="1800" b="0" i="1" smtClean="0">
                              <a:latin typeface="Cambria Math" panose="02040503050406030204" pitchFamily="18" charset="0"/>
                              <a:cs typeface="Times New Roman" panose="02020603050405020304" pitchFamily="18" charset="0"/>
                            </a:rPr>
                          </m:ctrlPr>
                        </m:dPr>
                        <m:e>
                          <m:r>
                            <a:rPr lang="en-US" sz="1800" b="1" i="0" smtClean="0">
                              <a:latin typeface="Cambria Math" panose="02040503050406030204" pitchFamily="18" charset="0"/>
                              <a:cs typeface="Times New Roman" panose="02020603050405020304" pitchFamily="18" charset="0"/>
                            </a:rPr>
                            <m:t>𝐱</m:t>
                          </m:r>
                        </m:e>
                      </m:d>
                      <m:r>
                        <a:rPr lang="en-US" sz="1800" b="0" i="1" smtClean="0">
                          <a:latin typeface="Cambria Math" panose="02040503050406030204" pitchFamily="18" charset="0"/>
                          <a:cs typeface="Times New Roman" panose="02020603050405020304" pitchFamily="18" charset="0"/>
                        </a:rPr>
                        <m:t>≈</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3</m:t>
                              </m:r>
                            </m:sup>
                          </m:sSup>
                        </m:sub>
                        <m:sup/>
                        <m:e>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d>
                            <m:dPr>
                              <m:ctrlPr>
                                <a:rPr lang="en-US" sz="1800" b="0" i="1" smtClean="0">
                                  <a:latin typeface="Cambria Math" panose="02040503050406030204" pitchFamily="18" charset="0"/>
                                  <a:cs typeface="Times New Roman" panose="02020603050405020304" pitchFamily="18" charset="0"/>
                                </a:rPr>
                              </m:ctrlPr>
                            </m:dPr>
                            <m:e>
                              <m:f>
                                <m:fPr>
                                  <m:ctrlPr>
                                    <a:rPr lang="en-US" sz="1800" b="0" i="1" smtClean="0">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r>
                                        <a:rPr lang="en-US" sz="1800" b="1">
                                          <a:latin typeface="Cambria Math" panose="02040503050406030204" pitchFamily="18" charset="0"/>
                                          <a:cs typeface="Times New Roman" panose="02020603050405020304" pitchFamily="18" charset="0"/>
                                        </a:rPr>
                                        <m:t>𝟏</m:t>
                                      </m:r>
                                    </m:e>
                                    <m:sub>
                                      <m:r>
                                        <a:rPr lang="en-US" sz="1800" i="1">
                                          <a:latin typeface="Cambria Math" panose="02040503050406030204" pitchFamily="18" charset="0"/>
                                          <a:cs typeface="Times New Roman" panose="02020603050405020304" pitchFamily="18" charset="0"/>
                                        </a:rPr>
                                        <m:t>𝐷</m:t>
                                      </m:r>
                                    </m:sub>
                                  </m:sSub>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num>
                                <m:den>
                                  <m:r>
                                    <a:rPr lang="en-US" sz="1800" b="0" i="1" smtClean="0">
                                      <a:latin typeface="Cambria Math" panose="02040503050406030204" pitchFamily="18" charset="0"/>
                                      <a:cs typeface="Times New Roman" panose="02020603050405020304" pitchFamily="18" charset="0"/>
                                    </a:rPr>
                                    <m:t>𝑉</m:t>
                                  </m:r>
                                </m:den>
                              </m:f>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oMath>
                  </m:oMathPara>
                </a14:m>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the limiting condition, the above expression becomes exact. Also, </a:t>
                </a:r>
                <a14:m>
                  <m:oMath xmlns:m="http://schemas.openxmlformats.org/officeDocument/2006/math">
                    <m:d>
                      <m:dPr>
                        <m:ctrlPr>
                          <a:rPr lang="en-US" sz="1800" b="0" i="1" smtClean="0">
                            <a:latin typeface="Cambria Math" panose="02040503050406030204" pitchFamily="18" charset="0"/>
                            <a:cs typeface="Times New Roman" panose="02020603050405020304" pitchFamily="18" charset="0"/>
                          </a:rPr>
                        </m:ctrlPr>
                      </m:dPr>
                      <m:e>
                        <m:f>
                          <m:fPr>
                            <m:ctrlPr>
                              <a:rPr lang="en-US" sz="1800" b="0" i="1" smtClean="0">
                                <a:latin typeface="Cambria Math" panose="02040503050406030204" pitchFamily="18" charset="0"/>
                                <a:cs typeface="Times New Roman" panose="02020603050405020304" pitchFamily="18" charset="0"/>
                              </a:rPr>
                            </m:ctrlPr>
                          </m:fPr>
                          <m:num>
                            <m:sSub>
                              <m:sSubPr>
                                <m:ctrlPr>
                                  <a:rPr lang="en-US" sz="1800" i="1">
                                    <a:latin typeface="Cambria Math" panose="02040503050406030204" pitchFamily="18" charset="0"/>
                                    <a:cs typeface="Times New Roman" panose="02020603050405020304" pitchFamily="18" charset="0"/>
                                  </a:rPr>
                                </m:ctrlPr>
                              </m:sSubPr>
                              <m:e>
                                <m:r>
                                  <a:rPr lang="en-US" sz="1800" b="1">
                                    <a:latin typeface="Cambria Math" panose="02040503050406030204" pitchFamily="18" charset="0"/>
                                    <a:cs typeface="Times New Roman" panose="02020603050405020304" pitchFamily="18" charset="0"/>
                                  </a:rPr>
                                  <m:t>𝟏</m:t>
                                </m:r>
                              </m:e>
                              <m:sub>
                                <m:r>
                                  <a:rPr lang="en-US" sz="1800" i="1">
                                    <a:latin typeface="Cambria Math" panose="02040503050406030204" pitchFamily="18" charset="0"/>
                                    <a:cs typeface="Times New Roman" panose="02020603050405020304" pitchFamily="18" charset="0"/>
                                  </a:rPr>
                                  <m:t>𝐷</m:t>
                                </m:r>
                              </m:sub>
                            </m:sSub>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num>
                          <m:den>
                            <m:r>
                              <a:rPr lang="en-US" sz="1800" b="0" i="1" smtClean="0">
                                <a:latin typeface="Cambria Math" panose="02040503050406030204" pitchFamily="18" charset="0"/>
                                <a:cs typeface="Times New Roman" panose="02020603050405020304" pitchFamily="18" charset="0"/>
                              </a:rPr>
                              <m:t>𝑉</m:t>
                            </m:r>
                          </m:den>
                        </m:f>
                      </m:e>
                    </m:d>
                  </m:oMath>
                </a14:m>
                <a:r>
                  <a:rPr lang="en-US" sz="1800" dirty="0">
                    <a:latin typeface="Times New Roman" panose="02020603050405020304" pitchFamily="18" charset="0"/>
                    <a:cs typeface="Times New Roman" panose="02020603050405020304" pitchFamily="18" charset="0"/>
                  </a:rPr>
                  <a:t> tends to the </a:t>
                </a:r>
                <a:r>
                  <a:rPr lang="en-US" sz="1800" dirty="0" err="1">
                    <a:latin typeface="Times New Roman" panose="02020603050405020304" pitchFamily="18" charset="0"/>
                    <a:cs typeface="Times New Roman" panose="02020603050405020304" pitchFamily="18" charset="0"/>
                  </a:rPr>
                  <a:t>dirac</a:t>
                </a:r>
                <a:r>
                  <a:rPr lang="en-US" sz="1800" dirty="0">
                    <a:latin typeface="Times New Roman" panose="02020603050405020304" pitchFamily="18" charset="0"/>
                    <a:cs typeface="Times New Roman" panose="02020603050405020304" pitchFamily="18" charset="0"/>
                  </a:rPr>
                  <a:t> delta function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𝛿</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r>
                          <a:rPr lang="en-US" sz="1800" b="1"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d>
                  </m:oMath>
                </a14:m>
                <a:r>
                  <a:rPr lang="en-US" sz="1800" dirty="0">
                    <a:latin typeface="Times New Roman" panose="02020603050405020304" pitchFamily="18" charset="0"/>
                    <a:cs typeface="Times New Roman" panose="02020603050405020304" pitchFamily="18" charset="0"/>
                  </a:rPr>
                  <a:t> as volume shrinks to zero.</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75" t="-10579" r="-633" b="-6045"/>
                </a:stretch>
              </a:blipFill>
            </p:spPr>
            <p:txBody>
              <a:bodyPr/>
              <a:lstStyle/>
              <a:p>
                <a:r>
                  <a:rPr lang="en-US">
                    <a:noFill/>
                  </a:rPr>
                  <a:t> </a:t>
                </a:r>
              </a:p>
            </p:txBody>
          </p:sp>
        </mc:Fallback>
      </mc:AlternateContent>
    </p:spTree>
    <p:extLst>
      <p:ext uri="{BB962C8B-B14F-4D97-AF65-F5344CB8AC3E}">
        <p14:creationId xmlns:p14="http://schemas.microsoft.com/office/powerpoint/2010/main" val="336507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Dirac delta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22</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Therefore,</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b="1">
                              <a:latin typeface="Cambria Math" panose="02040503050406030204" pitchFamily="18" charset="0"/>
                              <a:cs typeface="Times New Roman" panose="02020603050405020304" pitchFamily="18" charset="0"/>
                            </a:rPr>
                            <m:t>𝐱</m:t>
                          </m:r>
                        </m:e>
                      </m:d>
                      <m:r>
                        <a:rPr lang="en-US" sz="1800" i="1">
                          <a:latin typeface="Cambria Math" panose="02040503050406030204" pitchFamily="18" charset="0"/>
                          <a:cs typeface="Times New Roman" panose="02020603050405020304" pitchFamily="18" charset="0"/>
                        </a:rPr>
                        <m:t>≈</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3</m:t>
                              </m:r>
                            </m:sup>
                          </m:sSup>
                        </m:sub>
                        <m:sup/>
                        <m:e>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b="1"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that here the limit and integration has been swapped. This is mathematically incorrect and is only used here for providing intuitive understanding. Dirac delta function can be more formally defined using distribution theory.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Defining properties of delta function are as follows:</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b="1"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m:t>
                      </m:r>
                      <m:d>
                        <m:dPr>
                          <m:begChr m:val="{"/>
                          <m:endChr m:val=""/>
                          <m:ctrlPr>
                            <a:rPr lang="en-US" sz="18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sz="1800" b="0" i="1" smtClean="0">
                                  <a:latin typeface="Cambria Math" panose="02040503050406030204" pitchFamily="18" charset="0"/>
                                  <a:cs typeface="Times New Roman" panose="02020603050405020304" pitchFamily="18" charset="0"/>
                                </a:rPr>
                              </m:ctrlPr>
                            </m:mPr>
                            <m:mr>
                              <m:e>
                                <m:r>
                                  <m:rPr>
                                    <m:brk m:alnAt="7"/>
                                  </m:rPr>
                                  <a:rPr lang="en-US" sz="1800" b="0" i="1" smtClean="0">
                                    <a:latin typeface="Cambria Math" panose="02040503050406030204" pitchFamily="18" charset="0"/>
                                    <a:cs typeface="Times New Roman" panose="02020603050405020304" pitchFamily="18" charset="0"/>
                                  </a:rPr>
                                  <m:t>0</m:t>
                                </m:r>
                                <m:r>
                                  <m:rPr>
                                    <m:brk m:alnAt="7"/>
                                  </m:rPr>
                                  <a:rPr lang="en-US" sz="1800" b="0" i="0" smtClean="0">
                                    <a:latin typeface="Cambria Math" panose="02040503050406030204" pitchFamily="18" charset="0"/>
                                    <a:cs typeface="Times New Roman" panose="02020603050405020304" pitchFamily="18" charset="0"/>
                                  </a:rPr>
                                  <m:t> </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if</m:t>
                                </m:r>
                                <m:r>
                                  <a:rPr lang="en-US" sz="1800" b="0" i="0" smtClean="0">
                                    <a:latin typeface="Cambria Math" panose="02040503050406030204" pitchFamily="18" charset="0"/>
                                    <a:cs typeface="Times New Roman" panose="02020603050405020304" pitchFamily="18" charset="0"/>
                                  </a:rPr>
                                  <m:t> </m:t>
                                </m:r>
                                <m:r>
                                  <m:rPr>
                                    <m:brk m:alnAt="7"/>
                                  </m:rP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mr>
                            <m:mr>
                              <m:e>
                                <m:r>
                                  <a:rPr lang="en-US" sz="1800" b="0" i="1" smtClean="0">
                                    <a:latin typeface="Cambria Math" panose="02040503050406030204" pitchFamily="18" charset="0"/>
                                    <a:cs typeface="Times New Roman" panose="02020603050405020304" pitchFamily="18" charset="0"/>
                                  </a:rPr>
                                  <m:t>+∞</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if</m:t>
                                </m:r>
                                <m:r>
                                  <a:rPr lang="en-US" sz="1800" b="0" i="0"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mr>
                          </m:m>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subHide m:val="on"/>
                          <m:supHide m:val="on"/>
                          <m:ctrlPr>
                            <a:rPr lang="en-US" sz="1800" b="0" i="1" smtClean="0">
                              <a:latin typeface="Cambria Math" panose="02040503050406030204" pitchFamily="18" charset="0"/>
                              <a:cs typeface="Times New Roman" panose="02020603050405020304" pitchFamily="18" charset="0"/>
                            </a:rPr>
                          </m:ctrlPr>
                        </m:naryPr>
                        <m:sub/>
                        <m:sup/>
                        <m:e>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b="1"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=1</m:t>
                      </m:r>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From definition, delta function denote charge density at point x.</a:t>
                </a: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75" t="-18892" b="-25441"/>
                </a:stretch>
              </a:blipFill>
            </p:spPr>
            <p:txBody>
              <a:bodyPr/>
              <a:lstStyle/>
              <a:p>
                <a:r>
                  <a:rPr lang="en-US">
                    <a:noFill/>
                  </a:rPr>
                  <a:t> </a:t>
                </a:r>
              </a:p>
            </p:txBody>
          </p:sp>
        </mc:Fallback>
      </mc:AlternateContent>
    </p:spTree>
    <p:extLst>
      <p:ext uri="{BB962C8B-B14F-4D97-AF65-F5344CB8AC3E}">
        <p14:creationId xmlns:p14="http://schemas.microsoft.com/office/powerpoint/2010/main" val="210519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Dirac delta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23</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Therefore,</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b="1">
                              <a:latin typeface="Cambria Math" panose="02040503050406030204" pitchFamily="18" charset="0"/>
                              <a:cs typeface="Times New Roman" panose="02020603050405020304" pitchFamily="18" charset="0"/>
                            </a:rPr>
                            <m:t>𝐱</m:t>
                          </m:r>
                        </m:e>
                      </m:d>
                      <m:r>
                        <a:rPr lang="en-US" sz="1800" i="1">
                          <a:latin typeface="Cambria Math" panose="02040503050406030204" pitchFamily="18" charset="0"/>
                          <a:cs typeface="Times New Roman" panose="02020603050405020304" pitchFamily="18" charset="0"/>
                        </a:rPr>
                        <m:t>≈</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3</m:t>
                              </m:r>
                            </m:sup>
                          </m:sSup>
                        </m:sub>
                        <m:sup/>
                        <m:e>
                          <m:r>
                            <a:rPr lang="en-US" sz="1800" i="1">
                              <a:latin typeface="Cambria Math" panose="02040503050406030204" pitchFamily="18" charset="0"/>
                              <a:cs typeface="Times New Roman" panose="02020603050405020304" pitchFamily="18" charset="0"/>
                            </a:rPr>
                            <m:t>𝜌</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b="1"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Based on what we discussed till now, a charged object can be thought of as “continuous” sum of point charges.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with this setup, we return to the electrostatics problem,</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m:t>
                      </m:r>
                      <m:sSup>
                        <m:sSupPr>
                          <m:ctrlPr>
                            <a:rPr lang="en-US" sz="1800" b="0" i="1" smtClean="0">
                              <a:latin typeface="Cambria Math" panose="02040503050406030204" pitchFamily="18" charset="0"/>
                              <a:cs typeface="Times New Roman" panose="02020603050405020304" pitchFamily="18" charset="0"/>
                            </a:rPr>
                          </m:ctrlPr>
                        </m:sSupPr>
                        <m:e>
                          <m:r>
                            <m:rPr>
                              <m:sty m:val="p"/>
                            </m:rPr>
                            <a:rPr lang="en-US" sz="1800" b="0" i="0" smtClean="0">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cs typeface="Times New Roman" panose="02020603050405020304" pitchFamily="18" charset="0"/>
                        </a:rPr>
                        <m:t>𝜙</m:t>
                      </m:r>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𝜌</m:t>
                          </m:r>
                        </m:num>
                        <m:den>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den>
                      </m:f>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Remember the operator is linear and we can consider a charged object as continuous sum of point charges.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Therefore, we can solve for each particle and then carry out a summation over it – This is the fundamental idea of Green’s function.</a:t>
                </a: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57" t="-19394" r="-609" b="-2182"/>
                </a:stretch>
              </a:blipFill>
            </p:spPr>
            <p:txBody>
              <a:bodyPr/>
              <a:lstStyle/>
              <a:p>
                <a:r>
                  <a:rPr lang="en-US">
                    <a:noFill/>
                  </a:rPr>
                  <a:t> </a:t>
                </a:r>
              </a:p>
            </p:txBody>
          </p:sp>
        </mc:Fallback>
      </mc:AlternateContent>
    </p:spTree>
    <p:extLst>
      <p:ext uri="{BB962C8B-B14F-4D97-AF65-F5344CB8AC3E}">
        <p14:creationId xmlns:p14="http://schemas.microsoft.com/office/powerpoint/2010/main" val="133954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24</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 potential generated by a point charge is the rescaled Green’s function.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Green’s function depends on both the location of point charge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𝜉</m:t>
                    </m:r>
                  </m:oMath>
                </a14:m>
                <a:r>
                  <a:rPr lang="en-US" sz="1800" dirty="0">
                    <a:latin typeface="Times New Roman" panose="02020603050405020304" pitchFamily="18" charset="0"/>
                    <a:cs typeface="Times New Roman" panose="02020603050405020304" pitchFamily="18" charset="0"/>
                  </a:rPr>
                  <a:t> and the location where we want to find the potential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𝑥</m:t>
                    </m:r>
                  </m:oMath>
                </a14:m>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Therefore, we denote a function as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𝐺</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d>
                  </m:oMath>
                </a14:m>
                <a:r>
                  <a:rPr lang="en-US" sz="1800" dirty="0">
                    <a:latin typeface="Times New Roman" panose="02020603050405020304" pitchFamily="18" charset="0"/>
                    <a:cs typeface="Times New Roman" panose="02020603050405020304" pitchFamily="18" charset="0"/>
                  </a:rPr>
                  <a:t> and a rescaled Green’s function as </a:t>
                </a:r>
                <a14:m>
                  <m:oMath xmlns:m="http://schemas.openxmlformats.org/officeDocument/2006/math">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𝜖</m:t>
                        </m:r>
                      </m:e>
                      <m:sub>
                        <m:r>
                          <a:rPr lang="en-US" sz="1800" b="0" i="1" smtClean="0">
                            <a:latin typeface="Cambria Math" panose="02040503050406030204" pitchFamily="18" charset="0"/>
                            <a:cs typeface="Times New Roman" panose="02020603050405020304" pitchFamily="18" charset="0"/>
                          </a:rPr>
                          <m:t>0</m:t>
                        </m:r>
                      </m:sub>
                    </m:sSub>
                  </m:oMath>
                </a14:m>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Green’s function can be thought of as series of function of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𝑥</m:t>
                    </m:r>
                    <m:r>
                      <a:rPr lang="en-US" sz="1800" b="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and which function to consider depends on position of the charged particle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𝜉</m:t>
                    </m:r>
                  </m:oMath>
                </a14:m>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Therefore, the potential is defined as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𝜙</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r>
                        <a:rPr lang="en-US" sz="1800" b="0" i="1" smtClean="0">
                          <a:latin typeface="Cambria Math" panose="02040503050406030204" pitchFamily="18" charset="0"/>
                          <a:cs typeface="Times New Roman" panose="02020603050405020304" pitchFamily="18" charset="0"/>
                        </a:rPr>
                        <m:t>=</m:t>
                      </m:r>
                      <m:nary>
                        <m:naryPr>
                          <m:supHide m:val="on"/>
                          <m:ctrlPr>
                            <a:rPr lang="en-US" sz="1800" b="0" i="1" smtClean="0">
                              <a:latin typeface="Cambria Math" panose="02040503050406030204" pitchFamily="18" charset="0"/>
                              <a:cs typeface="Times New Roman" panose="02020603050405020304" pitchFamily="18" charset="0"/>
                            </a:rPr>
                          </m:ctrlPr>
                        </m:naryPr>
                        <m:sub>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ℝ</m:t>
                              </m:r>
                            </m:e>
                            <m:sup>
                              <m:r>
                                <a:rPr lang="en-US" sz="1800" b="0" i="1" smtClean="0">
                                  <a:latin typeface="Cambria Math" panose="02040503050406030204" pitchFamily="18" charset="0"/>
                                  <a:cs typeface="Times New Roman" panose="02020603050405020304" pitchFamily="18" charset="0"/>
                                </a:rPr>
                                <m:t>3</m:t>
                              </m:r>
                            </m:sup>
                          </m:sSup>
                        </m:sub>
                        <m:sup/>
                        <m:e>
                          <m:r>
                            <a:rPr lang="en-US" sz="1800" b="0" i="1" smtClean="0">
                              <a:latin typeface="Cambria Math" panose="02040503050406030204" pitchFamily="18" charset="0"/>
                              <a:cs typeface="Times New Roman" panose="02020603050405020304" pitchFamily="18" charset="0"/>
                            </a:rPr>
                            <m:t>𝜌</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𝜉</m:t>
                              </m:r>
                            </m:e>
                          </m:d>
                        </m:e>
                      </m:nary>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𝜖</m:t>
                          </m:r>
                        </m:e>
                        <m:sub>
                          <m:r>
                            <a:rPr lang="en-US" sz="1800" i="1">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means potential is a weighted sum of the Green’s function.</a:t>
                </a: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57" t="-1091" b="-24485"/>
                </a:stretch>
              </a:blipFill>
            </p:spPr>
            <p:txBody>
              <a:bodyPr/>
              <a:lstStyle/>
              <a:p>
                <a:r>
                  <a:rPr lang="en-US">
                    <a:noFill/>
                  </a:rPr>
                  <a:t> </a:t>
                </a:r>
              </a:p>
            </p:txBody>
          </p:sp>
        </mc:Fallback>
      </mc:AlternateContent>
    </p:spTree>
    <p:extLst>
      <p:ext uri="{BB962C8B-B14F-4D97-AF65-F5344CB8AC3E}">
        <p14:creationId xmlns:p14="http://schemas.microsoft.com/office/powerpoint/2010/main" val="255573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 for generalized linear differential operator</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25</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𝐿𝑦</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Step 1: Find Green’s function: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𝐿𝐺</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𝛿</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𝜉</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Step 2: Multiply both sides by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𝜉</m:t>
                        </m:r>
                      </m:e>
                    </m:d>
                  </m:oMath>
                </a14:m>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𝐿𝐺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𝐿</m:t>
                      </m:r>
                      <m:d>
                        <m:dPr>
                          <m:ctrlPr>
                            <a:rPr lang="en-US" sz="1800" b="0" i="1" smtClean="0">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e>
                      </m:d>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Step 3: Carry out the so called continuous sum</a:t>
                </a:r>
              </a:p>
              <a:p>
                <a:pPr marL="0" indent="0">
                  <a:buNone/>
                </a:pPr>
                <a14:m>
                  <m:oMathPara xmlns:m="http://schemas.openxmlformats.org/officeDocument/2006/math">
                    <m:oMathParaPr>
                      <m:jc m:val="centerGroup"/>
                    </m:oMathParaPr>
                    <m:oMath xmlns:m="http://schemas.openxmlformats.org/officeDocument/2006/math">
                      <m:nary>
                        <m:naryPr>
                          <m:supHide m:val="on"/>
                          <m:ctrlPr>
                            <a:rPr lang="en-US" sz="1800" b="0" i="1" smtClean="0">
                              <a:latin typeface="Cambria Math" panose="02040503050406030204" pitchFamily="18" charset="0"/>
                              <a:cs typeface="Times New Roman" panose="02020603050405020304" pitchFamily="18" charset="0"/>
                            </a:rPr>
                          </m:ctrlPr>
                        </m:naryPr>
                        <m:sub>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ℝ</m:t>
                              </m:r>
                            </m:e>
                            <m:sup>
                              <m:r>
                                <a:rPr lang="en-US" sz="1800" b="0" i="1" smtClean="0">
                                  <a:latin typeface="Cambria Math" panose="02040503050406030204" pitchFamily="18" charset="0"/>
                                  <a:cs typeface="Times New Roman" panose="02020603050405020304" pitchFamily="18" charset="0"/>
                                </a:rPr>
                                <m:t>𝑛</m:t>
                              </m:r>
                            </m:sup>
                          </m:sSup>
                        </m:sub>
                        <m:sup/>
                        <m:e>
                          <m:r>
                            <a:rPr lang="en-US" sz="1800" i="1">
                              <a:latin typeface="Cambria Math" panose="02040503050406030204" pitchFamily="18" charset="0"/>
                              <a:cs typeface="Times New Roman" panose="02020603050405020304" pitchFamily="18" charset="0"/>
                            </a:rPr>
                            <m:t>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e>
                          </m:d>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𝑛</m:t>
                              </m:r>
                            </m:sup>
                          </m:sSup>
                        </m:sub>
                        <m:sup/>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𝛿</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Note that the right hand side is precisely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Since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𝐿</m:t>
                    </m:r>
                  </m:oMath>
                </a14:m>
                <a:r>
                  <a:rPr lang="en-US" sz="1800" dirty="0">
                    <a:latin typeface="Times New Roman" panose="02020603050405020304" pitchFamily="18" charset="0"/>
                    <a:cs typeface="Times New Roman" panose="02020603050405020304" pitchFamily="18" charset="0"/>
                  </a:rPr>
                  <a:t> is a linear operator and integration is a continuous sum</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𝐿</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𝑛</m:t>
                              </m:r>
                            </m:sup>
                          </m:sSup>
                        </m:sub>
                        <m:sup/>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e>
                          </m:d>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633" b="-37280"/>
                </a:stretch>
              </a:blipFill>
            </p:spPr>
            <p:txBody>
              <a:bodyPr/>
              <a:lstStyle/>
              <a:p>
                <a:r>
                  <a:rPr lang="en-US">
                    <a:noFill/>
                  </a:rPr>
                  <a:t> </a:t>
                </a:r>
              </a:p>
            </p:txBody>
          </p:sp>
        </mc:Fallback>
      </mc:AlternateContent>
    </p:spTree>
    <p:extLst>
      <p:ext uri="{BB962C8B-B14F-4D97-AF65-F5344CB8AC3E}">
        <p14:creationId xmlns:p14="http://schemas.microsoft.com/office/powerpoint/2010/main" val="712573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Green’s function for generalized linear differential operator</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26</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cs typeface="Times New Roman" panose="02020603050405020304" pitchFamily="18" charset="0"/>
                        </a:rPr>
                        <m:t>𝐿</m:t>
                      </m:r>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𝑛</m:t>
                              </m:r>
                            </m:sup>
                          </m:sSup>
                        </m:sub>
                        <m:sup/>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e>
                          </m:d>
                          <m:r>
                            <a:rPr lang="en-US" sz="1800" b="0" i="1" smtClean="0">
                              <a:latin typeface="Cambria Math" panose="02040503050406030204" pitchFamily="18" charset="0"/>
                              <a:cs typeface="Times New Roman" panose="02020603050405020304" pitchFamily="18" charset="0"/>
                            </a:rPr>
                            <m:t>𝑑</m:t>
                          </m:r>
                          <m:r>
                            <a:rPr lang="en-US" sz="1800" b="0" i="1" smtClean="0">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Therefore,</a:t>
                </a:r>
              </a:p>
              <a:p>
                <a:pPr marL="0" indent="0">
                  <a:buNone/>
                </a:pPr>
                <a14:m>
                  <m:oMathPara xmlns:m="http://schemas.openxmlformats.org/officeDocument/2006/math">
                    <m:oMathParaPr>
                      <m:jc m:val="centerGroup"/>
                    </m:oMathParaPr>
                    <m:oMath xmlns:m="http://schemas.openxmlformats.org/officeDocument/2006/math">
                      <m:nary>
                        <m:naryPr>
                          <m:supHide m:val="on"/>
                          <m:ctrlPr>
                            <a:rPr lang="en-US" sz="1800" i="1">
                              <a:latin typeface="Cambria Math" panose="02040503050406030204" pitchFamily="18" charset="0"/>
                              <a:cs typeface="Times New Roman" panose="02020603050405020304" pitchFamily="18" charset="0"/>
                            </a:rPr>
                          </m:ctrlPr>
                        </m:naryPr>
                        <m:sub>
                          <m:sSup>
                            <m:sSupPr>
                              <m:ctrlPr>
                                <a:rPr lang="en-US"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ℝ</m:t>
                              </m:r>
                            </m:e>
                            <m:sup>
                              <m:r>
                                <a:rPr lang="en-US" sz="1800" i="1">
                                  <a:latin typeface="Cambria Math" panose="02040503050406030204" pitchFamily="18" charset="0"/>
                                  <a:cs typeface="Times New Roman" panose="02020603050405020304" pitchFamily="18" charset="0"/>
                                </a:rPr>
                                <m:t>𝑛</m:t>
                              </m:r>
                            </m:sup>
                          </m:sSup>
                        </m:sub>
                        <m:sup/>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𝜉</m:t>
                                  </m:r>
                                </m:e>
                              </m:d>
                              <m:r>
                                <a:rPr lang="en-US" sz="1800" i="1">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e>
                          </m:d>
                          <m:r>
                            <a:rPr lang="en-US" sz="1800" i="1">
                              <a:latin typeface="Cambria Math" panose="02040503050406030204" pitchFamily="18" charset="0"/>
                              <a:cs typeface="Times New Roman" panose="02020603050405020304" pitchFamily="18" charset="0"/>
                            </a:rPr>
                            <m:t>𝑑</m:t>
                          </m:r>
                          <m:r>
                            <a:rPr lang="en-US" sz="1800" i="1">
                              <a:latin typeface="Cambria Math" panose="02040503050406030204" pitchFamily="18" charset="0"/>
                              <a:cs typeface="Times New Roman" panose="02020603050405020304" pitchFamily="18" charset="0"/>
                            </a:rPr>
                            <m:t>𝜉</m:t>
                          </m:r>
                        </m:e>
                      </m:nary>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𝑦</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So, if we know </a:t>
                </a:r>
                <a14:m>
                  <m:oMath xmlns:m="http://schemas.openxmlformats.org/officeDocument/2006/math">
                    <m:r>
                      <a:rPr lang="en-US" sz="1800" i="1" smtClean="0">
                        <a:latin typeface="Cambria Math" panose="02040503050406030204" pitchFamily="18" charset="0"/>
                        <a:cs typeface="Times New Roman" panose="02020603050405020304" pitchFamily="18" charset="0"/>
                      </a:rPr>
                      <m:t>𝐺</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𝜉</m:t>
                        </m:r>
                      </m:e>
                    </m:d>
                  </m:oMath>
                </a14:m>
                <a:r>
                  <a:rPr lang="en-US" sz="1800" dirty="0">
                    <a:latin typeface="Times New Roman" panose="02020603050405020304" pitchFamily="18" charset="0"/>
                    <a:cs typeface="Times New Roman" panose="02020603050405020304" pitchFamily="18" charset="0"/>
                  </a:rPr>
                  <a:t>, we can find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𝑦</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a14:m>
                <a:r>
                  <a:rPr lang="en-US" sz="1800" dirty="0">
                    <a:latin typeface="Times New Roman" panose="02020603050405020304" pitchFamily="18" charset="0"/>
                    <a:cs typeface="Times New Roman" panose="02020603050405020304" pitchFamily="18" charset="0"/>
                  </a:rPr>
                  <a:t>.</a:t>
                </a: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But how to find Green function?</a:t>
                </a: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 the properties discussed earlier.</a:t>
                </a:r>
              </a:p>
              <a:p>
                <a:endParaRPr lang="en-US" sz="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List of green function can be obtained by </a:t>
                </a:r>
                <a:r>
                  <a:rPr lang="en-US" sz="1800" dirty="0">
                    <a:latin typeface="Times New Roman" panose="02020603050405020304" pitchFamily="18" charset="0"/>
                    <a:cs typeface="Times New Roman" panose="02020603050405020304" pitchFamily="18" charset="0"/>
                    <a:hlinkClick r:id="rId2"/>
                  </a:rPr>
                  <a:t>clicking here</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3"/>
                <a:stretch>
                  <a:fillRect l="-475" t="-236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492428D-41C7-2962-2BCF-3059354AF312}"/>
                  </a:ext>
                </a:extLst>
              </p:cNvPr>
              <p:cNvSpPr/>
              <p:nvPr/>
            </p:nvSpPr>
            <p:spPr>
              <a:xfrm>
                <a:off x="152575" y="5147189"/>
                <a:ext cx="8882568" cy="1158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indent="-174625">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Generalization: Hammerstein integral equation</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𝑢</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r>
                        <a:rPr lang="en-IN" b="0" i="1" smtClean="0">
                          <a:solidFill>
                            <a:schemeClr val="tx1"/>
                          </a:solidFill>
                          <a:latin typeface="Cambria Math" panose="02040503050406030204" pitchFamily="18" charset="0"/>
                        </a:rPr>
                        <m:t>=</m:t>
                      </m:r>
                      <m:nary>
                        <m:naryPr>
                          <m:supHide m:val="on"/>
                          <m:ctrlPr>
                            <a:rPr lang="en-IN" b="0" i="1" smtClean="0">
                              <a:solidFill>
                                <a:schemeClr val="tx1"/>
                              </a:solidFill>
                              <a:latin typeface="Cambria Math" panose="02040503050406030204" pitchFamily="18" charset="0"/>
                            </a:rPr>
                          </m:ctrlPr>
                        </m:naryPr>
                        <m:sub>
                          <m:r>
                            <m:rPr>
                              <m:sty m:val="p"/>
                            </m:rPr>
                            <a:rPr lang="en-IN" b="0" i="0" smtClean="0">
                              <a:solidFill>
                                <a:schemeClr val="tx1"/>
                              </a:solidFill>
                              <a:latin typeface="Cambria Math" panose="02040503050406030204" pitchFamily="18" charset="0"/>
                            </a:rPr>
                            <m:t>Ω</m:t>
                          </m:r>
                        </m:sub>
                        <m:sup/>
                        <m:e>
                          <m:r>
                            <a:rPr lang="en-IN" b="0" i="1" smtClean="0">
                              <a:solidFill>
                                <a:srgbClr val="C00000"/>
                              </a:solidFill>
                              <a:latin typeface="Cambria Math" panose="02040503050406030204" pitchFamily="18" charset="0"/>
                            </a:rPr>
                            <m:t>𝑘</m:t>
                          </m:r>
                          <m:d>
                            <m:dPr>
                              <m:ctrlPr>
                                <a:rPr lang="en-IN" b="0" i="1" smtClean="0">
                                  <a:solidFill>
                                    <a:srgbClr val="C00000"/>
                                  </a:solidFill>
                                  <a:latin typeface="Cambria Math" panose="02040503050406030204" pitchFamily="18" charset="0"/>
                                </a:rPr>
                              </m:ctrlPr>
                            </m:dPr>
                            <m:e>
                              <m:r>
                                <a:rPr lang="en-IN" b="0" i="1" smtClean="0">
                                  <a:solidFill>
                                    <a:srgbClr val="C00000"/>
                                  </a:solidFill>
                                  <a:latin typeface="Cambria Math" panose="02040503050406030204" pitchFamily="18" charset="0"/>
                                </a:rPr>
                                <m:t>𝑥</m:t>
                              </m:r>
                              <m:r>
                                <a:rPr lang="en-IN" b="0" i="1" smtClean="0">
                                  <a:solidFill>
                                    <a:srgbClr val="C00000"/>
                                  </a:solidFill>
                                  <a:latin typeface="Cambria Math" panose="02040503050406030204" pitchFamily="18" charset="0"/>
                                </a:rPr>
                                <m:t>,</m:t>
                              </m:r>
                              <m:r>
                                <a:rPr lang="en-IN" b="0" i="1" smtClean="0">
                                  <a:solidFill>
                                    <a:srgbClr val="C00000"/>
                                  </a:solidFill>
                                  <a:latin typeface="Cambria Math" panose="02040503050406030204" pitchFamily="18" charset="0"/>
                                </a:rPr>
                                <m:t>𝑦</m:t>
                              </m:r>
                            </m:e>
                          </m:d>
                        </m:e>
                      </m:nary>
                      <m:r>
                        <a:rPr lang="en-IN" i="1" smtClean="0">
                          <a:solidFill>
                            <a:schemeClr val="tx1"/>
                          </a:solidFill>
                          <a:latin typeface="Cambria Math" panose="02040503050406030204" pitchFamily="18" charset="0"/>
                        </a:rPr>
                        <m:t>𝜓</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𝑦</m:t>
                          </m:r>
                        </m:e>
                      </m:d>
                      <m:r>
                        <a:rPr lang="en-IN" b="0" i="1" smtClean="0">
                          <a:solidFill>
                            <a:schemeClr val="tx1"/>
                          </a:solidFill>
                          <a:latin typeface="Cambria Math" panose="02040503050406030204" pitchFamily="18" charset="0"/>
                        </a:rPr>
                        <m:t>𝑑𝑦</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𝑔</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oMath>
                  </m:oMathPara>
                </a14:m>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6492428D-41C7-2962-2BCF-3059354AF312}"/>
                  </a:ext>
                </a:extLst>
              </p:cNvPr>
              <p:cNvSpPr>
                <a:spLocks noRot="1" noChangeAspect="1" noMove="1" noResize="1" noEditPoints="1" noAdjustHandles="1" noChangeArrowheads="1" noChangeShapeType="1" noTextEdit="1"/>
              </p:cNvSpPr>
              <p:nvPr/>
            </p:nvSpPr>
            <p:spPr>
              <a:xfrm>
                <a:off x="152575" y="5147189"/>
                <a:ext cx="8882568" cy="1158866"/>
              </a:xfrm>
              <a:prstGeom prst="rect">
                <a:avLst/>
              </a:prstGeom>
              <a:blipFill>
                <a:blip r:embed="rId4"/>
                <a:stretch>
                  <a:fillRect l="-429" t="-65217" b="-13369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7312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Motivation for FNO, GNO and WNO</a:t>
            </a:r>
          </a:p>
        </p:txBody>
      </p:sp>
      <mc:AlternateContent xmlns:mc="http://schemas.openxmlformats.org/markup-compatibility/2006" xmlns:a14="http://schemas.microsoft.com/office/drawing/2010/main">
        <mc:Choice Requires="a14">
          <p:sp>
            <p:nvSpPr>
              <p:cNvPr id="41" name="Text Box 12">
                <a:extLst>
                  <a:ext uri="{FF2B5EF4-FFF2-40B4-BE49-F238E27FC236}">
                    <a16:creationId xmlns:a16="http://schemas.microsoft.com/office/drawing/2014/main" id="{8A453027-3C3F-514C-8C61-49402E3DFE25}"/>
                  </a:ext>
                </a:extLst>
              </p:cNvPr>
              <p:cNvSpPr txBox="1">
                <a:spLocks noChangeArrowheads="1"/>
              </p:cNvSpPr>
              <p:nvPr/>
            </p:nvSpPr>
            <p:spPr bwMode="auto">
              <a:xfrm>
                <a:off x="315119" y="878118"/>
                <a:ext cx="8513762" cy="50783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Book Antiqua" panose="02040602050305030304" pitchFamily="18" charset="0"/>
                    <a:cs typeface="Arial" panose="020B0604020202020204" pitchFamily="34" charset="0"/>
                  </a:defRPr>
                </a:lvl1pPr>
                <a:lvl2pPr marL="742950" indent="-285750" eaLnBrk="0" hangingPunct="0">
                  <a:defRPr>
                    <a:solidFill>
                      <a:schemeClr val="tx1"/>
                    </a:solidFill>
                    <a:latin typeface="Book Antiqua" panose="02040602050305030304" pitchFamily="18" charset="0"/>
                    <a:cs typeface="Arial" panose="020B0604020202020204" pitchFamily="34" charset="0"/>
                  </a:defRPr>
                </a:lvl2pPr>
                <a:lvl3pPr marL="1143000" indent="-228600" eaLnBrk="0" hangingPunct="0">
                  <a:defRPr>
                    <a:solidFill>
                      <a:schemeClr val="tx1"/>
                    </a:solidFill>
                    <a:latin typeface="Book Antiqua" panose="02040602050305030304" pitchFamily="18" charset="0"/>
                    <a:cs typeface="Arial" panose="020B0604020202020204" pitchFamily="34" charset="0"/>
                  </a:defRPr>
                </a:lvl3pPr>
                <a:lvl4pPr marL="1600200" indent="-228600" eaLnBrk="0" hangingPunct="0">
                  <a:defRPr>
                    <a:solidFill>
                      <a:schemeClr val="tx1"/>
                    </a:solidFill>
                    <a:latin typeface="Book Antiqua" panose="02040602050305030304" pitchFamily="18" charset="0"/>
                    <a:cs typeface="Arial" panose="020B0604020202020204" pitchFamily="34" charset="0"/>
                  </a:defRPr>
                </a:lvl4pPr>
                <a:lvl5pPr marL="2057400" indent="-228600" eaLnBrk="0" hangingPunct="0">
                  <a:defRPr>
                    <a:solidFill>
                      <a:schemeClr val="tx1"/>
                    </a:solidFill>
                    <a:latin typeface="Book Antiqua" panose="020406020503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Book Antiqua" panose="020406020503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Book Antiqua" panose="020406020503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Book Antiqua" panose="020406020503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Book Antiqua" panose="02040602050305030304" pitchFamily="18" charset="0"/>
                    <a:cs typeface="Arial" panose="020B0604020202020204" pitchFamily="34" charset="0"/>
                  </a:defRPr>
                </a:lvl9pPr>
              </a:lstStyle>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Just like neural networks consist of linear transformations and non-linear activation functions, neural operators consist of linear operators and non-linear activation operators.</a:t>
                </a:r>
              </a:p>
              <a:p>
                <a:pPr marL="285750" indent="-285750"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Let </a:t>
                </a:r>
                <a14:m>
                  <m:oMath xmlns:m="http://schemas.openxmlformats.org/officeDocument/2006/math">
                    <m:r>
                      <a:rPr lang="en-US" i="1" kern="0" dirty="0" smtClean="0">
                        <a:latin typeface="Cambria Math" panose="02040503050406030204" pitchFamily="18" charset="0"/>
                        <a:cs typeface="Times New Roman" panose="02020603050405020304" pitchFamily="18" charset="0"/>
                      </a:rPr>
                      <m:t>𝑣</m:t>
                    </m:r>
                  </m:oMath>
                </a14:m>
                <a:r>
                  <a:rPr lang="en-US" kern="0" dirty="0">
                    <a:latin typeface="Times New Roman" panose="02020603050405020304" pitchFamily="18" charset="0"/>
                    <a:cs typeface="Times New Roman" panose="02020603050405020304" pitchFamily="18" charset="0"/>
                  </a:rPr>
                  <a:t> be the input vector, </a:t>
                </a:r>
                <a14:m>
                  <m:oMath xmlns:m="http://schemas.openxmlformats.org/officeDocument/2006/math">
                    <m:r>
                      <a:rPr lang="en-US" i="1" kern="0" dirty="0" smtClean="0">
                        <a:latin typeface="Cambria Math" panose="02040503050406030204" pitchFamily="18" charset="0"/>
                        <a:cs typeface="Times New Roman" panose="02020603050405020304" pitchFamily="18" charset="0"/>
                      </a:rPr>
                      <m:t>𝑢</m:t>
                    </m:r>
                  </m:oMath>
                </a14:m>
                <a:r>
                  <a:rPr lang="en-US" kern="0" dirty="0">
                    <a:latin typeface="Times New Roman" panose="02020603050405020304" pitchFamily="18" charset="0"/>
                    <a:cs typeface="Times New Roman" panose="02020603050405020304" pitchFamily="18" charset="0"/>
                  </a:rPr>
                  <a:t> be the output vector. A standard deep neural network can be written in the form:</a:t>
                </a:r>
              </a:p>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lang="en-US" b="0" i="1" kern="0" smtClean="0">
                          <a:latin typeface="Cambria Math" panose="02040503050406030204" pitchFamily="18" charset="0"/>
                          <a:cs typeface="Times New Roman" panose="02020603050405020304" pitchFamily="18" charset="0"/>
                        </a:rPr>
                        <m:t>𝑢</m:t>
                      </m:r>
                      <m:r>
                        <a:rPr lang="en-US" b="0" i="1" kern="0" smtClean="0">
                          <a:latin typeface="Cambria Math" panose="02040503050406030204" pitchFamily="18" charset="0"/>
                          <a:cs typeface="Times New Roman" panose="02020603050405020304" pitchFamily="18" charset="0"/>
                        </a:rPr>
                        <m:t>=</m:t>
                      </m:r>
                      <m:d>
                        <m:dPr>
                          <m:ctrlPr>
                            <a:rPr lang="en-US" b="0" i="1" kern="0" smtClean="0">
                              <a:latin typeface="Cambria Math" panose="02040503050406030204" pitchFamily="18" charset="0"/>
                              <a:cs typeface="Times New Roman" panose="02020603050405020304" pitchFamily="18" charset="0"/>
                            </a:rPr>
                          </m:ctrlPr>
                        </m:dPr>
                        <m:e>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𝐾</m:t>
                              </m:r>
                            </m:e>
                            <m:sub>
                              <m:r>
                                <a:rPr lang="en-US" b="0" i="1" kern="0" smtClean="0">
                                  <a:latin typeface="Cambria Math" panose="02040503050406030204" pitchFamily="18" charset="0"/>
                                  <a:cs typeface="Times New Roman" panose="02020603050405020304" pitchFamily="18" charset="0"/>
                                </a:rPr>
                                <m:t>𝑙</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𝜎</m:t>
                              </m:r>
                            </m:e>
                            <m:sub>
                              <m:r>
                                <a:rPr lang="en-US" b="0" i="1" kern="0" smtClean="0">
                                  <a:latin typeface="Cambria Math" panose="02040503050406030204" pitchFamily="18" charset="0"/>
                                  <a:cs typeface="Times New Roman" panose="02020603050405020304" pitchFamily="18" charset="0"/>
                                </a:rPr>
                                <m:t>𝑙</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𝜎</m:t>
                              </m:r>
                            </m:e>
                            <m:sub>
                              <m:r>
                                <a:rPr lang="en-US" b="0" i="1" kern="0" smtClean="0">
                                  <a:latin typeface="Cambria Math" panose="02040503050406030204" pitchFamily="18" charset="0"/>
                                  <a:cs typeface="Times New Roman" panose="02020603050405020304" pitchFamily="18" charset="0"/>
                                </a:rPr>
                                <m:t>1</m:t>
                              </m:r>
                            </m:sub>
                          </m:sSub>
                          <m:r>
                            <a:rPr lang="en-US" b="0" i="1" kern="0" smtClean="0">
                              <a:latin typeface="Cambria Math" panose="02040503050406030204" pitchFamily="18" charset="0"/>
                              <a:cs typeface="Times New Roman" panose="02020603050405020304" pitchFamily="18" charset="0"/>
                            </a:rPr>
                            <m:t>∘</m:t>
                          </m:r>
                          <m:sSub>
                            <m:sSubPr>
                              <m:ctrlPr>
                                <a:rPr lang="en-US" b="0" i="1" kern="0" smtClean="0">
                                  <a:latin typeface="Cambria Math" panose="02040503050406030204" pitchFamily="18" charset="0"/>
                                  <a:cs typeface="Times New Roman" panose="02020603050405020304" pitchFamily="18" charset="0"/>
                                </a:rPr>
                              </m:ctrlPr>
                            </m:sSubPr>
                            <m:e>
                              <m:r>
                                <a:rPr lang="en-US" b="0" i="1" kern="0" smtClean="0">
                                  <a:latin typeface="Cambria Math" panose="02040503050406030204" pitchFamily="18" charset="0"/>
                                  <a:cs typeface="Times New Roman" panose="02020603050405020304" pitchFamily="18" charset="0"/>
                                </a:rPr>
                                <m:t>𝐾</m:t>
                              </m:r>
                            </m:e>
                            <m:sub>
                              <m:r>
                                <a:rPr lang="en-US" b="0" i="1" kern="0" smtClean="0">
                                  <a:latin typeface="Cambria Math" panose="02040503050406030204" pitchFamily="18" charset="0"/>
                                  <a:cs typeface="Times New Roman" panose="02020603050405020304" pitchFamily="18" charset="0"/>
                                </a:rPr>
                                <m:t>0</m:t>
                              </m:r>
                            </m:sub>
                          </m:sSub>
                        </m:e>
                      </m:d>
                      <m:r>
                        <a:rPr lang="en-US" b="0" i="1" kern="0" smtClean="0">
                          <a:latin typeface="Cambria Math" panose="02040503050406030204" pitchFamily="18" charset="0"/>
                          <a:cs typeface="Times New Roman" panose="02020603050405020304" pitchFamily="18" charset="0"/>
                        </a:rPr>
                        <m:t>𝑣</m:t>
                      </m:r>
                    </m:oMath>
                  </m:oMathPara>
                </a14:m>
                <a:endParaRPr lang="en-US" kern="0" dirty="0">
                  <a:latin typeface="Times New Roman" panose="02020603050405020304" pitchFamily="18" charset="0"/>
                  <a:cs typeface="Times New Roman" panose="02020603050405020304" pitchFamily="18" charset="0"/>
                </a:endParaRPr>
              </a:p>
              <a:p>
                <a:pPr fontAlgn="base">
                  <a:spcBef>
                    <a:spcPct val="0"/>
                  </a:spcBef>
                  <a:spcAft>
                    <a:spcPct val="0"/>
                  </a:spcAft>
                  <a:defRPr/>
                </a:pPr>
                <a:r>
                  <a:rPr lang="en-US" kern="0" dirty="0">
                    <a:latin typeface="Times New Roman" panose="02020603050405020304" pitchFamily="18" charset="0"/>
                    <a:cs typeface="Times New Roman" panose="02020603050405020304" pitchFamily="18" charset="0"/>
                  </a:rPr>
                  <a:t>where </a:t>
                </a:r>
                <a14:m>
                  <m:oMath xmlns:m="http://schemas.openxmlformats.org/officeDocument/2006/math">
                    <m:r>
                      <a:rPr lang="en-US" i="1" kern="0">
                        <a:latin typeface="Cambria Math" panose="02040503050406030204" pitchFamily="18" charset="0"/>
                        <a:cs typeface="Times New Roman" panose="02020603050405020304" pitchFamily="18" charset="0"/>
                      </a:rPr>
                      <m:t>𝐾</m:t>
                    </m:r>
                  </m:oMath>
                </a14:m>
                <a:r>
                  <a:rPr lang="en-US" kern="0" dirty="0">
                    <a:latin typeface="Times New Roman" panose="02020603050405020304" pitchFamily="18" charset="0"/>
                    <a:cs typeface="Times New Roman" panose="02020603050405020304" pitchFamily="18" charset="0"/>
                  </a:rPr>
                  <a:t> is a linear layer or convolutional layer and </a:t>
                </a:r>
                <a14:m>
                  <m:oMath xmlns:m="http://schemas.openxmlformats.org/officeDocument/2006/math">
                    <m:r>
                      <a:rPr lang="en-US" i="1" kern="0">
                        <a:latin typeface="Cambria Math" panose="02040503050406030204" pitchFamily="18" charset="0"/>
                        <a:cs typeface="Times New Roman" panose="02020603050405020304" pitchFamily="18" charset="0"/>
                      </a:rPr>
                      <m:t>𝜎</m:t>
                    </m:r>
                  </m:oMath>
                </a14:m>
                <a:r>
                  <a:rPr lang="en-US" kern="0" dirty="0">
                    <a:latin typeface="Times New Roman" panose="02020603050405020304" pitchFamily="18" charset="0"/>
                    <a:cs typeface="Times New Roman" panose="02020603050405020304" pitchFamily="18" charset="0"/>
                  </a:rPr>
                  <a:t> is the activation function.</a:t>
                </a:r>
              </a:p>
              <a:p>
                <a:pPr fontAlgn="base">
                  <a:spcBef>
                    <a:spcPct val="0"/>
                  </a:spcBef>
                  <a:spcAft>
                    <a:spcPct val="0"/>
                  </a:spcAft>
                  <a:defRPr/>
                </a:pPr>
                <a:endParaRPr lang="en-US" kern="0"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The neural operator shares a similar framework. However, </a:t>
                </a:r>
                <a14:m>
                  <m:oMath xmlns:m="http://schemas.openxmlformats.org/officeDocument/2006/math">
                    <m:r>
                      <a:rPr lang="en-US" i="1" kern="0">
                        <a:latin typeface="Cambria Math" panose="02040503050406030204" pitchFamily="18" charset="0"/>
                        <a:cs typeface="Times New Roman" panose="02020603050405020304" pitchFamily="18" charset="0"/>
                      </a:rPr>
                      <m:t>𝑣</m:t>
                    </m:r>
                  </m:oMath>
                </a14:m>
                <a:r>
                  <a:rPr lang="en-US" kern="0" dirty="0">
                    <a:latin typeface="Times New Roman" panose="02020603050405020304" pitchFamily="18" charset="0"/>
                    <a:cs typeface="Times New Roman" panose="02020603050405020304" pitchFamily="18" charset="0"/>
                  </a:rPr>
                  <a:t> and </a:t>
                </a:r>
                <a14:m>
                  <m:oMath xmlns:m="http://schemas.openxmlformats.org/officeDocument/2006/math">
                    <m:r>
                      <a:rPr lang="en-US" b="0" i="1" kern="0" smtClean="0">
                        <a:latin typeface="Cambria Math" panose="02040503050406030204" pitchFamily="18" charset="0"/>
                        <a:cs typeface="Times New Roman" panose="02020603050405020304" pitchFamily="18" charset="0"/>
                      </a:rPr>
                      <m:t>𝑢</m:t>
                    </m:r>
                  </m:oMath>
                </a14:m>
                <a:r>
                  <a:rPr lang="en-US" kern="0" dirty="0">
                    <a:latin typeface="Times New Roman" panose="02020603050405020304" pitchFamily="18" charset="0"/>
                    <a:cs typeface="Times New Roman" panose="02020603050405020304" pitchFamily="18" charset="0"/>
                  </a:rPr>
                  <a:t> are now functions.</a:t>
                </a:r>
              </a:p>
              <a:p>
                <a:pPr fontAlgn="base">
                  <a:spcBef>
                    <a:spcPct val="0"/>
                  </a:spcBef>
                  <a:spcAft>
                    <a:spcPct val="0"/>
                  </a:spcAft>
                  <a:defRPr/>
                </a:pPr>
                <a:endParaRPr lang="en-US" kern="0"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In neural operator, the linear transformation </a:t>
                </a:r>
                <a14:m>
                  <m:oMath xmlns:m="http://schemas.openxmlformats.org/officeDocument/2006/math">
                    <m:r>
                      <a:rPr lang="en-US" i="1" kern="0">
                        <a:latin typeface="Cambria Math" panose="02040503050406030204" pitchFamily="18" charset="0"/>
                        <a:cs typeface="Times New Roman" panose="02020603050405020304" pitchFamily="18" charset="0"/>
                      </a:rPr>
                      <m:t>𝐾</m:t>
                    </m:r>
                  </m:oMath>
                </a14:m>
                <a:r>
                  <a:rPr lang="en-US" kern="0" dirty="0">
                    <a:latin typeface="Times New Roman" panose="02020603050405020304" pitchFamily="18" charset="0"/>
                    <a:cs typeface="Times New Roman" panose="02020603050405020304" pitchFamily="18" charset="0"/>
                  </a:rPr>
                  <a:t> is formulated using Green’s function (i.e., it becomes an integral operator).</a:t>
                </a:r>
              </a:p>
              <a:p>
                <a:pPr marL="285750" indent="-285750"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Note that this is very similar to CNN where convolution kernel is used.</a:t>
                </a:r>
              </a:p>
              <a:p>
                <a:pPr marL="285750" indent="-285750" fontAlgn="base">
                  <a:spcBef>
                    <a:spcPct val="0"/>
                  </a:spcBef>
                  <a:spcAft>
                    <a:spcPct val="0"/>
                  </a:spcAft>
                  <a:buFont typeface="Arial" panose="020B0604020202020204" pitchFamily="34" charset="0"/>
                  <a:buChar char="•"/>
                  <a:defRPr/>
                </a:pPr>
                <a:endParaRPr lang="en-US" kern="0" dirty="0">
                  <a:latin typeface="Times New Roman" panose="02020603050405020304" pitchFamily="18" charset="0"/>
                  <a:cs typeface="Times New Roman" panose="02020603050405020304" pitchFamily="18" charset="0"/>
                </a:endParaRPr>
              </a:p>
              <a:p>
                <a:pPr marL="285750" indent="-285750" fontAlgn="base">
                  <a:spcBef>
                    <a:spcPct val="0"/>
                  </a:spcBef>
                  <a:spcAft>
                    <a:spcPct val="0"/>
                  </a:spcAft>
                  <a:buFont typeface="Arial" panose="020B0604020202020204" pitchFamily="34" charset="0"/>
                  <a:buChar char="•"/>
                  <a:defRPr/>
                </a:pPr>
                <a:r>
                  <a:rPr lang="en-US" kern="0" dirty="0">
                    <a:latin typeface="Times New Roman" panose="02020603050405020304" pitchFamily="18" charset="0"/>
                    <a:cs typeface="Times New Roman" panose="02020603050405020304" pitchFamily="18" charset="0"/>
                  </a:rPr>
                  <a:t>However, instead using local kernels, we use the integral kernel which is better suited for mechanics problems.</a:t>
                </a:r>
              </a:p>
            </p:txBody>
          </p:sp>
        </mc:Choice>
        <mc:Fallback xmlns="">
          <p:sp>
            <p:nvSpPr>
              <p:cNvPr id="41" name="Text Box 12">
                <a:extLst>
                  <a:ext uri="{FF2B5EF4-FFF2-40B4-BE49-F238E27FC236}">
                    <a16:creationId xmlns:a16="http://schemas.microsoft.com/office/drawing/2014/main" id="{8A453027-3C3F-514C-8C61-49402E3DFE25}"/>
                  </a:ext>
                </a:extLst>
              </p:cNvPr>
              <p:cNvSpPr txBox="1">
                <a:spLocks noRot="1" noChangeAspect="1" noMove="1" noResize="1" noEditPoints="1" noAdjustHandles="1" noChangeArrowheads="1" noChangeShapeType="1" noTextEdit="1"/>
              </p:cNvSpPr>
              <p:nvPr/>
            </p:nvSpPr>
            <p:spPr bwMode="auto">
              <a:xfrm>
                <a:off x="315119" y="878118"/>
                <a:ext cx="8513762" cy="5078313"/>
              </a:xfrm>
              <a:prstGeom prst="rect">
                <a:avLst/>
              </a:prstGeom>
              <a:blipFill>
                <a:blip r:embed="rId2"/>
                <a:stretch>
                  <a:fillRect l="-645" t="-600" b="-9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8E016-ABCC-4801-811C-10ED20F0BEC1}"/>
              </a:ext>
            </a:extLst>
          </p:cNvPr>
          <p:cNvSpPr>
            <a:spLocks noGrp="1"/>
          </p:cNvSpPr>
          <p:nvPr>
            <p:ph type="sldNum" sz="quarter" idx="12"/>
          </p:nvPr>
        </p:nvSpPr>
        <p:spPr/>
        <p:txBody>
          <a:bodyPr/>
          <a:lstStyle/>
          <a:p>
            <a:fld id="{D9B0479F-BE8E-054F-B864-358321DA4F99}" type="slidenum">
              <a:rPr lang="en-US" smtClean="0"/>
              <a:pPr/>
              <a:t>27</a:t>
            </a:fld>
            <a:endParaRPr lang="en-US" dirty="0"/>
          </a:p>
        </p:txBody>
      </p:sp>
    </p:spTree>
    <p:extLst>
      <p:ext uri="{BB962C8B-B14F-4D97-AF65-F5344CB8AC3E}">
        <p14:creationId xmlns:p14="http://schemas.microsoft.com/office/powerpoint/2010/main" val="7516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Fourier series</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28</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It is a mathematical tool used to study frequency analysis of signals.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Fourier series: Any function can be represented using sine and cosine functions.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is an extremely powerful tool as it can provide information of the frequencies present in a signal.</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example, consider the square wave and the sawtooth wave</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square</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wave</m:t>
                      </m:r>
                      <m:r>
                        <a:rPr lang="en-US" sz="1800" b="0" i="0" smtClean="0">
                          <a:latin typeface="Cambria Math" panose="02040503050406030204" pitchFamily="18" charset="0"/>
                          <a:cs typeface="Times New Roman" panose="02020603050405020304" pitchFamily="18" charset="0"/>
                        </a:rPr>
                        <m:t>:</m:t>
                      </m:r>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e>
                      </m:func>
                      <m:r>
                        <a:rPr lang="en-US" sz="1800" i="1">
                          <a:latin typeface="Cambria Math" panose="02040503050406030204" pitchFamily="18" charset="0"/>
                          <a:cs typeface="Times New Roman" panose="02020603050405020304" pitchFamily="18" charset="0"/>
                        </a:rPr>
                        <m:t>+0</m:t>
                      </m:r>
                      <m:func>
                        <m:funcPr>
                          <m:ctrlPr>
                            <a:rPr lang="en-US" sz="1800" i="1">
                              <a:latin typeface="Cambria Math" panose="02040503050406030204" pitchFamily="18" charset="0"/>
                              <a:cs typeface="Times New Roman" panose="02020603050405020304" pitchFamily="18" charset="0"/>
                            </a:rPr>
                          </m:ctrlPr>
                        </m:funcPr>
                        <m:fName>
                          <m:r>
                            <m:rPr>
                              <m:sty m:val="p"/>
                            </m:rPr>
                            <a:rPr lang="en-US" sz="1800">
                              <a:latin typeface="Cambria Math" panose="02040503050406030204" pitchFamily="18" charset="0"/>
                              <a:cs typeface="Times New Roman" panose="02020603050405020304" pitchFamily="18" charset="0"/>
                            </a:rPr>
                            <m:t>sin</m:t>
                          </m:r>
                        </m:fName>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2</m:t>
                              </m:r>
                              <m:r>
                                <a:rPr lang="en-US" sz="1800" i="1">
                                  <a:latin typeface="Cambria Math" panose="02040503050406030204" pitchFamily="18" charset="0"/>
                                  <a:cs typeface="Times New Roman" panose="02020603050405020304" pitchFamily="18" charset="0"/>
                                </a:rPr>
                                <m:t>𝑥</m:t>
                              </m:r>
                            </m:e>
                          </m:d>
                        </m:e>
                      </m:func>
                      <m:r>
                        <a:rPr lang="en-US" sz="1800" i="1">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3</m:t>
                          </m:r>
                        </m:den>
                      </m:f>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3</m:t>
                              </m:r>
                              <m:r>
                                <a:rPr lang="en-US" sz="1800" b="0" i="1" smtClean="0">
                                  <a:latin typeface="Cambria Math" panose="02040503050406030204" pitchFamily="18" charset="0"/>
                                  <a:cs typeface="Times New Roman" panose="02020603050405020304" pitchFamily="18" charset="0"/>
                                </a:rPr>
                                <m:t>𝑥</m:t>
                              </m:r>
                            </m:e>
                          </m:d>
                        </m:e>
                      </m:func>
                      <m:r>
                        <a:rPr lang="en-US" sz="1800" b="0" i="1" smtClean="0">
                          <a:latin typeface="Cambria Math" panose="02040503050406030204" pitchFamily="18" charset="0"/>
                          <a:cs typeface="Times New Roman" panose="02020603050405020304" pitchFamily="18" charset="0"/>
                        </a:rPr>
                        <m:t>+⋯</m:t>
                      </m:r>
                    </m:oMath>
                  </m:oMathPara>
                </a14:m>
                <a:endParaRPr lang="en-US"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sawtooth</m:t>
                      </m:r>
                      <m:r>
                        <a:rPr lang="en-US" sz="1800" b="0" i="0" smtClean="0">
                          <a:latin typeface="Cambria Math" panose="02040503050406030204" pitchFamily="18" charset="0"/>
                          <a:cs typeface="Times New Roman" panose="02020603050405020304" pitchFamily="18" charset="0"/>
                        </a:rPr>
                        <m:t> </m:t>
                      </m:r>
                      <m:r>
                        <m:rPr>
                          <m:sty m:val="p"/>
                        </m:rPr>
                        <a:rPr lang="en-US" sz="1800" b="0" i="0" smtClean="0">
                          <a:latin typeface="Cambria Math" panose="02040503050406030204" pitchFamily="18" charset="0"/>
                          <a:cs typeface="Times New Roman" panose="02020603050405020304" pitchFamily="18" charset="0"/>
                        </a:rPr>
                        <m:t>wave</m:t>
                      </m:r>
                      <m:r>
                        <a:rPr lang="en-US" sz="1800" b="0" i="1" smtClean="0">
                          <a:latin typeface="Cambria Math" panose="02040503050406030204" pitchFamily="18" charset="0"/>
                          <a:cs typeface="Times New Roman" panose="02020603050405020304" pitchFamily="18" charset="0"/>
                        </a:rPr>
                        <m:t>:</m:t>
                      </m:r>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e>
                      </m:func>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cs typeface="Times New Roman" panose="02020603050405020304" pitchFamily="18" charset="0"/>
                                </a:rPr>
                                <m:t>𝑥</m:t>
                              </m:r>
                            </m:e>
                          </m:d>
                        </m:e>
                      </m:func>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3</m:t>
                          </m:r>
                        </m:den>
                      </m:f>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3</m:t>
                              </m:r>
                              <m:r>
                                <a:rPr lang="en-US" sz="1800" b="0" i="1" smtClean="0">
                                  <a:latin typeface="Cambria Math" panose="02040503050406030204" pitchFamily="18" charset="0"/>
                                  <a:cs typeface="Times New Roman" panose="02020603050405020304" pitchFamily="18" charset="0"/>
                                </a:rPr>
                                <m:t>𝑥</m:t>
                              </m:r>
                            </m:e>
                          </m:d>
                        </m:e>
                      </m:func>
                      <m:r>
                        <a:rPr lang="en-US" sz="1800" b="0" i="1" smtClean="0">
                          <a:latin typeface="Cambria Math" panose="02040503050406030204" pitchFamily="18" charset="0"/>
                          <a:cs typeface="Times New Roman" panose="02020603050405020304" pitchFamily="18" charset="0"/>
                        </a:rPr>
                        <m:t>+⋯</m:t>
                      </m:r>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that just by looking into the amplitude, it is possible to identify the pattern of the waves – this concept is often used for pattern recognition.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tricky part is to identify the Fourier series.</a:t>
                </a: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57" t="-1091" r="-837" b="-11273"/>
                </a:stretch>
              </a:blipFill>
            </p:spPr>
            <p:txBody>
              <a:bodyPr/>
              <a:lstStyle/>
              <a:p>
                <a:r>
                  <a:rPr lang="en-US">
                    <a:noFill/>
                  </a:rPr>
                  <a:t> </a:t>
                </a:r>
              </a:p>
            </p:txBody>
          </p:sp>
        </mc:Fallback>
      </mc:AlternateContent>
    </p:spTree>
    <p:extLst>
      <p:ext uri="{BB962C8B-B14F-4D97-AF65-F5344CB8AC3E}">
        <p14:creationId xmlns:p14="http://schemas.microsoft.com/office/powerpoint/2010/main" val="103045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Fourier transform</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29</a:t>
            </a:fld>
            <a:endParaRPr lang="en-US" dirty="0"/>
          </a:p>
        </p:txBody>
      </p:sp>
      <mc:AlternateContent xmlns:mc="http://schemas.openxmlformats.org/markup-compatibility/2006" xmlns:a14="http://schemas.microsoft.com/office/drawing/2010/main">
        <mc:Choice Requires="a14">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 mathematical equation for the Fourier transform is as follows:</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𝐹</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𝜔</m:t>
                          </m:r>
                        </m:e>
                      </m:d>
                      <m:r>
                        <a:rPr lang="en-US" sz="1800" b="0" i="1" smtClean="0">
                          <a:latin typeface="Cambria Math" panose="02040503050406030204" pitchFamily="18" charset="0"/>
                          <a:cs typeface="Times New Roman" panose="02020603050405020304" pitchFamily="18" charset="0"/>
                        </a:rPr>
                        <m:t>=</m:t>
                      </m:r>
                      <m:nary>
                        <m:naryPr>
                          <m:subHide m:val="on"/>
                          <m:supHide m:val="on"/>
                          <m:ctrlPr>
                            <a:rPr lang="en-US" sz="1800" b="0" i="1" smtClean="0">
                              <a:latin typeface="Cambria Math" panose="02040503050406030204" pitchFamily="18" charset="0"/>
                              <a:cs typeface="Times New Roman" panose="02020603050405020304" pitchFamily="18" charset="0"/>
                            </a:rPr>
                          </m:ctrlPr>
                        </m:naryPr>
                        <m:sub/>
                        <m:sup/>
                        <m:e>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𝑒</m:t>
                              </m:r>
                            </m:e>
                            <m: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𝜔</m:t>
                              </m:r>
                              <m:r>
                                <a:rPr lang="en-US" sz="1800" b="0" i="1" smtClean="0">
                                  <a:latin typeface="Cambria Math" panose="02040503050406030204" pitchFamily="18" charset="0"/>
                                  <a:cs typeface="Times New Roman" panose="02020603050405020304" pitchFamily="18" charset="0"/>
                                </a:rPr>
                                <m:t>𝑥</m:t>
                              </m:r>
                            </m:sup>
                          </m:sSup>
                          <m:r>
                            <a:rPr lang="en-US" sz="1800" b="0" i="1" smtClean="0">
                              <a:latin typeface="Cambria Math" panose="02040503050406030204" pitchFamily="18" charset="0"/>
                              <a:cs typeface="Times New Roman" panose="02020603050405020304" pitchFamily="18" charset="0"/>
                            </a:rPr>
                            <m:t>𝑑𝑥</m:t>
                          </m:r>
                        </m:e>
                      </m:nary>
                    </m:oMath>
                  </m:oMathPara>
                </a14:m>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Here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oMath>
                </a14:m>
                <a:r>
                  <a:rPr lang="en-US" sz="1800" dirty="0">
                    <a:latin typeface="Times New Roman" panose="02020603050405020304" pitchFamily="18" charset="0"/>
                    <a:cs typeface="Times New Roman" panose="02020603050405020304" pitchFamily="18" charset="0"/>
                  </a:rPr>
                  <a:t> is the time function for which we want to calculate the Fourier series (e.g., square wave or sawtooth wave).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Note that </a:t>
                </a:r>
                <a14:m>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𝑒</m:t>
                        </m:r>
                      </m:e>
                      <m:sup>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𝜔</m:t>
                        </m:r>
                        <m:r>
                          <a:rPr lang="en-US" sz="1800" b="0" i="1" smtClean="0">
                            <a:latin typeface="Cambria Math" panose="02040503050406030204" pitchFamily="18" charset="0"/>
                            <a:cs typeface="Times New Roman" panose="02020603050405020304" pitchFamily="18" charset="0"/>
                          </a:rPr>
                          <m:t>𝑥</m:t>
                        </m:r>
                      </m:sup>
                    </m:sSup>
                    <m:r>
                      <a:rPr lang="en-US" sz="1800" b="0" i="1" smtClean="0">
                        <a:latin typeface="Cambria Math" panose="02040503050406030204" pitchFamily="18" charset="0"/>
                        <a:cs typeface="Times New Roman" panose="02020603050405020304" pitchFamily="18" charset="0"/>
                      </a:rPr>
                      <m:t>=</m:t>
                    </m:r>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cos</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𝜔</m:t>
                            </m:r>
                            <m:r>
                              <a:rPr lang="en-US" sz="1800" b="0" i="1" smtClean="0">
                                <a:latin typeface="Cambria Math" panose="02040503050406030204" pitchFamily="18" charset="0"/>
                                <a:cs typeface="Times New Roman" panose="02020603050405020304" pitchFamily="18" charset="0"/>
                              </a:rPr>
                              <m:t>𝑥</m:t>
                            </m:r>
                          </m:e>
                        </m:d>
                      </m:e>
                    </m:func>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𝑖</m:t>
                    </m:r>
                    <m:func>
                      <m:funcPr>
                        <m:ctrlPr>
                          <a:rPr lang="en-US" sz="1800" b="0" i="1" smtClean="0">
                            <a:latin typeface="Cambria Math" panose="02040503050406030204" pitchFamily="18" charset="0"/>
                            <a:cs typeface="Times New Roman" panose="02020603050405020304" pitchFamily="18" charset="0"/>
                          </a:rPr>
                        </m:ctrlPr>
                      </m:funcPr>
                      <m:fName>
                        <m:r>
                          <m:rPr>
                            <m:sty m:val="p"/>
                          </m:rPr>
                          <a:rPr lang="en-US" sz="1800" b="0" i="0" smtClean="0">
                            <a:latin typeface="Cambria Math" panose="02040503050406030204" pitchFamily="18" charset="0"/>
                            <a:cs typeface="Times New Roman" panose="02020603050405020304" pitchFamily="18" charset="0"/>
                          </a:rPr>
                          <m:t>sin</m:t>
                        </m:r>
                      </m:fName>
                      <m:e>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𝜔</m:t>
                            </m:r>
                            <m:r>
                              <a:rPr lang="en-US" sz="1800" b="0" i="1" smtClean="0">
                                <a:latin typeface="Cambria Math" panose="02040503050406030204" pitchFamily="18" charset="0"/>
                                <a:cs typeface="Times New Roman" panose="02020603050405020304" pitchFamily="18" charset="0"/>
                              </a:rPr>
                              <m:t>𝑥</m:t>
                            </m:r>
                          </m:e>
                        </m:d>
                      </m:e>
                    </m:func>
                  </m:oMath>
                </a14:m>
                <a:r>
                  <a:rPr lang="en-US" sz="1800" dirty="0">
                    <a:latin typeface="Times New Roman" panose="02020603050405020304" pitchFamily="18" charset="0"/>
                    <a:cs typeface="Times New Roman" panose="02020603050405020304" pitchFamily="18" charset="0"/>
                  </a:rPr>
                  <a:t> from the Euler’s formula.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Therefore,</a:t>
                </a: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cs typeface="Times New Roman" panose="02020603050405020304" pitchFamily="18" charset="0"/>
                        </a:rPr>
                        <m:t>𝐹</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𝜔</m:t>
                          </m:r>
                        </m:e>
                      </m:d>
                      <m:r>
                        <a:rPr lang="en-US" sz="1800" i="1">
                          <a:latin typeface="Cambria Math" panose="02040503050406030204" pitchFamily="18" charset="0"/>
                          <a:cs typeface="Times New Roman" panose="02020603050405020304" pitchFamily="18" charset="0"/>
                        </a:rPr>
                        <m:t>=</m:t>
                      </m:r>
                      <m:nary>
                        <m:naryPr>
                          <m:subHide m:val="on"/>
                          <m:supHide m:val="on"/>
                          <m:ctrlPr>
                            <a:rPr lang="en-US" sz="1800" i="1">
                              <a:latin typeface="Cambria Math" panose="02040503050406030204" pitchFamily="18" charset="0"/>
                              <a:cs typeface="Times New Roman" panose="02020603050405020304" pitchFamily="18" charset="0"/>
                            </a:rPr>
                          </m:ctrlPr>
                        </m:naryPr>
                        <m:sub/>
                        <m:sup/>
                        <m:e>
                          <m:r>
                            <a:rPr lang="en-US" sz="1800" i="1">
                              <a:latin typeface="Cambria Math" panose="02040503050406030204" pitchFamily="18" charset="0"/>
                              <a:cs typeface="Times New Roman" panose="02020603050405020304" pitchFamily="18" charset="0"/>
                            </a:rPr>
                            <m:t>𝑓</m:t>
                          </m:r>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𝑥</m:t>
                              </m:r>
                            </m:e>
                          </m:d>
                          <m:d>
                            <m:dPr>
                              <m:ctrlPr>
                                <a:rPr lang="en-US" sz="1800" b="0" i="1" smtClean="0">
                                  <a:latin typeface="Cambria Math" panose="02040503050406030204" pitchFamily="18" charset="0"/>
                                  <a:cs typeface="Times New Roman" panose="02020603050405020304" pitchFamily="18" charset="0"/>
                                </a:rPr>
                              </m:ctrlPr>
                            </m:dPr>
                            <m:e>
                              <m:func>
                                <m:funcPr>
                                  <m:ctrlPr>
                                    <a:rPr lang="en-US" sz="1800" i="1">
                                      <a:latin typeface="Cambria Math" panose="02040503050406030204" pitchFamily="18" charset="0"/>
                                      <a:cs typeface="Times New Roman" panose="02020603050405020304" pitchFamily="18" charset="0"/>
                                    </a:rPr>
                                  </m:ctrlPr>
                                </m:funcPr>
                                <m:fName>
                                  <m:r>
                                    <m:rPr>
                                      <m:sty m:val="p"/>
                                    </m:rPr>
                                    <a:rPr lang="en-US" sz="1800">
                                      <a:latin typeface="Cambria Math" panose="02040503050406030204" pitchFamily="18" charset="0"/>
                                      <a:cs typeface="Times New Roman" panose="02020603050405020304" pitchFamily="18" charset="0"/>
                                    </a:rPr>
                                    <m:t>cos</m:t>
                                  </m:r>
                                </m:fName>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𝜔</m:t>
                                      </m:r>
                                      <m:r>
                                        <a:rPr lang="en-US" sz="1800" i="1">
                                          <a:latin typeface="Cambria Math" panose="02040503050406030204" pitchFamily="18" charset="0"/>
                                          <a:cs typeface="Times New Roman" panose="02020603050405020304" pitchFamily="18" charset="0"/>
                                        </a:rPr>
                                        <m:t>𝑥</m:t>
                                      </m:r>
                                    </m:e>
                                  </m:d>
                                </m:e>
                              </m:func>
                              <m:r>
                                <a:rPr lang="en-US" sz="1800" i="1">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𝑖</m:t>
                              </m:r>
                              <m:func>
                                <m:funcPr>
                                  <m:ctrlPr>
                                    <a:rPr lang="en-US" sz="1800" i="1">
                                      <a:latin typeface="Cambria Math" panose="02040503050406030204" pitchFamily="18" charset="0"/>
                                      <a:cs typeface="Times New Roman" panose="02020603050405020304" pitchFamily="18" charset="0"/>
                                    </a:rPr>
                                  </m:ctrlPr>
                                </m:funcPr>
                                <m:fName>
                                  <m:r>
                                    <m:rPr>
                                      <m:sty m:val="p"/>
                                    </m:rPr>
                                    <a:rPr lang="en-US" sz="1800">
                                      <a:latin typeface="Cambria Math" panose="02040503050406030204" pitchFamily="18" charset="0"/>
                                      <a:cs typeface="Times New Roman" panose="02020603050405020304" pitchFamily="18" charset="0"/>
                                    </a:rPr>
                                    <m:t>sin</m:t>
                                  </m:r>
                                </m:fName>
                                <m:e>
                                  <m:d>
                                    <m:dPr>
                                      <m:ctrlPr>
                                        <a:rPr lang="en-US" sz="1800" i="1">
                                          <a:latin typeface="Cambria Math" panose="02040503050406030204" pitchFamily="18" charset="0"/>
                                          <a:cs typeface="Times New Roman" panose="02020603050405020304" pitchFamily="18" charset="0"/>
                                        </a:rPr>
                                      </m:ctrlPr>
                                    </m:dPr>
                                    <m:e>
                                      <m:r>
                                        <a:rPr lang="en-US" sz="1800" i="1">
                                          <a:latin typeface="Cambria Math" panose="02040503050406030204" pitchFamily="18" charset="0"/>
                                          <a:cs typeface="Times New Roman" panose="02020603050405020304" pitchFamily="18" charset="0"/>
                                        </a:rPr>
                                        <m:t>𝜔</m:t>
                                      </m:r>
                                      <m:r>
                                        <a:rPr lang="en-US" sz="1800" i="1">
                                          <a:latin typeface="Cambria Math" panose="02040503050406030204" pitchFamily="18" charset="0"/>
                                          <a:cs typeface="Times New Roman" panose="02020603050405020304" pitchFamily="18" charset="0"/>
                                        </a:rPr>
                                        <m:t>𝑥</m:t>
                                      </m:r>
                                    </m:e>
                                  </m:d>
                                </m:e>
                              </m:func>
                            </m:e>
                          </m:d>
                          <m:r>
                            <a:rPr lang="en-US" sz="1800" i="1">
                              <a:latin typeface="Cambria Math" panose="02040503050406030204" pitchFamily="18" charset="0"/>
                              <a:cs typeface="Times New Roman" panose="02020603050405020304" pitchFamily="18" charset="0"/>
                            </a:rPr>
                            <m:t>𝑑𝑥</m:t>
                          </m:r>
                        </m:e>
                      </m:nary>
                    </m:oMath>
                  </m:oMathPara>
                </a14:m>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above integral fundamentally calculates how correlated a sin or a cosine wave is with the given signal. In other words, it tells you whether a given frequency is actually present in a signal or not.</a:t>
                </a:r>
              </a:p>
              <a:p>
                <a:endParaRPr lang="en-US" sz="5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can also be thought of as changing the basis of the function in an infinite dimensional space.</a:t>
                </a: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8" name="Content Placeholder 4">
                <a:extLst>
                  <a:ext uri="{FF2B5EF4-FFF2-40B4-BE49-F238E27FC236}">
                    <a16:creationId xmlns:a16="http://schemas.microsoft.com/office/drawing/2014/main" id="{4B70A6A0-EF47-D545-A8A1-1E37922DBEBB}"/>
                  </a:ext>
                </a:extLst>
              </p:cNvPr>
              <p:cNvSpPr txBox="1">
                <a:spLocks noRot="1" noChangeAspect="1" noMove="1" noResize="1" noEditPoints="1" noAdjustHandles="1" noChangeArrowheads="1" noChangeShapeType="1" noTextEdit="1"/>
              </p:cNvSpPr>
              <p:nvPr/>
            </p:nvSpPr>
            <p:spPr>
              <a:xfrm>
                <a:off x="568325" y="915068"/>
                <a:ext cx="8007350" cy="5027863"/>
              </a:xfrm>
              <a:prstGeom prst="rect">
                <a:avLst/>
              </a:prstGeom>
              <a:blipFill>
                <a:blip r:embed="rId2"/>
                <a:stretch>
                  <a:fillRect l="-457" t="-19394" r="-761" b="-11879"/>
                </a:stretch>
              </a:blipFill>
            </p:spPr>
            <p:txBody>
              <a:bodyPr/>
              <a:lstStyle/>
              <a:p>
                <a:r>
                  <a:rPr lang="en-US">
                    <a:noFill/>
                  </a:rPr>
                  <a:t> </a:t>
                </a:r>
              </a:p>
            </p:txBody>
          </p:sp>
        </mc:Fallback>
      </mc:AlternateContent>
    </p:spTree>
    <p:extLst>
      <p:ext uri="{BB962C8B-B14F-4D97-AF65-F5344CB8AC3E}">
        <p14:creationId xmlns:p14="http://schemas.microsoft.com/office/powerpoint/2010/main" val="258989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7C3F464-580A-692E-0BE6-374A752CA25D}"/>
                  </a:ext>
                </a:extLst>
              </p14:cNvPr>
              <p14:cNvContentPartPr/>
              <p14:nvPr/>
            </p14:nvContentPartPr>
            <p14:xfrm>
              <a:off x="79560" y="339840"/>
              <a:ext cx="9002880" cy="5677560"/>
            </p14:xfrm>
          </p:contentPart>
        </mc:Choice>
        <mc:Fallback xmlns="">
          <p:pic>
            <p:nvPicPr>
              <p:cNvPr id="2" name="Ink 1">
                <a:extLst>
                  <a:ext uri="{FF2B5EF4-FFF2-40B4-BE49-F238E27FC236}">
                    <a16:creationId xmlns:a16="http://schemas.microsoft.com/office/drawing/2014/main" id="{67C3F464-580A-692E-0BE6-374A752CA25D}"/>
                  </a:ext>
                </a:extLst>
              </p:cNvPr>
              <p:cNvPicPr/>
              <p:nvPr/>
            </p:nvPicPr>
            <p:blipFill>
              <a:blip r:embed="rId3"/>
              <a:stretch>
                <a:fillRect/>
              </a:stretch>
            </p:blipFill>
            <p:spPr>
              <a:xfrm>
                <a:off x="70200" y="330480"/>
                <a:ext cx="9021600" cy="5696280"/>
              </a:xfrm>
              <a:prstGeom prst="rect">
                <a:avLst/>
              </a:prstGeom>
            </p:spPr>
          </p:pic>
        </mc:Fallback>
      </mc:AlternateContent>
    </p:spTree>
    <p:extLst>
      <p:ext uri="{BB962C8B-B14F-4D97-AF65-F5344CB8AC3E}">
        <p14:creationId xmlns:p14="http://schemas.microsoft.com/office/powerpoint/2010/main" val="245101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Fourier transform</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30</a:t>
            </a:fld>
            <a:endParaRPr lang="en-US" dirty="0"/>
          </a:p>
        </p:txBody>
      </p:sp>
      <p:sp>
        <p:nvSpPr>
          <p:cNvPr id="8" name="Content Placeholder 4">
            <a:extLst>
              <a:ext uri="{FF2B5EF4-FFF2-40B4-BE49-F238E27FC236}">
                <a16:creationId xmlns:a16="http://schemas.microsoft.com/office/drawing/2014/main" id="{4B70A6A0-EF47-D545-A8A1-1E37922DBEBB}"/>
              </a:ext>
            </a:extLst>
          </p:cNvPr>
          <p:cNvSpPr txBox="1">
            <a:spLocks/>
          </p:cNvSpPr>
          <p:nvPr/>
        </p:nvSpPr>
        <p:spPr>
          <a:xfrm>
            <a:off x="568325" y="915068"/>
            <a:ext cx="8007350" cy="5027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Fourier transform can be used to identify which frequencies (or which sines and cosines) are present in a signal.</a:t>
            </a:r>
          </a:p>
          <a:p>
            <a:endParaRPr lang="en-US" sz="1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basic idea of Fourier transform is that we feed amplitude vs. time function and receives amplitude vs frequency as output – it fundamentally transforms from time domain to frequency domain.</a:t>
            </a:r>
          </a:p>
          <a:p>
            <a:endParaRPr lang="en-US" sz="1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Going back to the square and sawtooth wave, the Fourier transform will yield the following graphs.</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7" name="Picture 6" descr="Diagram">
            <a:extLst>
              <a:ext uri="{FF2B5EF4-FFF2-40B4-BE49-F238E27FC236}">
                <a16:creationId xmlns:a16="http://schemas.microsoft.com/office/drawing/2014/main" id="{40F92D0D-6DF4-7346-EE17-DC9ECBF5651C}"/>
              </a:ext>
            </a:extLst>
          </p:cNvPr>
          <p:cNvPicPr>
            <a:picLocks noChangeAspect="1"/>
          </p:cNvPicPr>
          <p:nvPr/>
        </p:nvPicPr>
        <p:blipFill>
          <a:blip r:embed="rId2"/>
          <a:stretch>
            <a:fillRect/>
          </a:stretch>
        </p:blipFill>
        <p:spPr>
          <a:xfrm>
            <a:off x="448253" y="3228946"/>
            <a:ext cx="3684305" cy="3070254"/>
          </a:xfrm>
          <a:prstGeom prst="rect">
            <a:avLst/>
          </a:prstGeom>
        </p:spPr>
      </p:pic>
      <p:pic>
        <p:nvPicPr>
          <p:cNvPr id="10" name="Picture 9" descr="A picture containing text, antenna&#10;&#10;Description automatically generated">
            <a:extLst>
              <a:ext uri="{FF2B5EF4-FFF2-40B4-BE49-F238E27FC236}">
                <a16:creationId xmlns:a16="http://schemas.microsoft.com/office/drawing/2014/main" id="{D9B2948F-AFBA-C396-69E6-0A1AE58A7565}"/>
              </a:ext>
            </a:extLst>
          </p:cNvPr>
          <p:cNvPicPr>
            <a:picLocks noChangeAspect="1"/>
          </p:cNvPicPr>
          <p:nvPr/>
        </p:nvPicPr>
        <p:blipFill>
          <a:blip r:embed="rId3"/>
          <a:stretch>
            <a:fillRect/>
          </a:stretch>
        </p:blipFill>
        <p:spPr>
          <a:xfrm>
            <a:off x="4836217" y="3228946"/>
            <a:ext cx="3679132" cy="3065944"/>
          </a:xfrm>
          <a:prstGeom prst="rect">
            <a:avLst/>
          </a:prstGeom>
        </p:spPr>
      </p:pic>
    </p:spTree>
    <p:extLst>
      <p:ext uri="{BB962C8B-B14F-4D97-AF65-F5344CB8AC3E}">
        <p14:creationId xmlns:p14="http://schemas.microsoft.com/office/powerpoint/2010/main" val="2395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77E66-6035-4C99-BA18-FA85C30EA18C}"/>
              </a:ext>
            </a:extLst>
          </p:cNvPr>
          <p:cNvSpPr>
            <a:spLocks noGrp="1"/>
          </p:cNvSpPr>
          <p:nvPr>
            <p:ph type="dt" sz="half" idx="10"/>
          </p:nvPr>
        </p:nvSpPr>
        <p:spPr>
          <a:xfrm>
            <a:off x="628650" y="6465680"/>
            <a:ext cx="2057400" cy="365125"/>
          </a:xfrm>
        </p:spPr>
        <p:txBody>
          <a:bodyPr/>
          <a:lstStyle/>
          <a:p>
            <a:r>
              <a:rPr lang="en-US"/>
              <a:t>DL for Mechanics</a:t>
            </a:r>
            <a:endParaRPr lang="en-US" dirty="0"/>
          </a:p>
        </p:txBody>
      </p:sp>
      <p:sp>
        <p:nvSpPr>
          <p:cNvPr id="3" name="Footer Placeholder 2">
            <a:extLst>
              <a:ext uri="{FF2B5EF4-FFF2-40B4-BE49-F238E27FC236}">
                <a16:creationId xmlns:a16="http://schemas.microsoft.com/office/drawing/2014/main" id="{B742060D-4E29-4C1E-9738-8FBFD52BC004}"/>
              </a:ext>
            </a:extLst>
          </p:cNvPr>
          <p:cNvSpPr>
            <a:spLocks noGrp="1"/>
          </p:cNvSpPr>
          <p:nvPr>
            <p:ph type="ftr" sz="quarter" idx="11"/>
          </p:nvPr>
        </p:nvSpPr>
        <p:spPr>
          <a:xfrm>
            <a:off x="3028950" y="6465680"/>
            <a:ext cx="3086100" cy="365125"/>
          </a:xfrm>
        </p:spPr>
        <p:txBody>
          <a:bodyPr/>
          <a:lstStyle/>
          <a:p>
            <a:r>
              <a:rPr lang="en-US" dirty="0"/>
              <a:t>CSCCM@IITD</a:t>
            </a:r>
          </a:p>
        </p:txBody>
      </p:sp>
      <p:sp>
        <p:nvSpPr>
          <p:cNvPr id="5" name="TextBox 4">
            <a:extLst>
              <a:ext uri="{FF2B5EF4-FFF2-40B4-BE49-F238E27FC236}">
                <a16:creationId xmlns:a16="http://schemas.microsoft.com/office/drawing/2014/main" id="{73D2CB92-8186-4050-B8D2-E6DBCD916D69}"/>
              </a:ext>
            </a:extLst>
          </p:cNvPr>
          <p:cNvSpPr txBox="1"/>
          <p:nvPr/>
        </p:nvSpPr>
        <p:spPr>
          <a:xfrm>
            <a:off x="0" y="136524"/>
            <a:ext cx="9144000" cy="523220"/>
          </a:xfrm>
          <a:prstGeom prst="rect">
            <a:avLst/>
          </a:prstGeom>
          <a:noFill/>
        </p:spPr>
        <p:txBody>
          <a:bodyPr wrap="square" rtlCol="0">
            <a:spAutoFit/>
          </a:bodyPr>
          <a:lstStyle/>
          <a:p>
            <a:pPr algn="ctr"/>
            <a:r>
              <a:rPr lang="en-US" sz="2800" i="1" dirty="0">
                <a:solidFill>
                  <a:srgbClr val="FFFF00"/>
                </a:solidFill>
                <a:latin typeface="Times New Roman" panose="02020603050405020304" pitchFamily="18" charset="0"/>
                <a:cs typeface="Times New Roman" panose="02020603050405020304" pitchFamily="18" charset="0"/>
              </a:rPr>
              <a:t>Fourier series: Application to high-pitch sound removal</a:t>
            </a:r>
          </a:p>
        </p:txBody>
      </p:sp>
      <p:sp>
        <p:nvSpPr>
          <p:cNvPr id="6" name="Slide Number Placeholder 5">
            <a:extLst>
              <a:ext uri="{FF2B5EF4-FFF2-40B4-BE49-F238E27FC236}">
                <a16:creationId xmlns:a16="http://schemas.microsoft.com/office/drawing/2014/main" id="{B3C71FBA-756D-4FF5-97E3-5A5AB09872AE}"/>
              </a:ext>
            </a:extLst>
          </p:cNvPr>
          <p:cNvSpPr>
            <a:spLocks noGrp="1"/>
          </p:cNvSpPr>
          <p:nvPr>
            <p:ph type="sldNum" sz="quarter" idx="12"/>
          </p:nvPr>
        </p:nvSpPr>
        <p:spPr/>
        <p:txBody>
          <a:bodyPr/>
          <a:lstStyle/>
          <a:p>
            <a:fld id="{D9B0479F-BE8E-054F-B864-358321DA4F99}" type="slidenum">
              <a:rPr lang="en-US" smtClean="0"/>
              <a:pPr/>
              <a:t>31</a:t>
            </a:fld>
            <a:endParaRPr lang="en-US" dirty="0"/>
          </a:p>
        </p:txBody>
      </p:sp>
      <p:pic>
        <p:nvPicPr>
          <p:cNvPr id="4" name="fourier_sound_original_audio">
            <a:hlinkClick r:id="" action="ppaction://media"/>
            <a:extLst>
              <a:ext uri="{FF2B5EF4-FFF2-40B4-BE49-F238E27FC236}">
                <a16:creationId xmlns:a16="http://schemas.microsoft.com/office/drawing/2014/main" id="{5F907643-5C6D-A90D-6212-A6CED8423FE2}"/>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129309" y="931141"/>
            <a:ext cx="3546764" cy="1995055"/>
          </a:xfrm>
          <a:prstGeom prst="rect">
            <a:avLst/>
          </a:prstGeom>
        </p:spPr>
      </p:pic>
      <p:pic>
        <p:nvPicPr>
          <p:cNvPr id="7" name="fourier_sound_noisy_audio">
            <a:hlinkClick r:id="" action="ppaction://media"/>
            <a:extLst>
              <a:ext uri="{FF2B5EF4-FFF2-40B4-BE49-F238E27FC236}">
                <a16:creationId xmlns:a16="http://schemas.microsoft.com/office/drawing/2014/main" id="{1DAE3F70-F040-4225-FE5F-C7CBE3E74046}"/>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4784437" y="931141"/>
            <a:ext cx="3546764" cy="1995054"/>
          </a:xfrm>
          <a:prstGeom prst="rect">
            <a:avLst/>
          </a:prstGeom>
        </p:spPr>
      </p:pic>
      <p:pic>
        <p:nvPicPr>
          <p:cNvPr id="9" name="fourier_sound_reconstructed_audio">
            <a:hlinkClick r:id="" action="ppaction://media"/>
            <a:extLst>
              <a:ext uri="{FF2B5EF4-FFF2-40B4-BE49-F238E27FC236}">
                <a16:creationId xmlns:a16="http://schemas.microsoft.com/office/drawing/2014/main" id="{355FE0CE-085C-699A-D1AC-E70FBBDB4D15}"/>
              </a:ext>
            </a:extLst>
          </p:cNvPr>
          <p:cNvPicPr>
            <a:picLocks noChangeAspect="1"/>
          </p:cNvPicPr>
          <p:nvPr>
            <a:videoFile r:link="rId6"/>
            <p:extLst>
              <p:ext uri="{DAA4B4D4-6D71-4841-9C94-3DE7FCFB9230}">
                <p14:media xmlns:p14="http://schemas.microsoft.com/office/powerpoint/2010/main" r:embed="rId5"/>
              </p:ext>
            </p:extLst>
          </p:nvPr>
        </p:nvPicPr>
        <p:blipFill>
          <a:blip r:embed="rId10"/>
          <a:stretch>
            <a:fillRect/>
          </a:stretch>
        </p:blipFill>
        <p:spPr>
          <a:xfrm>
            <a:off x="240145" y="3698410"/>
            <a:ext cx="3546764" cy="1995055"/>
          </a:xfrm>
          <a:prstGeom prst="rect">
            <a:avLst/>
          </a:prstGeom>
        </p:spPr>
      </p:pic>
      <p:pic>
        <p:nvPicPr>
          <p:cNvPr id="11" name="Picture 10">
            <a:extLst>
              <a:ext uri="{FF2B5EF4-FFF2-40B4-BE49-F238E27FC236}">
                <a16:creationId xmlns:a16="http://schemas.microsoft.com/office/drawing/2014/main" id="{41F7BCBB-61A1-ABF3-5730-5090BBD40F28}"/>
              </a:ext>
            </a:extLst>
          </p:cNvPr>
          <p:cNvPicPr>
            <a:picLocks noChangeAspect="1"/>
          </p:cNvPicPr>
          <p:nvPr/>
        </p:nvPicPr>
        <p:blipFill>
          <a:blip r:embed="rId11"/>
          <a:stretch>
            <a:fillRect/>
          </a:stretch>
        </p:blipFill>
        <p:spPr>
          <a:xfrm>
            <a:off x="4795733" y="3429000"/>
            <a:ext cx="3692487" cy="2497859"/>
          </a:xfrm>
          <a:prstGeom prst="rect">
            <a:avLst/>
          </a:prstGeom>
        </p:spPr>
      </p:pic>
      <p:sp>
        <p:nvSpPr>
          <p:cNvPr id="12" name="TextBox 11">
            <a:extLst>
              <a:ext uri="{FF2B5EF4-FFF2-40B4-BE49-F238E27FC236}">
                <a16:creationId xmlns:a16="http://schemas.microsoft.com/office/drawing/2014/main" id="{48EDFE15-504C-FF60-B4BC-255DE64573E3}"/>
              </a:ext>
            </a:extLst>
          </p:cNvPr>
          <p:cNvSpPr txBox="1"/>
          <p:nvPr/>
        </p:nvSpPr>
        <p:spPr>
          <a:xfrm>
            <a:off x="7637196" y="5926859"/>
            <a:ext cx="1388009"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hlinkClick r:id="rId12"/>
              </a:rPr>
              <a:t>Matlab</a:t>
            </a:r>
            <a:r>
              <a:rPr lang="en-US" dirty="0">
                <a:latin typeface="Times New Roman" panose="02020603050405020304" pitchFamily="18" charset="0"/>
                <a:cs typeface="Times New Roman" panose="02020603050405020304" pitchFamily="18" charset="0"/>
                <a:hlinkClick r:id="rId12"/>
              </a:rPr>
              <a:t>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600"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6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7"/>
                </p:tgtEl>
              </p:cMediaNode>
            </p:video>
            <p:seq concurrent="1" nextAc="seek">
              <p:cTn id="22" restart="whenNotActive" fill="hold" evtFilter="cancelBubble" nodeType="interactiveSeq">
                <p:stCondLst>
                  <p:cond evt="onClick" delay="0">
                    <p:tgtEl>
                      <p:spTgt spid="7"/>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7"/>
                                        </p:tgtEl>
                                      </p:cBhvr>
                                    </p:cmd>
                                  </p:childTnLst>
                                </p:cTn>
                              </p:par>
                            </p:childTnLst>
                          </p:cTn>
                        </p:par>
                      </p:childTnLst>
                    </p:cTn>
                  </p:par>
                </p:childTnLst>
              </p:cTn>
              <p:nextCondLst>
                <p:cond evt="onClick" delay="0">
                  <p:tgtEl>
                    <p:spTgt spid="7"/>
                  </p:tgtEl>
                </p:cond>
              </p:nextCondLst>
            </p:seq>
            <p:video>
              <p:cMediaNode vol="80000">
                <p:cTn id="27" fill="hold" display="0">
                  <p:stCondLst>
                    <p:cond delay="indefinite"/>
                  </p:stCondLst>
                </p:cTn>
                <p:tgtEl>
                  <p:spTgt spid="9"/>
                </p:tgtEl>
              </p:cMediaNode>
            </p:video>
            <p:seq concurrent="1" nextAc="seek">
              <p:cTn id="28" restart="whenNotActive" fill="hold" evtFilter="cancelBubble" nodeType="interactiveSeq">
                <p:stCondLst>
                  <p:cond evt="onClick" delay="0">
                    <p:tgtEl>
                      <p:spTgt spid="9"/>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9EF9DEB-BCD3-22DC-5A8A-EE66B8D58CA2}"/>
                  </a:ext>
                </a:extLst>
              </p14:cNvPr>
              <p14:cNvContentPartPr/>
              <p14:nvPr/>
            </p14:nvContentPartPr>
            <p14:xfrm>
              <a:off x="286920" y="230400"/>
              <a:ext cx="8768520" cy="5177880"/>
            </p14:xfrm>
          </p:contentPart>
        </mc:Choice>
        <mc:Fallback xmlns="">
          <p:pic>
            <p:nvPicPr>
              <p:cNvPr id="2" name="Ink 1">
                <a:extLst>
                  <a:ext uri="{FF2B5EF4-FFF2-40B4-BE49-F238E27FC236}">
                    <a16:creationId xmlns:a16="http://schemas.microsoft.com/office/drawing/2014/main" id="{79EF9DEB-BCD3-22DC-5A8A-EE66B8D58CA2}"/>
                  </a:ext>
                </a:extLst>
              </p:cNvPr>
              <p:cNvPicPr/>
              <p:nvPr/>
            </p:nvPicPr>
            <p:blipFill>
              <a:blip r:embed="rId3"/>
              <a:stretch>
                <a:fillRect/>
              </a:stretch>
            </p:blipFill>
            <p:spPr>
              <a:xfrm>
                <a:off x="277560" y="221040"/>
                <a:ext cx="8787240" cy="5196600"/>
              </a:xfrm>
              <a:prstGeom prst="rect">
                <a:avLst/>
              </a:prstGeom>
            </p:spPr>
          </p:pic>
        </mc:Fallback>
      </mc:AlternateContent>
    </p:spTree>
    <p:extLst>
      <p:ext uri="{BB962C8B-B14F-4D97-AF65-F5344CB8AC3E}">
        <p14:creationId xmlns:p14="http://schemas.microsoft.com/office/powerpoint/2010/main" val="429251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FC0AEF0-17E6-D0B9-47DC-A0ADE02C8435}"/>
                  </a:ext>
                </a:extLst>
              </p14:cNvPr>
              <p14:cNvContentPartPr/>
              <p14:nvPr/>
            </p14:nvContentPartPr>
            <p14:xfrm>
              <a:off x="237600" y="211320"/>
              <a:ext cx="8687520" cy="5778720"/>
            </p14:xfrm>
          </p:contentPart>
        </mc:Choice>
        <mc:Fallback xmlns="">
          <p:pic>
            <p:nvPicPr>
              <p:cNvPr id="2" name="Ink 1">
                <a:extLst>
                  <a:ext uri="{FF2B5EF4-FFF2-40B4-BE49-F238E27FC236}">
                    <a16:creationId xmlns:a16="http://schemas.microsoft.com/office/drawing/2014/main" id="{2FC0AEF0-17E6-D0B9-47DC-A0ADE02C8435}"/>
                  </a:ext>
                </a:extLst>
              </p:cNvPr>
              <p:cNvPicPr/>
              <p:nvPr/>
            </p:nvPicPr>
            <p:blipFill>
              <a:blip r:embed="rId3"/>
              <a:stretch>
                <a:fillRect/>
              </a:stretch>
            </p:blipFill>
            <p:spPr>
              <a:xfrm>
                <a:off x="228240" y="201960"/>
                <a:ext cx="8706240" cy="5797440"/>
              </a:xfrm>
              <a:prstGeom prst="rect">
                <a:avLst/>
              </a:prstGeom>
            </p:spPr>
          </p:pic>
        </mc:Fallback>
      </mc:AlternateContent>
    </p:spTree>
    <p:extLst>
      <p:ext uri="{BB962C8B-B14F-4D97-AF65-F5344CB8AC3E}">
        <p14:creationId xmlns:p14="http://schemas.microsoft.com/office/powerpoint/2010/main" val="21709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F88886B-468D-3560-CE81-FB09E54E8546}"/>
                  </a:ext>
                </a:extLst>
              </p14:cNvPr>
              <p14:cNvContentPartPr/>
              <p14:nvPr/>
            </p14:nvContentPartPr>
            <p14:xfrm>
              <a:off x="335880" y="153000"/>
              <a:ext cx="8737200" cy="6044760"/>
            </p14:xfrm>
          </p:contentPart>
        </mc:Choice>
        <mc:Fallback xmlns="">
          <p:pic>
            <p:nvPicPr>
              <p:cNvPr id="2" name="Ink 1">
                <a:extLst>
                  <a:ext uri="{FF2B5EF4-FFF2-40B4-BE49-F238E27FC236}">
                    <a16:creationId xmlns:a16="http://schemas.microsoft.com/office/drawing/2014/main" id="{5F88886B-468D-3560-CE81-FB09E54E8546}"/>
                  </a:ext>
                </a:extLst>
              </p:cNvPr>
              <p:cNvPicPr/>
              <p:nvPr/>
            </p:nvPicPr>
            <p:blipFill>
              <a:blip r:embed="rId3"/>
              <a:stretch>
                <a:fillRect/>
              </a:stretch>
            </p:blipFill>
            <p:spPr>
              <a:xfrm>
                <a:off x="326520" y="143640"/>
                <a:ext cx="8755920" cy="6063480"/>
              </a:xfrm>
              <a:prstGeom prst="rect">
                <a:avLst/>
              </a:prstGeom>
            </p:spPr>
          </p:pic>
        </mc:Fallback>
      </mc:AlternateContent>
    </p:spTree>
    <p:extLst>
      <p:ext uri="{BB962C8B-B14F-4D97-AF65-F5344CB8AC3E}">
        <p14:creationId xmlns:p14="http://schemas.microsoft.com/office/powerpoint/2010/main" val="276634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D21B921-EBCE-AF16-4AC4-BDEB729186FA}"/>
                  </a:ext>
                </a:extLst>
              </p14:cNvPr>
              <p14:cNvContentPartPr/>
              <p14:nvPr/>
            </p14:nvContentPartPr>
            <p14:xfrm>
              <a:off x="232560" y="190080"/>
              <a:ext cx="8904960" cy="5928840"/>
            </p14:xfrm>
          </p:contentPart>
        </mc:Choice>
        <mc:Fallback xmlns="">
          <p:pic>
            <p:nvPicPr>
              <p:cNvPr id="2" name="Ink 1">
                <a:extLst>
                  <a:ext uri="{FF2B5EF4-FFF2-40B4-BE49-F238E27FC236}">
                    <a16:creationId xmlns:a16="http://schemas.microsoft.com/office/drawing/2014/main" id="{3D21B921-EBCE-AF16-4AC4-BDEB729186FA}"/>
                  </a:ext>
                </a:extLst>
              </p:cNvPr>
              <p:cNvPicPr/>
              <p:nvPr/>
            </p:nvPicPr>
            <p:blipFill>
              <a:blip r:embed="rId3"/>
              <a:stretch>
                <a:fillRect/>
              </a:stretch>
            </p:blipFill>
            <p:spPr>
              <a:xfrm>
                <a:off x="223200" y="180720"/>
                <a:ext cx="8923680" cy="5947560"/>
              </a:xfrm>
              <a:prstGeom prst="rect">
                <a:avLst/>
              </a:prstGeom>
            </p:spPr>
          </p:pic>
        </mc:Fallback>
      </mc:AlternateContent>
    </p:spTree>
    <p:extLst>
      <p:ext uri="{BB962C8B-B14F-4D97-AF65-F5344CB8AC3E}">
        <p14:creationId xmlns:p14="http://schemas.microsoft.com/office/powerpoint/2010/main" val="373676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5FD8207-53F3-ACA7-9B4A-6FD791D24E77}"/>
                  </a:ext>
                </a:extLst>
              </p14:cNvPr>
              <p14:cNvContentPartPr/>
              <p14:nvPr/>
            </p14:nvContentPartPr>
            <p14:xfrm>
              <a:off x="148320" y="298800"/>
              <a:ext cx="8381880" cy="5703480"/>
            </p14:xfrm>
          </p:contentPart>
        </mc:Choice>
        <mc:Fallback xmlns="">
          <p:pic>
            <p:nvPicPr>
              <p:cNvPr id="2" name="Ink 1">
                <a:extLst>
                  <a:ext uri="{FF2B5EF4-FFF2-40B4-BE49-F238E27FC236}">
                    <a16:creationId xmlns:a16="http://schemas.microsoft.com/office/drawing/2014/main" id="{95FD8207-53F3-ACA7-9B4A-6FD791D24E77}"/>
                  </a:ext>
                </a:extLst>
              </p:cNvPr>
              <p:cNvPicPr/>
              <p:nvPr/>
            </p:nvPicPr>
            <p:blipFill>
              <a:blip r:embed="rId3"/>
              <a:stretch>
                <a:fillRect/>
              </a:stretch>
            </p:blipFill>
            <p:spPr>
              <a:xfrm>
                <a:off x="138960" y="289440"/>
                <a:ext cx="8400600" cy="5722200"/>
              </a:xfrm>
              <a:prstGeom prst="rect">
                <a:avLst/>
              </a:prstGeom>
            </p:spPr>
          </p:pic>
        </mc:Fallback>
      </mc:AlternateContent>
    </p:spTree>
    <p:extLst>
      <p:ext uri="{BB962C8B-B14F-4D97-AF65-F5344CB8AC3E}">
        <p14:creationId xmlns:p14="http://schemas.microsoft.com/office/powerpoint/2010/main" val="305994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AEBDDB6-C0AE-EEF5-6389-2CAAADCBF9C3}"/>
                  </a:ext>
                </a:extLst>
              </p14:cNvPr>
              <p14:cNvContentPartPr/>
              <p14:nvPr/>
            </p14:nvContentPartPr>
            <p14:xfrm>
              <a:off x="131400" y="268560"/>
              <a:ext cx="8575200" cy="5487120"/>
            </p14:xfrm>
          </p:contentPart>
        </mc:Choice>
        <mc:Fallback xmlns="">
          <p:pic>
            <p:nvPicPr>
              <p:cNvPr id="2" name="Ink 1">
                <a:extLst>
                  <a:ext uri="{FF2B5EF4-FFF2-40B4-BE49-F238E27FC236}">
                    <a16:creationId xmlns:a16="http://schemas.microsoft.com/office/drawing/2014/main" id="{BAEBDDB6-C0AE-EEF5-6389-2CAAADCBF9C3}"/>
                  </a:ext>
                </a:extLst>
              </p:cNvPr>
              <p:cNvPicPr/>
              <p:nvPr/>
            </p:nvPicPr>
            <p:blipFill>
              <a:blip r:embed="rId3"/>
              <a:stretch>
                <a:fillRect/>
              </a:stretch>
            </p:blipFill>
            <p:spPr>
              <a:xfrm>
                <a:off x="122040" y="259200"/>
                <a:ext cx="8593920" cy="5505840"/>
              </a:xfrm>
              <a:prstGeom prst="rect">
                <a:avLst/>
              </a:prstGeom>
            </p:spPr>
          </p:pic>
        </mc:Fallback>
      </mc:AlternateContent>
    </p:spTree>
    <p:extLst>
      <p:ext uri="{BB962C8B-B14F-4D97-AF65-F5344CB8AC3E}">
        <p14:creationId xmlns:p14="http://schemas.microsoft.com/office/powerpoint/2010/main" val="28592668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91350F89EB174C9D1F12E6998ABF0B" ma:contentTypeVersion="2" ma:contentTypeDescription="Create a new document." ma:contentTypeScope="" ma:versionID="8e49e0104b79c08e53815988f197552c">
  <xsd:schema xmlns:xsd="http://www.w3.org/2001/XMLSchema" xmlns:xs="http://www.w3.org/2001/XMLSchema" xmlns:p="http://schemas.microsoft.com/office/2006/metadata/properties" xmlns:ns2="b7d18d97-5856-4e4a-a24d-4d46b04e5896" targetNamespace="http://schemas.microsoft.com/office/2006/metadata/properties" ma:root="true" ma:fieldsID="7b7ecce039d7e90ea9ab5604262787ef" ns2:_="">
    <xsd:import namespace="b7d18d97-5856-4e4a-a24d-4d46b04e589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d18d97-5856-4e4a-a24d-4d46b04e58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FE5778-F4CF-4E10-9349-D138712050C1}"/>
</file>

<file path=customXml/itemProps2.xml><?xml version="1.0" encoding="utf-8"?>
<ds:datastoreItem xmlns:ds="http://schemas.openxmlformats.org/officeDocument/2006/customXml" ds:itemID="{3FE57717-7C34-464B-85A1-181EDCBAB578}"/>
</file>

<file path=customXml/itemProps3.xml><?xml version="1.0" encoding="utf-8"?>
<ds:datastoreItem xmlns:ds="http://schemas.openxmlformats.org/officeDocument/2006/customXml" ds:itemID="{8D0821BB-349D-4ABC-A518-54CDAB43AE70}"/>
</file>

<file path=docProps/app.xml><?xml version="1.0" encoding="utf-8"?>
<Properties xmlns="http://schemas.openxmlformats.org/officeDocument/2006/extended-properties" xmlns:vt="http://schemas.openxmlformats.org/officeDocument/2006/docPropsVTypes">
  <Template>Office Theme</Template>
  <TotalTime>34156</TotalTime>
  <Words>1494</Words>
  <Application>Microsoft Office PowerPoint</Application>
  <PresentationFormat>On-screen Show (4:3)</PresentationFormat>
  <Paragraphs>243</Paragraphs>
  <Slides>31</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Souvik Chakraborty</dc:creator>
  <cp:lastModifiedBy>Souvik Chakraborty</cp:lastModifiedBy>
  <cp:revision>282</cp:revision>
  <dcterms:created xsi:type="dcterms:W3CDTF">2020-08-06T09:42:05Z</dcterms:created>
  <dcterms:modified xsi:type="dcterms:W3CDTF">2023-03-21T05:05:59Z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0x0101001091350F89EB174C9D1F12E6998ABF0B</vt:lpwstr>
  </property>
</Properties>
</file>