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303" r:id="rId4"/>
    <p:sldId id="292" r:id="rId5"/>
    <p:sldId id="279" r:id="rId6"/>
    <p:sldId id="304" r:id="rId7"/>
    <p:sldId id="283" r:id="rId8"/>
    <p:sldId id="284" r:id="rId9"/>
    <p:sldId id="285" r:id="rId10"/>
    <p:sldId id="290" r:id="rId11"/>
    <p:sldId id="291" r:id="rId12"/>
    <p:sldId id="280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88" r:id="rId21"/>
    <p:sldId id="299" r:id="rId22"/>
    <p:sldId id="257" r:id="rId23"/>
    <p:sldId id="263" r:id="rId24"/>
    <p:sldId id="258" r:id="rId25"/>
    <p:sldId id="259" r:id="rId26"/>
    <p:sldId id="261" r:id="rId27"/>
    <p:sldId id="301" r:id="rId28"/>
    <p:sldId id="262" r:id="rId29"/>
    <p:sldId id="260" r:id="rId30"/>
    <p:sldId id="264" r:id="rId31"/>
    <p:sldId id="265" r:id="rId32"/>
    <p:sldId id="266" r:id="rId33"/>
    <p:sldId id="300" r:id="rId34"/>
    <p:sldId id="282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68F3-D5C9-C5D5-14D7-3D97DD3CCC83}" v="153" dt="2023-03-01T11:21:35.071"/>
    <p1510:client id="{75357076-B0C5-EA43-92C3-168B75B35096}" v="420" dt="2023-03-02T11:15:01.561"/>
    <p1510:client id="{C248F137-280E-BCE5-0B8C-6483D1A995C2}" v="8" dt="2023-03-01T12:17:37.762"/>
    <p1510:client id="{D1E38623-14B5-1D09-F58E-5E613A861631}" v="97" dt="2023-03-01T12:59:3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75248"/>
  </p:normalViewPr>
  <p:slideViewPr>
    <p:cSldViewPr snapToGrid="0">
      <p:cViewPr>
        <p:scale>
          <a:sx n="80" d="100"/>
          <a:sy n="80" d="100"/>
        </p:scale>
        <p:origin x="351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27a1c07eafcfc2a3abf43ecccb0de64b413d0a8b3d9e8707c061e3bebeeda29::" providerId="AD" clId="Web-{C248F137-280E-BCE5-0B8C-6483D1A995C2}"/>
    <pc:docChg chg="addSld modSld">
      <pc:chgData name="Guest User" userId="S::urn:spo:anon#c27a1c07eafcfc2a3abf43ecccb0de64b413d0a8b3d9e8707c061e3bebeeda29::" providerId="AD" clId="Web-{C248F137-280E-BCE5-0B8C-6483D1A995C2}" dt="2023-03-01T12:17:37.169" v="6" actId="1076"/>
      <pc:docMkLst>
        <pc:docMk/>
      </pc:docMkLst>
      <pc:sldChg chg="addSp delSp modSp new">
        <pc:chgData name="Guest User" userId="S::urn:spo:anon#c27a1c07eafcfc2a3abf43ecccb0de64b413d0a8b3d9e8707c061e3bebeeda29::" providerId="AD" clId="Web-{C248F137-280E-BCE5-0B8C-6483D1A995C2}" dt="2023-03-01T12:17:37.169" v="6" actId="1076"/>
        <pc:sldMkLst>
          <pc:docMk/>
          <pc:sldMk cId="3909851325" sldId="298"/>
        </pc:sldMkLst>
        <pc:spChg chg="del">
          <ac:chgData name="Guest User" userId="S::urn:spo:anon#c27a1c07eafcfc2a3abf43ecccb0de64b413d0a8b3d9e8707c061e3bebeeda29::" providerId="AD" clId="Web-{C248F137-280E-BCE5-0B8C-6483D1A995C2}" dt="2023-03-01T12:17:14.683" v="2"/>
          <ac:spMkLst>
            <pc:docMk/>
            <pc:sldMk cId="3909851325" sldId="298"/>
            <ac:spMk id="2" creationId="{5974A55C-D0E7-222A-4830-E02378267C51}"/>
          </ac:spMkLst>
        </pc:spChg>
        <pc:spChg chg="del">
          <ac:chgData name="Guest User" userId="S::urn:spo:anon#c27a1c07eafcfc2a3abf43ecccb0de64b413d0a8b3d9e8707c061e3bebeeda29::" providerId="AD" clId="Web-{C248F137-280E-BCE5-0B8C-6483D1A995C2}" dt="2023-03-01T12:17:13.902" v="1"/>
          <ac:spMkLst>
            <pc:docMk/>
            <pc:sldMk cId="3909851325" sldId="298"/>
            <ac:spMk id="3" creationId="{F1BFECF8-28B5-BC73-DD22-2C22B1F22D71}"/>
          </ac:spMkLst>
        </pc:spChg>
        <pc:picChg chg="add mod">
          <ac:chgData name="Guest User" userId="S::urn:spo:anon#c27a1c07eafcfc2a3abf43ecccb0de64b413d0a8b3d9e8707c061e3bebeeda29::" providerId="AD" clId="Web-{C248F137-280E-BCE5-0B8C-6483D1A995C2}" dt="2023-03-01T12:17:37.169" v="6" actId="1076"/>
          <ac:picMkLst>
            <pc:docMk/>
            <pc:sldMk cId="3909851325" sldId="298"/>
            <ac:picMk id="4" creationId="{3CBDC2BA-5C75-D996-6B7D-D139247DF88C}"/>
          </ac:picMkLst>
        </pc:picChg>
      </pc:sldChg>
    </pc:docChg>
  </pc:docChgLst>
  <pc:docChgLst>
    <pc:chgData name="Guest User" userId="S::urn:spo:anon#c27a1c07eafcfc2a3abf43ecccb0de64b413d0a8b3d9e8707c061e3bebeeda29::" providerId="AD" clId="Web-{D1E38623-14B5-1D09-F58E-5E613A861631}"/>
    <pc:docChg chg="modSld">
      <pc:chgData name="Guest User" userId="S::urn:spo:anon#c27a1c07eafcfc2a3abf43ecccb0de64b413d0a8b3d9e8707c061e3bebeeda29::" providerId="AD" clId="Web-{D1E38623-14B5-1D09-F58E-5E613A861631}" dt="2023-03-01T12:59:36.151" v="51" actId="1076"/>
      <pc:docMkLst>
        <pc:docMk/>
      </pc:docMkLst>
      <pc:sldChg chg="addSp modSp">
        <pc:chgData name="Guest User" userId="S::urn:spo:anon#c27a1c07eafcfc2a3abf43ecccb0de64b413d0a8b3d9e8707c061e3bebeeda29::" providerId="AD" clId="Web-{D1E38623-14B5-1D09-F58E-5E613A861631}" dt="2023-03-01T12:59:36.151" v="51" actId="1076"/>
        <pc:sldMkLst>
          <pc:docMk/>
          <pc:sldMk cId="2042219423" sldId="261"/>
        </pc:sldMkLst>
        <pc:spChg chg="add mod">
          <ac:chgData name="Guest User" userId="S::urn:spo:anon#c27a1c07eafcfc2a3abf43ecccb0de64b413d0a8b3d9e8707c061e3bebeeda29::" providerId="AD" clId="Web-{D1E38623-14B5-1D09-F58E-5E613A861631}" dt="2023-03-01T12:59:36.151" v="51" actId="1076"/>
          <ac:spMkLst>
            <pc:docMk/>
            <pc:sldMk cId="2042219423" sldId="261"/>
            <ac:spMk id="5" creationId="{6AF15A70-91CA-917B-A5A2-D6A93F81A76A}"/>
          </ac:spMkLst>
        </pc:spChg>
      </pc:sldChg>
      <pc:sldChg chg="delSp modSp">
        <pc:chgData name="Guest User" userId="S::urn:spo:anon#c27a1c07eafcfc2a3abf43ecccb0de64b413d0a8b3d9e8707c061e3bebeeda29::" providerId="AD" clId="Web-{D1E38623-14B5-1D09-F58E-5E613A861631}" dt="2023-03-01T12:54:43.171" v="7" actId="20577"/>
        <pc:sldMkLst>
          <pc:docMk/>
          <pc:sldMk cId="3386365028" sldId="293"/>
        </pc:sldMkLst>
        <pc:spChg chg="mod">
          <ac:chgData name="Guest User" userId="S::urn:spo:anon#c27a1c07eafcfc2a3abf43ecccb0de64b413d0a8b3d9e8707c061e3bebeeda29::" providerId="AD" clId="Web-{D1E38623-14B5-1D09-F58E-5E613A861631}" dt="2023-03-01T12:54:43.171" v="7" actId="20577"/>
          <ac:spMkLst>
            <pc:docMk/>
            <pc:sldMk cId="3386365028" sldId="293"/>
            <ac:spMk id="2" creationId="{3CB199FE-0763-4453-0F4A-4B30261F7BBE}"/>
          </ac:spMkLst>
        </pc:spChg>
        <pc:spChg chg="del">
          <ac:chgData name="Guest User" userId="S::urn:spo:anon#c27a1c07eafcfc2a3abf43ecccb0de64b413d0a8b3d9e8707c061e3bebeeda29::" providerId="AD" clId="Web-{D1E38623-14B5-1D09-F58E-5E613A861631}" dt="2023-03-01T12:54:27.327" v="0"/>
          <ac:spMkLst>
            <pc:docMk/>
            <pc:sldMk cId="3386365028" sldId="293"/>
            <ac:spMk id="3" creationId="{5C9DB846-BBD5-3F79-9280-ABDD5992E4F8}"/>
          </ac:spMkLst>
        </pc:spChg>
      </pc:sldChg>
      <pc:sldChg chg="modSp">
        <pc:chgData name="Guest User" userId="S::urn:spo:anon#c27a1c07eafcfc2a3abf43ecccb0de64b413d0a8b3d9e8707c061e3bebeeda29::" providerId="AD" clId="Web-{D1E38623-14B5-1D09-F58E-5E613A861631}" dt="2023-03-01T12:54:52.921" v="17" actId="20577"/>
        <pc:sldMkLst>
          <pc:docMk/>
          <pc:sldMk cId="3991345258" sldId="294"/>
        </pc:sldMkLst>
        <pc:spChg chg="mod">
          <ac:chgData name="Guest User" userId="S::urn:spo:anon#c27a1c07eafcfc2a3abf43ecccb0de64b413d0a8b3d9e8707c061e3bebeeda29::" providerId="AD" clId="Web-{D1E38623-14B5-1D09-F58E-5E613A861631}" dt="2023-03-01T12:54:52.921" v="17" actId="20577"/>
          <ac:spMkLst>
            <pc:docMk/>
            <pc:sldMk cId="3991345258" sldId="294"/>
            <ac:spMk id="2" creationId="{78CA4D0A-519E-0302-BB89-AA5B6B749333}"/>
          </ac:spMkLst>
        </pc:spChg>
      </pc:sldChg>
      <pc:sldChg chg="modSp">
        <pc:chgData name="Guest User" userId="S::urn:spo:anon#c27a1c07eafcfc2a3abf43ecccb0de64b413d0a8b3d9e8707c061e3bebeeda29::" providerId="AD" clId="Web-{D1E38623-14B5-1D09-F58E-5E613A861631}" dt="2023-03-01T12:55:41.142" v="21" actId="20577"/>
        <pc:sldMkLst>
          <pc:docMk/>
          <pc:sldMk cId="3205163056" sldId="296"/>
        </pc:sldMkLst>
        <pc:spChg chg="mod">
          <ac:chgData name="Guest User" userId="S::urn:spo:anon#c27a1c07eafcfc2a3abf43ecccb0de64b413d0a8b3d9e8707c061e3bebeeda29::" providerId="AD" clId="Web-{D1E38623-14B5-1D09-F58E-5E613A861631}" dt="2023-03-01T12:55:41.142" v="21" actId="20577"/>
          <ac:spMkLst>
            <pc:docMk/>
            <pc:sldMk cId="3205163056" sldId="296"/>
            <ac:spMk id="2" creationId="{3BAA4C04-F65A-955B-90AC-C2B9C99DDF7E}"/>
          </ac:spMkLst>
        </pc:spChg>
      </pc:sldChg>
      <pc:sldChg chg="addSp delSp modSp">
        <pc:chgData name="Guest User" userId="S::urn:spo:anon#c27a1c07eafcfc2a3abf43ecccb0de64b413d0a8b3d9e8707c061e3bebeeda29::" providerId="AD" clId="Web-{D1E38623-14B5-1D09-F58E-5E613A861631}" dt="2023-03-01T12:58:04.163" v="27" actId="1076"/>
        <pc:sldMkLst>
          <pc:docMk/>
          <pc:sldMk cId="3876797969" sldId="297"/>
        </pc:sldMkLst>
        <pc:picChg chg="add mod">
          <ac:chgData name="Guest User" userId="S::urn:spo:anon#c27a1c07eafcfc2a3abf43ecccb0de64b413d0a8b3d9e8707c061e3bebeeda29::" providerId="AD" clId="Web-{D1E38623-14B5-1D09-F58E-5E613A861631}" dt="2023-03-01T12:58:04.163" v="27" actId="1076"/>
          <ac:picMkLst>
            <pc:docMk/>
            <pc:sldMk cId="3876797969" sldId="297"/>
            <ac:picMk id="2" creationId="{3AFF8DB9-0983-1C2A-B5A4-B1F1ED2EA442}"/>
          </ac:picMkLst>
        </pc:picChg>
        <pc:picChg chg="del">
          <ac:chgData name="Guest User" userId="S::urn:spo:anon#c27a1c07eafcfc2a3abf43ecccb0de64b413d0a8b3d9e8707c061e3bebeeda29::" providerId="AD" clId="Web-{D1E38623-14B5-1D09-F58E-5E613A861631}" dt="2023-03-01T12:57:51.631" v="22"/>
          <ac:picMkLst>
            <pc:docMk/>
            <pc:sldMk cId="3876797969" sldId="297"/>
            <ac:picMk id="6" creationId="{48B456BD-4B96-20F8-55C9-40C701C01C7A}"/>
          </ac:picMkLst>
        </pc:picChg>
      </pc:sldChg>
    </pc:docChg>
  </pc:docChgLst>
  <pc:docChgLst>
    <pc:chgData name="Guest User" userId="S::urn:spo:anon#c27a1c07eafcfc2a3abf43ecccb0de64b413d0a8b3d9e8707c061e3bebeeda29::" providerId="AD" clId="Web-{67D468F3-D5C9-C5D5-14D7-3D97DD3CCC83}"/>
    <pc:docChg chg="addSld modSld">
      <pc:chgData name="Guest User" userId="S::urn:spo:anon#c27a1c07eafcfc2a3abf43ecccb0de64b413d0a8b3d9e8707c061e3bebeeda29::" providerId="AD" clId="Web-{67D468F3-D5C9-C5D5-14D7-3D97DD3CCC83}" dt="2023-03-01T11:21:35.071" v="123" actId="1076"/>
      <pc:docMkLst>
        <pc:docMk/>
      </pc:docMkLst>
      <pc:sldChg chg="addSp delSp modSp new">
        <pc:chgData name="Guest User" userId="S::urn:spo:anon#c27a1c07eafcfc2a3abf43ecccb0de64b413d0a8b3d9e8707c061e3bebeeda29::" providerId="AD" clId="Web-{67D468F3-D5C9-C5D5-14D7-3D97DD3CCC83}" dt="2023-03-01T11:11:01.926" v="12" actId="1076"/>
        <pc:sldMkLst>
          <pc:docMk/>
          <pc:sldMk cId="3386365028" sldId="293"/>
        </pc:sldMkLst>
        <pc:spChg chg="del">
          <ac:chgData name="Guest User" userId="S::urn:spo:anon#c27a1c07eafcfc2a3abf43ecccb0de64b413d0a8b3d9e8707c061e3bebeeda29::" providerId="AD" clId="Web-{67D468F3-D5C9-C5D5-14D7-3D97DD3CCC83}" dt="2023-03-01T11:09:47.018" v="2"/>
          <ac:spMkLst>
            <pc:docMk/>
            <pc:sldMk cId="3386365028" sldId="293"/>
            <ac:spMk id="2" creationId="{DCAB387C-F5CD-98B9-E659-A59998CBDD62}"/>
          </ac:spMkLst>
        </pc:spChg>
        <pc:spChg chg="del">
          <ac:chgData name="Guest User" userId="S::urn:spo:anon#c27a1c07eafcfc2a3abf43ecccb0de64b413d0a8b3d9e8707c061e3bebeeda29::" providerId="AD" clId="Web-{67D468F3-D5C9-C5D5-14D7-3D97DD3CCC83}" dt="2023-03-01T11:09:46.252" v="1"/>
          <ac:spMkLst>
            <pc:docMk/>
            <pc:sldMk cId="3386365028" sldId="293"/>
            <ac:spMk id="3" creationId="{24F0B7D3-EA29-1BC7-EAA3-1C8E2D8993AB}"/>
          </ac:spMkLst>
        </pc:spChg>
        <pc:spChg chg="add mod">
          <ac:chgData name="Guest User" userId="S::urn:spo:anon#c27a1c07eafcfc2a3abf43ecccb0de64b413d0a8b3d9e8707c061e3bebeeda29::" providerId="AD" clId="Web-{67D468F3-D5C9-C5D5-14D7-3D97DD3CCC83}" dt="2023-03-01T11:10:54.457" v="9" actId="1076"/>
          <ac:spMkLst>
            <pc:docMk/>
            <pc:sldMk cId="3386365028" sldId="293"/>
            <ac:spMk id="8" creationId="{F0D123FE-3F78-12B9-AE07-B555BF04A5F8}"/>
          </ac:spMkLst>
        </pc:spChg>
        <pc:picChg chg="add mod">
          <ac:chgData name="Guest User" userId="S::urn:spo:anon#c27a1c07eafcfc2a3abf43ecccb0de64b413d0a8b3d9e8707c061e3bebeeda29::" providerId="AD" clId="Web-{67D468F3-D5C9-C5D5-14D7-3D97DD3CCC83}" dt="2023-03-01T11:11:01.926" v="12" actId="1076"/>
          <ac:picMkLst>
            <pc:docMk/>
            <pc:sldMk cId="3386365028" sldId="293"/>
            <ac:picMk id="4" creationId="{2F526394-2784-4CCF-7445-8347DF5C2118}"/>
          </ac:picMkLst>
        </pc:picChg>
        <pc:picChg chg="add mod">
          <ac:chgData name="Guest User" userId="S::urn:spo:anon#c27a1c07eafcfc2a3abf43ecccb0de64b413d0a8b3d9e8707c061e3bebeeda29::" providerId="AD" clId="Web-{67D468F3-D5C9-C5D5-14D7-3D97DD3CCC83}" dt="2023-03-01T11:10:54.504" v="10" actId="1076"/>
          <ac:picMkLst>
            <pc:docMk/>
            <pc:sldMk cId="3386365028" sldId="293"/>
            <ac:picMk id="6" creationId="{15ACB5B6-13EE-3FD7-F692-4DF9ABF82967}"/>
          </ac:picMkLst>
        </pc:picChg>
      </pc:sldChg>
      <pc:sldChg chg="addSp delSp modSp new">
        <pc:chgData name="Guest User" userId="S::urn:spo:anon#c27a1c07eafcfc2a3abf43ecccb0de64b413d0a8b3d9e8707c061e3bebeeda29::" providerId="AD" clId="Web-{67D468F3-D5C9-C5D5-14D7-3D97DD3CCC83}" dt="2023-03-01T11:12:39.351" v="27" actId="1076"/>
        <pc:sldMkLst>
          <pc:docMk/>
          <pc:sldMk cId="3991345258" sldId="294"/>
        </pc:sldMkLst>
        <pc:spChg chg="del">
          <ac:chgData name="Guest User" userId="S::urn:spo:anon#c27a1c07eafcfc2a3abf43ecccb0de64b413d0a8b3d9e8707c061e3bebeeda29::" providerId="AD" clId="Web-{67D468F3-D5C9-C5D5-14D7-3D97DD3CCC83}" dt="2023-03-01T11:11:14.567" v="15"/>
          <ac:spMkLst>
            <pc:docMk/>
            <pc:sldMk cId="3991345258" sldId="294"/>
            <ac:spMk id="2" creationId="{9DAB036A-C434-D488-5F96-FA64C4998BD3}"/>
          </ac:spMkLst>
        </pc:spChg>
        <pc:spChg chg="del">
          <ac:chgData name="Guest User" userId="S::urn:spo:anon#c27a1c07eafcfc2a3abf43ecccb0de64b413d0a8b3d9e8707c061e3bebeeda29::" providerId="AD" clId="Web-{67D468F3-D5C9-C5D5-14D7-3D97DD3CCC83}" dt="2023-03-01T11:11:13.692" v="14"/>
          <ac:spMkLst>
            <pc:docMk/>
            <pc:sldMk cId="3991345258" sldId="294"/>
            <ac:spMk id="3" creationId="{BAD52FC4-7DFA-FBD2-BC1F-17ECB52E86DC}"/>
          </ac:spMkLst>
        </pc:spChg>
        <pc:picChg chg="add mod">
          <ac:chgData name="Guest User" userId="S::urn:spo:anon#c27a1c07eafcfc2a3abf43ecccb0de64b413d0a8b3d9e8707c061e3bebeeda29::" providerId="AD" clId="Web-{67D468F3-D5C9-C5D5-14D7-3D97DD3CCC83}" dt="2023-03-01T11:12:39.351" v="27" actId="1076"/>
          <ac:picMkLst>
            <pc:docMk/>
            <pc:sldMk cId="3991345258" sldId="294"/>
            <ac:picMk id="4" creationId="{EC2CDCB0-60D2-020D-7BB9-7DB5871720B8}"/>
          </ac:picMkLst>
        </pc:picChg>
        <pc:picChg chg="add mod">
          <ac:chgData name="Guest User" userId="S::urn:spo:anon#c27a1c07eafcfc2a3abf43ecccb0de64b413d0a8b3d9e8707c061e3bebeeda29::" providerId="AD" clId="Web-{67D468F3-D5C9-C5D5-14D7-3D97DD3CCC83}" dt="2023-03-01T11:11:59.553" v="21" actId="1076"/>
          <ac:picMkLst>
            <pc:docMk/>
            <pc:sldMk cId="3991345258" sldId="294"/>
            <ac:picMk id="5" creationId="{ABCCF0EF-E59B-BF22-FEEF-FEC87FB2CF3B}"/>
          </ac:picMkLst>
        </pc:picChg>
        <pc:picChg chg="add mod">
          <ac:chgData name="Guest User" userId="S::urn:spo:anon#c27a1c07eafcfc2a3abf43ecccb0de64b413d0a8b3d9e8707c061e3bebeeda29::" providerId="AD" clId="Web-{67D468F3-D5C9-C5D5-14D7-3D97DD3CCC83}" dt="2023-03-01T11:12:33.726" v="26" actId="1076"/>
          <ac:picMkLst>
            <pc:docMk/>
            <pc:sldMk cId="3991345258" sldId="294"/>
            <ac:picMk id="6" creationId="{1F91E404-0B2F-9702-15D1-C75FFCC80A4E}"/>
          </ac:picMkLst>
        </pc:picChg>
      </pc:sldChg>
      <pc:sldChg chg="addSp delSp modSp new">
        <pc:chgData name="Guest User" userId="S::urn:spo:anon#c27a1c07eafcfc2a3abf43ecccb0de64b413d0a8b3d9e8707c061e3bebeeda29::" providerId="AD" clId="Web-{67D468F3-D5C9-C5D5-14D7-3D97DD3CCC83}" dt="2023-03-01T11:17:37.032" v="93" actId="20577"/>
        <pc:sldMkLst>
          <pc:docMk/>
          <pc:sldMk cId="1696159076" sldId="295"/>
        </pc:sldMkLst>
        <pc:spChg chg="del">
          <ac:chgData name="Guest User" userId="S::urn:spo:anon#c27a1c07eafcfc2a3abf43ecccb0de64b413d0a8b3d9e8707c061e3bebeeda29::" providerId="AD" clId="Web-{67D468F3-D5C9-C5D5-14D7-3D97DD3CCC83}" dt="2023-03-01T11:13:59.026" v="30"/>
          <ac:spMkLst>
            <pc:docMk/>
            <pc:sldMk cId="1696159076" sldId="295"/>
            <ac:spMk id="2" creationId="{C8A22A4C-4D77-788C-84C8-C149979BE478}"/>
          </ac:spMkLst>
        </pc:spChg>
        <pc:spChg chg="del">
          <ac:chgData name="Guest User" userId="S::urn:spo:anon#c27a1c07eafcfc2a3abf43ecccb0de64b413d0a8b3d9e8707c061e3bebeeda29::" providerId="AD" clId="Web-{67D468F3-D5C9-C5D5-14D7-3D97DD3CCC83}" dt="2023-03-01T11:13:55.447" v="29"/>
          <ac:spMkLst>
            <pc:docMk/>
            <pc:sldMk cId="1696159076" sldId="295"/>
            <ac:spMk id="3" creationId="{4D18655F-3DC8-5504-B722-205F70A1F3E8}"/>
          </ac:spMkLst>
        </pc:spChg>
        <pc:spChg chg="add mod">
          <ac:chgData name="Guest User" userId="S::urn:spo:anon#c27a1c07eafcfc2a3abf43ecccb0de64b413d0a8b3d9e8707c061e3bebeeda29::" providerId="AD" clId="Web-{67D468F3-D5C9-C5D5-14D7-3D97DD3CCC83}" dt="2023-03-01T11:17:28.032" v="89" actId="1076"/>
          <ac:spMkLst>
            <pc:docMk/>
            <pc:sldMk cId="1696159076" sldId="295"/>
            <ac:spMk id="10" creationId="{003CC596-DAD5-99EE-633D-0908AFDD947F}"/>
          </ac:spMkLst>
        </pc:spChg>
        <pc:spChg chg="add mod">
          <ac:chgData name="Guest User" userId="S::urn:spo:anon#c27a1c07eafcfc2a3abf43ecccb0de64b413d0a8b3d9e8707c061e3bebeeda29::" providerId="AD" clId="Web-{67D468F3-D5C9-C5D5-14D7-3D97DD3CCC83}" dt="2023-03-01T11:17:37.032" v="93" actId="20577"/>
          <ac:spMkLst>
            <pc:docMk/>
            <pc:sldMk cId="1696159076" sldId="295"/>
            <ac:spMk id="11" creationId="{AF483849-C170-0C51-37A4-B27F9FB1EA6F}"/>
          </ac:spMkLst>
        </pc:spChg>
        <pc:grpChg chg="add mod">
          <ac:chgData name="Guest User" userId="S::urn:spo:anon#c27a1c07eafcfc2a3abf43ecccb0de64b413d0a8b3d9e8707c061e3bebeeda29::" providerId="AD" clId="Web-{67D468F3-D5C9-C5D5-14D7-3D97DD3CCC83}" dt="2023-03-01T11:16:45.984" v="59" actId="1076"/>
          <ac:grpSpMkLst>
            <pc:docMk/>
            <pc:sldMk cId="1696159076" sldId="295"/>
            <ac:grpSpMk id="8" creationId="{DB9C8BBB-DE0A-392B-0222-DBD40D805399}"/>
          </ac:grpSpMkLst>
        </pc:grpChg>
        <pc:picChg chg="add mod">
          <ac:chgData name="Guest User" userId="S::urn:spo:anon#c27a1c07eafcfc2a3abf43ecccb0de64b413d0a8b3d9e8707c061e3bebeeda29::" providerId="AD" clId="Web-{67D468F3-D5C9-C5D5-14D7-3D97DD3CCC83}" dt="2023-03-01T11:15:07.371" v="39" actId="1076"/>
          <ac:picMkLst>
            <pc:docMk/>
            <pc:sldMk cId="1696159076" sldId="295"/>
            <ac:picMk id="4" creationId="{D1E49841-1D68-E35D-5359-B0F0664FF4AB}"/>
          </ac:picMkLst>
        </pc:picChg>
        <pc:picChg chg="add mod">
          <ac:chgData name="Guest User" userId="S::urn:spo:anon#c27a1c07eafcfc2a3abf43ecccb0de64b413d0a8b3d9e8707c061e3bebeeda29::" providerId="AD" clId="Web-{67D468F3-D5C9-C5D5-14D7-3D97DD3CCC83}" dt="2023-03-01T11:16:49.812" v="60" actId="1076"/>
          <ac:picMkLst>
            <pc:docMk/>
            <pc:sldMk cId="1696159076" sldId="295"/>
            <ac:picMk id="5" creationId="{A76F3C71-4A3C-6CA0-82A0-154EC173DCF2}"/>
          </ac:picMkLst>
        </pc:picChg>
        <pc:cxnChg chg="add mod">
          <ac:chgData name="Guest User" userId="S::urn:spo:anon#c27a1c07eafcfc2a3abf43ecccb0de64b413d0a8b3d9e8707c061e3bebeeda29::" providerId="AD" clId="Web-{67D468F3-D5C9-C5D5-14D7-3D97DD3CCC83}" dt="2023-03-01T11:16:29.296" v="54"/>
          <ac:cxnSpMkLst>
            <pc:docMk/>
            <pc:sldMk cId="1696159076" sldId="295"/>
            <ac:cxnSpMk id="6" creationId="{D2E28502-0F2E-FF11-AFDD-7D4AB518DECF}"/>
          </ac:cxnSpMkLst>
        </pc:cxnChg>
        <pc:cxnChg chg="add mod">
          <ac:chgData name="Guest User" userId="S::urn:spo:anon#c27a1c07eafcfc2a3abf43ecccb0de64b413d0a8b3d9e8707c061e3bebeeda29::" providerId="AD" clId="Web-{67D468F3-D5C9-C5D5-14D7-3D97DD3CCC83}" dt="2023-03-01T11:16:29.296" v="55"/>
          <ac:cxnSpMkLst>
            <pc:docMk/>
            <pc:sldMk cId="1696159076" sldId="295"/>
            <ac:cxnSpMk id="7" creationId="{3A70BA99-6975-FBE5-DEB7-C81C59539327}"/>
          </ac:cxnSpMkLst>
        </pc:cxnChg>
        <pc:cxnChg chg="add mod">
          <ac:chgData name="Guest User" userId="S::urn:spo:anon#c27a1c07eafcfc2a3abf43ecccb0de64b413d0a8b3d9e8707c061e3bebeeda29::" providerId="AD" clId="Web-{67D468F3-D5C9-C5D5-14D7-3D97DD3CCC83}" dt="2023-03-01T11:17:02.125" v="64" actId="1076"/>
          <ac:cxnSpMkLst>
            <pc:docMk/>
            <pc:sldMk cId="1696159076" sldId="295"/>
            <ac:cxnSpMk id="9" creationId="{AA3F7652-A6F4-0454-D542-6990927559E8}"/>
          </ac:cxnSpMkLst>
        </pc:cxnChg>
      </pc:sldChg>
      <pc:sldChg chg="addSp delSp modSp new">
        <pc:chgData name="Guest User" userId="S::urn:spo:anon#c27a1c07eafcfc2a3abf43ecccb0de64b413d0a8b3d9e8707c061e3bebeeda29::" providerId="AD" clId="Web-{67D468F3-D5C9-C5D5-14D7-3D97DD3CCC83}" dt="2023-03-01T11:21:35.071" v="123" actId="1076"/>
        <pc:sldMkLst>
          <pc:docMk/>
          <pc:sldMk cId="3205163056" sldId="296"/>
        </pc:sldMkLst>
        <pc:spChg chg="del">
          <ac:chgData name="Guest User" userId="S::urn:spo:anon#c27a1c07eafcfc2a3abf43ecccb0de64b413d0a8b3d9e8707c061e3bebeeda29::" providerId="AD" clId="Web-{67D468F3-D5C9-C5D5-14D7-3D97DD3CCC83}" dt="2023-03-01T11:18:11.690" v="96"/>
          <ac:spMkLst>
            <pc:docMk/>
            <pc:sldMk cId="3205163056" sldId="296"/>
            <ac:spMk id="2" creationId="{91381D69-E1A8-111B-3F7D-7736ED1B677F}"/>
          </ac:spMkLst>
        </pc:spChg>
        <pc:spChg chg="del">
          <ac:chgData name="Guest User" userId="S::urn:spo:anon#c27a1c07eafcfc2a3abf43ecccb0de64b413d0a8b3d9e8707c061e3bebeeda29::" providerId="AD" clId="Web-{67D468F3-D5C9-C5D5-14D7-3D97DD3CCC83}" dt="2023-03-01T11:18:10.768" v="95"/>
          <ac:spMkLst>
            <pc:docMk/>
            <pc:sldMk cId="3205163056" sldId="296"/>
            <ac:spMk id="3" creationId="{2CBF8768-8653-4A91-779B-53BD26F21C8A}"/>
          </ac:spMkLst>
        </pc:spChg>
        <pc:picChg chg="add mod">
          <ac:chgData name="Guest User" userId="S::urn:spo:anon#c27a1c07eafcfc2a3abf43ecccb0de64b413d0a8b3d9e8707c061e3bebeeda29::" providerId="AD" clId="Web-{67D468F3-D5C9-C5D5-14D7-3D97DD3CCC83}" dt="2023-03-01T11:21:35.071" v="123" actId="1076"/>
          <ac:picMkLst>
            <pc:docMk/>
            <pc:sldMk cId="3205163056" sldId="296"/>
            <ac:picMk id="4" creationId="{D2140E80-B997-B9E9-9480-C9DD92246A9D}"/>
          </ac:picMkLst>
        </pc:picChg>
      </pc:sldChg>
      <pc:sldChg chg="addSp delSp modSp new">
        <pc:chgData name="Guest User" userId="S::urn:spo:anon#c27a1c07eafcfc2a3abf43ecccb0de64b413d0a8b3d9e8707c061e3bebeeda29::" providerId="AD" clId="Web-{67D468F3-D5C9-C5D5-14D7-3D97DD3CCC83}" dt="2023-03-01T11:20:05.959" v="119" actId="1076"/>
        <pc:sldMkLst>
          <pc:docMk/>
          <pc:sldMk cId="3876797969" sldId="297"/>
        </pc:sldMkLst>
        <pc:spChg chg="del">
          <ac:chgData name="Guest User" userId="S::urn:spo:anon#c27a1c07eafcfc2a3abf43ecccb0de64b413d0a8b3d9e8707c061e3bebeeda29::" providerId="AD" clId="Web-{67D468F3-D5C9-C5D5-14D7-3D97DD3CCC83}" dt="2023-03-01T11:18:51.363" v="104"/>
          <ac:spMkLst>
            <pc:docMk/>
            <pc:sldMk cId="3876797969" sldId="297"/>
            <ac:spMk id="2" creationId="{A4673572-FD0C-CA94-EB22-85C8D79542AE}"/>
          </ac:spMkLst>
        </pc:spChg>
        <pc:spChg chg="del">
          <ac:chgData name="Guest User" userId="S::urn:spo:anon#c27a1c07eafcfc2a3abf43ecccb0de64b413d0a8b3d9e8707c061e3bebeeda29::" providerId="AD" clId="Web-{67D468F3-D5C9-C5D5-14D7-3D97DD3CCC83}" dt="2023-03-01T11:18:50.378" v="103"/>
          <ac:spMkLst>
            <pc:docMk/>
            <pc:sldMk cId="3876797969" sldId="297"/>
            <ac:spMk id="3" creationId="{16C4FBEF-74A6-C492-3C71-DA288E7B3150}"/>
          </ac:spMkLst>
        </pc:spChg>
        <pc:spChg chg="add del">
          <ac:chgData name="Guest User" userId="S::urn:spo:anon#c27a1c07eafcfc2a3abf43ecccb0de64b413d0a8b3d9e8707c061e3bebeeda29::" providerId="AD" clId="Web-{67D468F3-D5C9-C5D5-14D7-3D97DD3CCC83}" dt="2023-03-01T11:19:46.068" v="113"/>
          <ac:spMkLst>
            <pc:docMk/>
            <pc:sldMk cId="3876797969" sldId="297"/>
            <ac:spMk id="5" creationId="{F18BC65F-41BD-8182-CA58-2E77F29BAAD1}"/>
          </ac:spMkLst>
        </pc:spChg>
        <pc:picChg chg="add mod">
          <ac:chgData name="Guest User" userId="S::urn:spo:anon#c27a1c07eafcfc2a3abf43ecccb0de64b413d0a8b3d9e8707c061e3bebeeda29::" providerId="AD" clId="Web-{67D468F3-D5C9-C5D5-14D7-3D97DD3CCC83}" dt="2023-03-01T11:19:10.988" v="111" actId="1076"/>
          <ac:picMkLst>
            <pc:docMk/>
            <pc:sldMk cId="3876797969" sldId="297"/>
            <ac:picMk id="4" creationId="{34ADA3B9-AB5E-B5D6-00FF-4081DAF36CE7}"/>
          </ac:picMkLst>
        </pc:picChg>
        <pc:picChg chg="add mod">
          <ac:chgData name="Guest User" userId="S::urn:spo:anon#c27a1c07eafcfc2a3abf43ecccb0de64b413d0a8b3d9e8707c061e3bebeeda29::" providerId="AD" clId="Web-{67D468F3-D5C9-C5D5-14D7-3D97DD3CCC83}" dt="2023-03-01T11:20:05.959" v="119" actId="1076"/>
          <ac:picMkLst>
            <pc:docMk/>
            <pc:sldMk cId="3876797969" sldId="297"/>
            <ac:picMk id="6" creationId="{48B456BD-4B96-20F8-55C9-40C701C01C7A}"/>
          </ac:picMkLst>
        </pc:picChg>
      </pc:sldChg>
    </pc:docChg>
  </pc:docChgLst>
  <pc:docChgLst>
    <pc:chgData name="Akasapu Hemanthika" userId="143c285a-a4f5-47de-9039-4931e25ca5d3" providerId="ADAL" clId="{75357076-B0C5-EA43-92C3-168B75B35096}"/>
    <pc:docChg chg="undo custSel addSld delSld modSld sldOrd modMainMaster">
      <pc:chgData name="Akasapu Hemanthika" userId="143c285a-a4f5-47de-9039-4931e25ca5d3" providerId="ADAL" clId="{75357076-B0C5-EA43-92C3-168B75B35096}" dt="2023-03-02T11:15:26.784" v="4522" actId="1076"/>
      <pc:docMkLst>
        <pc:docMk/>
      </pc:docMkLst>
      <pc:sldChg chg="addSp delSp modSp mod">
        <pc:chgData name="Akasapu Hemanthika" userId="143c285a-a4f5-47de-9039-4931e25ca5d3" providerId="ADAL" clId="{75357076-B0C5-EA43-92C3-168B75B35096}" dt="2023-03-01T09:38:07.035" v="1998" actId="20577"/>
        <pc:sldMkLst>
          <pc:docMk/>
          <pc:sldMk cId="555094268" sldId="256"/>
        </pc:sldMkLst>
        <pc:spChg chg="mod">
          <ac:chgData name="Akasapu Hemanthika" userId="143c285a-a4f5-47de-9039-4931e25ca5d3" providerId="ADAL" clId="{75357076-B0C5-EA43-92C3-168B75B35096}" dt="2023-03-01T09:38:07.035" v="1998" actId="20577"/>
          <ac:spMkLst>
            <pc:docMk/>
            <pc:sldMk cId="555094268" sldId="256"/>
            <ac:spMk id="2" creationId="{76AA2B28-537F-FE64-762D-8CF608E9BA75}"/>
          </ac:spMkLst>
        </pc:spChg>
        <pc:spChg chg="add del">
          <ac:chgData name="Akasapu Hemanthika" userId="143c285a-a4f5-47de-9039-4931e25ca5d3" providerId="ADAL" clId="{75357076-B0C5-EA43-92C3-168B75B35096}" dt="2023-02-17T05:51:41.296" v="2" actId="22"/>
          <ac:spMkLst>
            <pc:docMk/>
            <pc:sldMk cId="555094268" sldId="256"/>
            <ac:spMk id="6" creationId="{24392FA5-2527-18F0-2816-586D232368EF}"/>
          </ac:spMkLst>
        </pc:spChg>
        <pc:spChg chg="add del">
          <ac:chgData name="Akasapu Hemanthika" userId="143c285a-a4f5-47de-9039-4931e25ca5d3" providerId="ADAL" clId="{75357076-B0C5-EA43-92C3-168B75B35096}" dt="2023-02-17T05:51:43.696" v="4" actId="22"/>
          <ac:spMkLst>
            <pc:docMk/>
            <pc:sldMk cId="555094268" sldId="256"/>
            <ac:spMk id="8" creationId="{C33A5B7E-CD7F-5B76-CF38-A997D6088E7F}"/>
          </ac:spMkLst>
        </pc:spChg>
      </pc:sldChg>
      <pc:sldChg chg="modSp add mod">
        <pc:chgData name="Akasapu Hemanthika" userId="143c285a-a4f5-47de-9039-4931e25ca5d3" providerId="ADAL" clId="{75357076-B0C5-EA43-92C3-168B75B35096}" dt="2023-03-01T12:30:07.510" v="2802" actId="207"/>
        <pc:sldMkLst>
          <pc:docMk/>
          <pc:sldMk cId="572873925" sldId="257"/>
        </pc:sldMkLst>
        <pc:spChg chg="mod">
          <ac:chgData name="Akasapu Hemanthika" userId="143c285a-a4f5-47de-9039-4931e25ca5d3" providerId="ADAL" clId="{75357076-B0C5-EA43-92C3-168B75B35096}" dt="2023-03-01T12:30:07.510" v="2802" actId="207"/>
          <ac:spMkLst>
            <pc:docMk/>
            <pc:sldMk cId="572873925" sldId="257"/>
            <ac:spMk id="3" creationId="{A91B3CEE-801B-F795-8B28-FAA9DF9539A1}"/>
          </ac:spMkLst>
        </pc:spChg>
      </pc:sldChg>
      <pc:sldChg chg="add">
        <pc:chgData name="Akasapu Hemanthika" userId="143c285a-a4f5-47de-9039-4931e25ca5d3" providerId="ADAL" clId="{75357076-B0C5-EA43-92C3-168B75B35096}" dt="2023-03-01T09:36:02.797" v="1945"/>
        <pc:sldMkLst>
          <pc:docMk/>
          <pc:sldMk cId="259016882" sldId="258"/>
        </pc:sldMkLst>
      </pc:sldChg>
      <pc:sldChg chg="modSp add mod ord">
        <pc:chgData name="Akasapu Hemanthika" userId="143c285a-a4f5-47de-9039-4931e25ca5d3" providerId="ADAL" clId="{75357076-B0C5-EA43-92C3-168B75B35096}" dt="2023-03-02T08:33:57.077" v="4327" actId="20578"/>
        <pc:sldMkLst>
          <pc:docMk/>
          <pc:sldMk cId="175699642" sldId="259"/>
        </pc:sldMkLst>
        <pc:spChg chg="mod">
          <ac:chgData name="Akasapu Hemanthika" userId="143c285a-a4f5-47de-9039-4931e25ca5d3" providerId="ADAL" clId="{75357076-B0C5-EA43-92C3-168B75B35096}" dt="2023-03-01T12:46:24.904" v="2872" actId="207"/>
          <ac:spMkLst>
            <pc:docMk/>
            <pc:sldMk cId="175699642" sldId="259"/>
            <ac:spMk id="3" creationId="{0F616961-FA2C-92AE-C41C-1639D19106CE}"/>
          </ac:spMkLst>
        </pc:spChg>
      </pc:sldChg>
      <pc:sldChg chg="delSp modSp add mod delAnim modNotesTx">
        <pc:chgData name="Akasapu Hemanthika" userId="143c285a-a4f5-47de-9039-4931e25ca5d3" providerId="ADAL" clId="{75357076-B0C5-EA43-92C3-168B75B35096}" dt="2023-03-02T10:13:37.138" v="4404" actId="207"/>
        <pc:sldMkLst>
          <pc:docMk/>
          <pc:sldMk cId="3435004681" sldId="260"/>
        </pc:sldMkLst>
        <pc:spChg chg="mod">
          <ac:chgData name="Akasapu Hemanthika" userId="143c285a-a4f5-47de-9039-4931e25ca5d3" providerId="ADAL" clId="{75357076-B0C5-EA43-92C3-168B75B35096}" dt="2023-03-02T10:13:37.138" v="4404" actId="207"/>
          <ac:spMkLst>
            <pc:docMk/>
            <pc:sldMk cId="3435004681" sldId="260"/>
            <ac:spMk id="3" creationId="{EAD15138-6AEE-4A68-9F0E-4AED4F2791CB}"/>
          </ac:spMkLst>
        </pc:spChg>
        <pc:spChg chg="del">
          <ac:chgData name="Akasapu Hemanthika" userId="143c285a-a4f5-47de-9039-4931e25ca5d3" providerId="ADAL" clId="{75357076-B0C5-EA43-92C3-168B75B35096}" dt="2023-03-01T12:47:32.239" v="2876" actId="21"/>
          <ac:spMkLst>
            <pc:docMk/>
            <pc:sldMk cId="3435004681" sldId="260"/>
            <ac:spMk id="4" creationId="{4CF9FC2D-18C0-8992-0420-3CED1C601B07}"/>
          </ac:spMkLst>
        </pc:spChg>
      </pc:sldChg>
      <pc:sldChg chg="addSp modSp add mod">
        <pc:chgData name="Akasapu Hemanthika" userId="143c285a-a4f5-47de-9039-4931e25ca5d3" providerId="ADAL" clId="{75357076-B0C5-EA43-92C3-168B75B35096}" dt="2023-03-01T12:44:32.045" v="2861" actId="1076"/>
        <pc:sldMkLst>
          <pc:docMk/>
          <pc:sldMk cId="2042219423" sldId="261"/>
        </pc:sldMkLst>
        <pc:spChg chg="mod">
          <ac:chgData name="Akasapu Hemanthika" userId="143c285a-a4f5-47de-9039-4931e25ca5d3" providerId="ADAL" clId="{75357076-B0C5-EA43-92C3-168B75B35096}" dt="2023-03-01T12:44:27.861" v="2860" actId="27636"/>
          <ac:spMkLst>
            <pc:docMk/>
            <pc:sldMk cId="2042219423" sldId="261"/>
            <ac:spMk id="3" creationId="{4BB1D6EA-FE84-F501-56C0-1DC6088DE5F0}"/>
          </ac:spMkLst>
        </pc:spChg>
        <pc:spChg chg="add mod">
          <ac:chgData name="Akasapu Hemanthika" userId="143c285a-a4f5-47de-9039-4931e25ca5d3" providerId="ADAL" clId="{75357076-B0C5-EA43-92C3-168B75B35096}" dt="2023-03-01T12:44:21.265" v="2858" actId="1076"/>
          <ac:spMkLst>
            <pc:docMk/>
            <pc:sldMk cId="2042219423" sldId="261"/>
            <ac:spMk id="6" creationId="{48B5981F-FAE7-2138-6BD6-A3D7CA0CFF7A}"/>
          </ac:spMkLst>
        </pc:spChg>
        <pc:picChg chg="add mod">
          <ac:chgData name="Akasapu Hemanthika" userId="143c285a-a4f5-47de-9039-4931e25ca5d3" providerId="ADAL" clId="{75357076-B0C5-EA43-92C3-168B75B35096}" dt="2023-03-01T12:44:32.045" v="2861" actId="1076"/>
          <ac:picMkLst>
            <pc:docMk/>
            <pc:sldMk cId="2042219423" sldId="261"/>
            <ac:picMk id="4" creationId="{06E57D57-5525-170E-1CC7-7F7433FA8D96}"/>
          </ac:picMkLst>
        </pc:picChg>
      </pc:sldChg>
      <pc:sldChg chg="modSp add mod">
        <pc:chgData name="Akasapu Hemanthika" userId="143c285a-a4f5-47de-9039-4931e25ca5d3" providerId="ADAL" clId="{75357076-B0C5-EA43-92C3-168B75B35096}" dt="2023-03-01T12:45:07.677" v="2864" actId="207"/>
        <pc:sldMkLst>
          <pc:docMk/>
          <pc:sldMk cId="3797760759" sldId="262"/>
        </pc:sldMkLst>
        <pc:spChg chg="mod">
          <ac:chgData name="Akasapu Hemanthika" userId="143c285a-a4f5-47de-9039-4931e25ca5d3" providerId="ADAL" clId="{75357076-B0C5-EA43-92C3-168B75B35096}" dt="2023-03-01T12:45:07.677" v="2864" actId="207"/>
          <ac:spMkLst>
            <pc:docMk/>
            <pc:sldMk cId="3797760759" sldId="262"/>
            <ac:spMk id="3" creationId="{4889544F-AC52-0DC5-59C9-4E46030B5556}"/>
          </ac:spMkLst>
        </pc:spChg>
      </pc:sldChg>
      <pc:sldChg chg="modSp add mod">
        <pc:chgData name="Akasapu Hemanthika" userId="143c285a-a4f5-47de-9039-4931e25ca5d3" providerId="ADAL" clId="{75357076-B0C5-EA43-92C3-168B75B35096}" dt="2023-03-02T06:52:18.014" v="3970" actId="1076"/>
        <pc:sldMkLst>
          <pc:docMk/>
          <pc:sldMk cId="3983813665" sldId="263"/>
        </pc:sldMkLst>
        <pc:spChg chg="mod">
          <ac:chgData name="Akasapu Hemanthika" userId="143c285a-a4f5-47de-9039-4931e25ca5d3" providerId="ADAL" clId="{75357076-B0C5-EA43-92C3-168B75B35096}" dt="2023-03-02T06:52:18.014" v="3970" actId="1076"/>
          <ac:spMkLst>
            <pc:docMk/>
            <pc:sldMk cId="3983813665" sldId="263"/>
            <ac:spMk id="2" creationId="{DF711B21-0EA6-B655-1C17-9FA2D77AB026}"/>
          </ac:spMkLst>
        </pc:spChg>
        <pc:spChg chg="mod">
          <ac:chgData name="Akasapu Hemanthika" userId="143c285a-a4f5-47de-9039-4931e25ca5d3" providerId="ADAL" clId="{75357076-B0C5-EA43-92C3-168B75B35096}" dt="2023-03-02T06:52:13.584" v="3969" actId="1076"/>
          <ac:spMkLst>
            <pc:docMk/>
            <pc:sldMk cId="3983813665" sldId="263"/>
            <ac:spMk id="3" creationId="{0CF67BBF-EADA-0171-AE4F-CDAC900A79D3}"/>
          </ac:spMkLst>
        </pc:spChg>
      </pc:sldChg>
      <pc:sldChg chg="delSp modSp add mod">
        <pc:chgData name="Akasapu Hemanthika" userId="143c285a-a4f5-47de-9039-4931e25ca5d3" providerId="ADAL" clId="{75357076-B0C5-EA43-92C3-168B75B35096}" dt="2023-03-02T10:10:24.673" v="4401" actId="1036"/>
        <pc:sldMkLst>
          <pc:docMk/>
          <pc:sldMk cId="3228851242" sldId="264"/>
        </pc:sldMkLst>
        <pc:spChg chg="mod">
          <ac:chgData name="Akasapu Hemanthika" userId="143c285a-a4f5-47de-9039-4931e25ca5d3" providerId="ADAL" clId="{75357076-B0C5-EA43-92C3-168B75B35096}" dt="2023-03-02T10:10:24.673" v="4401" actId="1036"/>
          <ac:spMkLst>
            <pc:docMk/>
            <pc:sldMk cId="3228851242" sldId="264"/>
            <ac:spMk id="6" creationId="{25DB36B8-9C3D-C158-DF90-D5242F865507}"/>
          </ac:spMkLst>
        </pc:spChg>
        <pc:spChg chg="del">
          <ac:chgData name="Akasapu Hemanthika" userId="143c285a-a4f5-47de-9039-4931e25ca5d3" providerId="ADAL" clId="{75357076-B0C5-EA43-92C3-168B75B35096}" dt="2023-03-02T08:34:16.478" v="4328" actId="478"/>
          <ac:spMkLst>
            <pc:docMk/>
            <pc:sldMk cId="3228851242" sldId="264"/>
            <ac:spMk id="7" creationId="{4D3A451D-1A36-00AA-8A6F-95133F5D81BB}"/>
          </ac:spMkLst>
        </pc:spChg>
        <pc:picChg chg="mod">
          <ac:chgData name="Akasapu Hemanthika" userId="143c285a-a4f5-47de-9039-4931e25ca5d3" providerId="ADAL" clId="{75357076-B0C5-EA43-92C3-168B75B35096}" dt="2023-03-02T10:10:24.673" v="4401" actId="1036"/>
          <ac:picMkLst>
            <pc:docMk/>
            <pc:sldMk cId="3228851242" sldId="264"/>
            <ac:picMk id="9" creationId="{56C8DBCF-542C-E289-FEC4-24E856B1C196}"/>
          </ac:picMkLst>
        </pc:picChg>
        <pc:picChg chg="mod">
          <ac:chgData name="Akasapu Hemanthika" userId="143c285a-a4f5-47de-9039-4931e25ca5d3" providerId="ADAL" clId="{75357076-B0C5-EA43-92C3-168B75B35096}" dt="2023-03-02T10:10:24.673" v="4401" actId="1036"/>
          <ac:picMkLst>
            <pc:docMk/>
            <pc:sldMk cId="3228851242" sldId="264"/>
            <ac:picMk id="10" creationId="{7ABD79AC-1E30-5E09-A36F-D6DB290347CE}"/>
          </ac:picMkLst>
        </pc:picChg>
      </pc:sldChg>
      <pc:sldChg chg="add">
        <pc:chgData name="Akasapu Hemanthika" userId="143c285a-a4f5-47de-9039-4931e25ca5d3" providerId="ADAL" clId="{75357076-B0C5-EA43-92C3-168B75B35096}" dt="2023-03-01T09:36:02.797" v="1945"/>
        <pc:sldMkLst>
          <pc:docMk/>
          <pc:sldMk cId="2876638845" sldId="265"/>
        </pc:sldMkLst>
      </pc:sldChg>
      <pc:sldChg chg="add">
        <pc:chgData name="Akasapu Hemanthika" userId="143c285a-a4f5-47de-9039-4931e25ca5d3" providerId="ADAL" clId="{75357076-B0C5-EA43-92C3-168B75B35096}" dt="2023-03-01T09:36:02.797" v="1945"/>
        <pc:sldMkLst>
          <pc:docMk/>
          <pc:sldMk cId="2012153994" sldId="266"/>
        </pc:sldMkLst>
      </pc:sldChg>
      <pc:sldChg chg="addSp delSp modSp add del mod modNotesTx">
        <pc:chgData name="Akasapu Hemanthika" userId="143c285a-a4f5-47de-9039-4931e25ca5d3" providerId="ADAL" clId="{75357076-B0C5-EA43-92C3-168B75B35096}" dt="2023-03-02T06:31:24.370" v="3963"/>
        <pc:sldMkLst>
          <pc:docMk/>
          <pc:sldMk cId="2256707398" sldId="279"/>
        </pc:sldMkLst>
        <pc:spChg chg="mod">
          <ac:chgData name="Akasapu Hemanthika" userId="143c285a-a4f5-47de-9039-4931e25ca5d3" providerId="ADAL" clId="{75357076-B0C5-EA43-92C3-168B75B35096}" dt="2023-03-02T05:46:44.787" v="3189" actId="20577"/>
          <ac:spMkLst>
            <pc:docMk/>
            <pc:sldMk cId="2256707398" sldId="279"/>
            <ac:spMk id="3" creationId="{C93E1239-DBF5-E07B-4B9E-FF7DEE425094}"/>
          </ac:spMkLst>
        </pc:spChg>
        <pc:spChg chg="add del">
          <ac:chgData name="Akasapu Hemanthika" userId="143c285a-a4f5-47de-9039-4931e25ca5d3" providerId="ADAL" clId="{75357076-B0C5-EA43-92C3-168B75B35096}" dt="2023-03-02T05:32:12.936" v="3128" actId="478"/>
          <ac:spMkLst>
            <pc:docMk/>
            <pc:sldMk cId="2256707398" sldId="279"/>
            <ac:spMk id="4" creationId="{347AC47E-D299-08F1-CE09-0AAA5606A9F4}"/>
          </ac:spMkLst>
        </pc:spChg>
        <pc:spChg chg="add mod">
          <ac:chgData name="Akasapu Hemanthika" userId="143c285a-a4f5-47de-9039-4931e25ca5d3" providerId="ADAL" clId="{75357076-B0C5-EA43-92C3-168B75B35096}" dt="2023-03-02T05:46:58.003" v="3198" actId="1035"/>
          <ac:spMkLst>
            <pc:docMk/>
            <pc:sldMk cId="2256707398" sldId="279"/>
            <ac:spMk id="5" creationId="{64027AB3-0E50-9189-E73C-C11D2CCE6F34}"/>
          </ac:spMkLst>
        </pc:spChg>
        <pc:spChg chg="add mod">
          <ac:chgData name="Akasapu Hemanthika" userId="143c285a-a4f5-47de-9039-4931e25ca5d3" providerId="ADAL" clId="{75357076-B0C5-EA43-92C3-168B75B35096}" dt="2023-03-02T05:46:58.003" v="3198" actId="1035"/>
          <ac:spMkLst>
            <pc:docMk/>
            <pc:sldMk cId="2256707398" sldId="279"/>
            <ac:spMk id="6" creationId="{DCBCB529-6F41-4953-EAD0-08C371EC2595}"/>
          </ac:spMkLst>
        </pc:spChg>
        <pc:spChg chg="add mod">
          <ac:chgData name="Akasapu Hemanthika" userId="143c285a-a4f5-47de-9039-4931e25ca5d3" providerId="ADAL" clId="{75357076-B0C5-EA43-92C3-168B75B35096}" dt="2023-03-02T05:46:58.003" v="3198" actId="1035"/>
          <ac:spMkLst>
            <pc:docMk/>
            <pc:sldMk cId="2256707398" sldId="279"/>
            <ac:spMk id="7" creationId="{E2B44E07-7EE7-B620-542E-25BBB725DD53}"/>
          </ac:spMkLst>
        </pc:spChg>
        <pc:cxnChg chg="add mod">
          <ac:chgData name="Akasapu Hemanthika" userId="143c285a-a4f5-47de-9039-4931e25ca5d3" providerId="ADAL" clId="{75357076-B0C5-EA43-92C3-168B75B35096}" dt="2023-03-02T05:46:58.003" v="3198" actId="1035"/>
          <ac:cxnSpMkLst>
            <pc:docMk/>
            <pc:sldMk cId="2256707398" sldId="279"/>
            <ac:cxnSpMk id="9" creationId="{D2BAABE3-6CC2-1703-BEBC-A096C80FE9F4}"/>
          </ac:cxnSpMkLst>
        </pc:cxnChg>
        <pc:cxnChg chg="add mod">
          <ac:chgData name="Akasapu Hemanthika" userId="143c285a-a4f5-47de-9039-4931e25ca5d3" providerId="ADAL" clId="{75357076-B0C5-EA43-92C3-168B75B35096}" dt="2023-03-02T05:46:58.003" v="3198" actId="1035"/>
          <ac:cxnSpMkLst>
            <pc:docMk/>
            <pc:sldMk cId="2256707398" sldId="279"/>
            <ac:cxnSpMk id="10" creationId="{62FCABF2-B1A7-561F-317D-CB51BFBD1454}"/>
          </ac:cxnSpMkLst>
        </pc:cxnChg>
      </pc:sldChg>
      <pc:sldChg chg="modSp add del mod">
        <pc:chgData name="Akasapu Hemanthika" userId="143c285a-a4f5-47de-9039-4931e25ca5d3" providerId="ADAL" clId="{75357076-B0C5-EA43-92C3-168B75B35096}" dt="2023-03-02T07:39:36.232" v="3994" actId="20577"/>
        <pc:sldMkLst>
          <pc:docMk/>
          <pc:sldMk cId="2613052993" sldId="280"/>
        </pc:sldMkLst>
        <pc:spChg chg="mod">
          <ac:chgData name="Akasapu Hemanthika" userId="143c285a-a4f5-47de-9039-4931e25ca5d3" providerId="ADAL" clId="{75357076-B0C5-EA43-92C3-168B75B35096}" dt="2023-03-02T07:39:36.232" v="3994" actId="20577"/>
          <ac:spMkLst>
            <pc:docMk/>
            <pc:sldMk cId="2613052993" sldId="280"/>
            <ac:spMk id="3" creationId="{FB3818F2-0D68-9D37-6DF8-5D8B7EA8DC20}"/>
          </ac:spMkLst>
        </pc:spChg>
      </pc:sldChg>
      <pc:sldChg chg="addSp delSp modSp add del mod">
        <pc:chgData name="Akasapu Hemanthika" userId="143c285a-a4f5-47de-9039-4931e25ca5d3" providerId="ADAL" clId="{75357076-B0C5-EA43-92C3-168B75B35096}" dt="2023-03-01T09:35:45.144" v="1944" actId="2696"/>
        <pc:sldMkLst>
          <pc:docMk/>
          <pc:sldMk cId="1072548176" sldId="281"/>
        </pc:sldMkLst>
        <pc:spChg chg="mod">
          <ac:chgData name="Akasapu Hemanthika" userId="143c285a-a4f5-47de-9039-4931e25ca5d3" providerId="ADAL" clId="{75357076-B0C5-EA43-92C3-168B75B35096}" dt="2023-02-17T07:31:17.418" v="859" actId="13926"/>
          <ac:spMkLst>
            <pc:docMk/>
            <pc:sldMk cId="1072548176" sldId="281"/>
            <ac:spMk id="3" creationId="{0FDAE95C-7A00-759A-549B-DBB6EE05F0C8}"/>
          </ac:spMkLst>
        </pc:spChg>
        <pc:spChg chg="add del mod">
          <ac:chgData name="Akasapu Hemanthika" userId="143c285a-a4f5-47de-9039-4931e25ca5d3" providerId="ADAL" clId="{75357076-B0C5-EA43-92C3-168B75B35096}" dt="2023-02-17T07:50:16.129" v="1151" actId="478"/>
          <ac:spMkLst>
            <pc:docMk/>
            <pc:sldMk cId="1072548176" sldId="281"/>
            <ac:spMk id="4" creationId="{AE4291D1-D052-54D5-D318-073665ED0F4B}"/>
          </ac:spMkLst>
        </pc:spChg>
        <pc:spChg chg="add mod">
          <ac:chgData name="Akasapu Hemanthika" userId="143c285a-a4f5-47de-9039-4931e25ca5d3" providerId="ADAL" clId="{75357076-B0C5-EA43-92C3-168B75B35096}" dt="2023-02-17T07:50:16.662" v="1152"/>
          <ac:spMkLst>
            <pc:docMk/>
            <pc:sldMk cId="1072548176" sldId="281"/>
            <ac:spMk id="5" creationId="{4B24EC04-9058-15DD-0390-5359F056D138}"/>
          </ac:spMkLst>
        </pc:spChg>
      </pc:sldChg>
      <pc:sldChg chg="modSp add del mod">
        <pc:chgData name="Akasapu Hemanthika" userId="143c285a-a4f5-47de-9039-4931e25ca5d3" providerId="ADAL" clId="{75357076-B0C5-EA43-92C3-168B75B35096}" dt="2023-02-17T07:39:03.169" v="1087" actId="20577"/>
        <pc:sldMkLst>
          <pc:docMk/>
          <pc:sldMk cId="729862346" sldId="282"/>
        </pc:sldMkLst>
        <pc:spChg chg="mod">
          <ac:chgData name="Akasapu Hemanthika" userId="143c285a-a4f5-47de-9039-4931e25ca5d3" providerId="ADAL" clId="{75357076-B0C5-EA43-92C3-168B75B35096}" dt="2023-02-17T07:39:03.169" v="1087" actId="20577"/>
          <ac:spMkLst>
            <pc:docMk/>
            <pc:sldMk cId="729862346" sldId="282"/>
            <ac:spMk id="3" creationId="{D0C1F07F-15B1-EE52-320C-DCDAA6DB0379}"/>
          </ac:spMkLst>
        </pc:spChg>
      </pc:sldChg>
      <pc:sldChg chg="add del">
        <pc:chgData name="Akasapu Hemanthika" userId="143c285a-a4f5-47de-9039-4931e25ca5d3" providerId="ADAL" clId="{75357076-B0C5-EA43-92C3-168B75B35096}" dt="2023-02-17T05:51:59.572" v="9"/>
        <pc:sldMkLst>
          <pc:docMk/>
          <pc:sldMk cId="958926746" sldId="283"/>
        </pc:sldMkLst>
      </pc:sldChg>
      <pc:sldChg chg="addSp delSp modSp add del mod modNotesTx">
        <pc:chgData name="Akasapu Hemanthika" userId="143c285a-a4f5-47de-9039-4931e25ca5d3" providerId="ADAL" clId="{75357076-B0C5-EA43-92C3-168B75B35096}" dt="2023-03-02T06:01:04.128" v="3720" actId="20577"/>
        <pc:sldMkLst>
          <pc:docMk/>
          <pc:sldMk cId="1676758850" sldId="284"/>
        </pc:sldMkLst>
        <pc:spChg chg="mod">
          <ac:chgData name="Akasapu Hemanthika" userId="143c285a-a4f5-47de-9039-4931e25ca5d3" providerId="ADAL" clId="{75357076-B0C5-EA43-92C3-168B75B35096}" dt="2023-03-01T06:37:36.032" v="1902" actId="20577"/>
          <ac:spMkLst>
            <pc:docMk/>
            <pc:sldMk cId="1676758850" sldId="284"/>
            <ac:spMk id="3" creationId="{8D2C1973-0339-3370-288C-5FC1EDCEEA59}"/>
          </ac:spMkLst>
        </pc:spChg>
        <pc:spChg chg="mod">
          <ac:chgData name="Akasapu Hemanthika" userId="143c285a-a4f5-47de-9039-4931e25ca5d3" providerId="ADAL" clId="{75357076-B0C5-EA43-92C3-168B75B35096}" dt="2023-03-01T06:37:53.790" v="1939" actId="1076"/>
          <ac:spMkLst>
            <pc:docMk/>
            <pc:sldMk cId="1676758850" sldId="284"/>
            <ac:spMk id="6" creationId="{EEF1323A-CA75-286C-7CEE-896DFEF9DF2F}"/>
          </ac:spMkLst>
        </pc:spChg>
        <pc:spChg chg="mod">
          <ac:chgData name="Akasapu Hemanthika" userId="143c285a-a4f5-47de-9039-4931e25ca5d3" providerId="ADAL" clId="{75357076-B0C5-EA43-92C3-168B75B35096}" dt="2023-03-01T06:37:47.843" v="1938" actId="1036"/>
          <ac:spMkLst>
            <pc:docMk/>
            <pc:sldMk cId="1676758850" sldId="284"/>
            <ac:spMk id="7" creationId="{2FD6582E-6F2E-995D-B55B-19C636EB4916}"/>
          </ac:spMkLst>
        </pc:spChg>
        <pc:spChg chg="del">
          <ac:chgData name="Akasapu Hemanthika" userId="143c285a-a4f5-47de-9039-4931e25ca5d3" providerId="ADAL" clId="{75357076-B0C5-EA43-92C3-168B75B35096}" dt="2023-03-01T04:45:05.077" v="1187" actId="478"/>
          <ac:spMkLst>
            <pc:docMk/>
            <pc:sldMk cId="1676758850" sldId="284"/>
            <ac:spMk id="8" creationId="{3BD9CC2C-647C-FFEC-F17F-E40705D5BB8B}"/>
          </ac:spMkLst>
        </pc:spChg>
        <pc:spChg chg="add mod">
          <ac:chgData name="Akasapu Hemanthika" userId="143c285a-a4f5-47de-9039-4931e25ca5d3" providerId="ADAL" clId="{75357076-B0C5-EA43-92C3-168B75B35096}" dt="2023-03-01T06:37:47.843" v="1938" actId="1036"/>
          <ac:spMkLst>
            <pc:docMk/>
            <pc:sldMk cId="1676758850" sldId="284"/>
            <ac:spMk id="15" creationId="{DF96495B-650A-765B-157A-77605309C543}"/>
          </ac:spMkLst>
        </pc:spChg>
        <pc:spChg chg="mod">
          <ac:chgData name="Akasapu Hemanthika" userId="143c285a-a4f5-47de-9039-4931e25ca5d3" providerId="ADAL" clId="{75357076-B0C5-EA43-92C3-168B75B35096}" dt="2023-03-01T06:37:56.669" v="1940" actId="1076"/>
          <ac:spMkLst>
            <pc:docMk/>
            <pc:sldMk cId="1676758850" sldId="284"/>
            <ac:spMk id="16" creationId="{307540C5-3F89-CFB5-C1A6-A44CA0CA419F}"/>
          </ac:spMkLst>
        </pc:spChg>
        <pc:spChg chg="add del">
          <ac:chgData name="Akasapu Hemanthika" userId="143c285a-a4f5-47de-9039-4931e25ca5d3" providerId="ADAL" clId="{75357076-B0C5-EA43-92C3-168B75B35096}" dt="2023-03-02T05:56:13.979" v="3553" actId="478"/>
          <ac:spMkLst>
            <pc:docMk/>
            <pc:sldMk cId="1676758850" sldId="284"/>
            <ac:spMk id="21" creationId="{DB7EDC64-8A5C-C262-3E5E-23CB0F69C236}"/>
          </ac:spMkLst>
        </pc:spChg>
        <pc:picChg chg="mod">
          <ac:chgData name="Akasapu Hemanthika" userId="143c285a-a4f5-47de-9039-4931e25ca5d3" providerId="ADAL" clId="{75357076-B0C5-EA43-92C3-168B75B35096}" dt="2023-03-01T06:37:47.843" v="1938" actId="1036"/>
          <ac:picMkLst>
            <pc:docMk/>
            <pc:sldMk cId="1676758850" sldId="284"/>
            <ac:picMk id="4" creationId="{8B66F239-F734-CE8D-E7CC-D353AFF54658}"/>
          </ac:picMkLst>
        </pc:picChg>
        <pc:picChg chg="mod">
          <ac:chgData name="Akasapu Hemanthika" userId="143c285a-a4f5-47de-9039-4931e25ca5d3" providerId="ADAL" clId="{75357076-B0C5-EA43-92C3-168B75B35096}" dt="2023-03-01T06:37:47.843" v="1938" actId="1036"/>
          <ac:picMkLst>
            <pc:docMk/>
            <pc:sldMk cId="1676758850" sldId="284"/>
            <ac:picMk id="5" creationId="{17358666-6CDD-1470-D5A8-5CB570F36C94}"/>
          </ac:picMkLst>
        </pc:picChg>
        <pc:picChg chg="add mod">
          <ac:chgData name="Akasapu Hemanthika" userId="143c285a-a4f5-47de-9039-4931e25ca5d3" providerId="ADAL" clId="{75357076-B0C5-EA43-92C3-168B75B35096}" dt="2023-03-01T06:37:47.843" v="1938" actId="1036"/>
          <ac:picMkLst>
            <pc:docMk/>
            <pc:sldMk cId="1676758850" sldId="284"/>
            <ac:picMk id="9" creationId="{848ADD49-218B-85C5-70AD-846B09C30863}"/>
          </ac:picMkLst>
        </pc:picChg>
        <pc:cxnChg chg="del mod">
          <ac:chgData name="Akasapu Hemanthika" userId="143c285a-a4f5-47de-9039-4931e25ca5d3" providerId="ADAL" clId="{75357076-B0C5-EA43-92C3-168B75B35096}" dt="2023-03-02T05:54:53.164" v="3541" actId="478"/>
          <ac:cxnSpMkLst>
            <pc:docMk/>
            <pc:sldMk cId="1676758850" sldId="284"/>
            <ac:cxnSpMk id="10" creationId="{DDE7F8F3-FFC9-3838-CCF5-41430C2A768A}"/>
          </ac:cxnSpMkLst>
        </pc:cxnChg>
        <pc:cxnChg chg="add del mod">
          <ac:chgData name="Akasapu Hemanthika" userId="143c285a-a4f5-47de-9039-4931e25ca5d3" providerId="ADAL" clId="{75357076-B0C5-EA43-92C3-168B75B35096}" dt="2023-03-02T05:55:34.451" v="3547" actId="478"/>
          <ac:cxnSpMkLst>
            <pc:docMk/>
            <pc:sldMk cId="1676758850" sldId="284"/>
            <ac:cxnSpMk id="11" creationId="{3037AB2A-67D7-9A29-7F1D-4150F2BBD931}"/>
          </ac:cxnSpMkLst>
        </pc:cxnChg>
        <pc:cxnChg chg="mod">
          <ac:chgData name="Akasapu Hemanthika" userId="143c285a-a4f5-47de-9039-4931e25ca5d3" providerId="ADAL" clId="{75357076-B0C5-EA43-92C3-168B75B35096}" dt="2023-03-01T06:37:47.843" v="1938" actId="1036"/>
          <ac:cxnSpMkLst>
            <pc:docMk/>
            <pc:sldMk cId="1676758850" sldId="284"/>
            <ac:cxnSpMk id="12" creationId="{71D66F41-6E41-8113-DAC8-E724004B12AC}"/>
          </ac:cxnSpMkLst>
        </pc:cxnChg>
        <pc:cxnChg chg="add del mod">
          <ac:chgData name="Akasapu Hemanthika" userId="143c285a-a4f5-47de-9039-4931e25ca5d3" providerId="ADAL" clId="{75357076-B0C5-EA43-92C3-168B75B35096}" dt="2023-03-02T05:55:47.869" v="3549" actId="478"/>
          <ac:cxnSpMkLst>
            <pc:docMk/>
            <pc:sldMk cId="1676758850" sldId="284"/>
            <ac:cxnSpMk id="18" creationId="{388F5896-C95C-4409-3B6F-28B57F150052}"/>
          </ac:cxnSpMkLst>
        </pc:cxnChg>
        <pc:cxnChg chg="add del">
          <ac:chgData name="Akasapu Hemanthika" userId="143c285a-a4f5-47de-9039-4931e25ca5d3" providerId="ADAL" clId="{75357076-B0C5-EA43-92C3-168B75B35096}" dt="2023-03-02T05:55:58.416" v="3551" actId="478"/>
          <ac:cxnSpMkLst>
            <pc:docMk/>
            <pc:sldMk cId="1676758850" sldId="284"/>
            <ac:cxnSpMk id="20" creationId="{3320F2F5-154B-74C4-15A1-81B9CCCB6713}"/>
          </ac:cxnSpMkLst>
        </pc:cxnChg>
        <pc:cxnChg chg="add">
          <ac:chgData name="Akasapu Hemanthika" userId="143c285a-a4f5-47de-9039-4931e25ca5d3" providerId="ADAL" clId="{75357076-B0C5-EA43-92C3-168B75B35096}" dt="2023-03-02T05:56:25.540" v="3554" actId="11529"/>
          <ac:cxnSpMkLst>
            <pc:docMk/>
            <pc:sldMk cId="1676758850" sldId="284"/>
            <ac:cxnSpMk id="23" creationId="{7B1174DD-C3E8-9F26-DEF1-19C3FBAA23AB}"/>
          </ac:cxnSpMkLst>
        </pc:cxnChg>
        <pc:cxnChg chg="add mod">
          <ac:chgData name="Akasapu Hemanthika" userId="143c285a-a4f5-47de-9039-4931e25ca5d3" providerId="ADAL" clId="{75357076-B0C5-EA43-92C3-168B75B35096}" dt="2023-03-02T05:56:37.120" v="3556" actId="14100"/>
          <ac:cxnSpMkLst>
            <pc:docMk/>
            <pc:sldMk cId="1676758850" sldId="284"/>
            <ac:cxnSpMk id="25" creationId="{B7688DF1-CA5F-5B76-DA14-B3D28748EF54}"/>
          </ac:cxnSpMkLst>
        </pc:cxnChg>
      </pc:sldChg>
      <pc:sldChg chg="delSp modSp add del mod delAnim modNotesTx">
        <pc:chgData name="Akasapu Hemanthika" userId="143c285a-a4f5-47de-9039-4931e25ca5d3" providerId="ADAL" clId="{75357076-B0C5-EA43-92C3-168B75B35096}" dt="2023-03-02T06:05:24.624" v="3813" actId="20577"/>
        <pc:sldMkLst>
          <pc:docMk/>
          <pc:sldMk cId="2521981198" sldId="285"/>
        </pc:sldMkLst>
        <pc:spChg chg="mod">
          <ac:chgData name="Akasapu Hemanthika" userId="143c285a-a4f5-47de-9039-4931e25ca5d3" providerId="ADAL" clId="{75357076-B0C5-EA43-92C3-168B75B35096}" dt="2023-03-01T06:30:31.976" v="1576" actId="20577"/>
          <ac:spMkLst>
            <pc:docMk/>
            <pc:sldMk cId="2521981198" sldId="285"/>
            <ac:spMk id="2" creationId="{9A504B2B-5EB9-BCA3-28CF-3385620A9253}"/>
          </ac:spMkLst>
        </pc:spChg>
        <pc:spChg chg="mod">
          <ac:chgData name="Akasapu Hemanthika" userId="143c285a-a4f5-47de-9039-4931e25ca5d3" providerId="ADAL" clId="{75357076-B0C5-EA43-92C3-168B75B35096}" dt="2023-03-01T06:34:13.493" v="1869" actId="207"/>
          <ac:spMkLst>
            <pc:docMk/>
            <pc:sldMk cId="2521981198" sldId="285"/>
            <ac:spMk id="3" creationId="{E1957B21-53BF-51FC-EDFF-B60FC69538CB}"/>
          </ac:spMkLst>
        </pc:spChg>
        <pc:spChg chg="del mod">
          <ac:chgData name="Akasapu Hemanthika" userId="143c285a-a4f5-47de-9039-4931e25ca5d3" providerId="ADAL" clId="{75357076-B0C5-EA43-92C3-168B75B35096}" dt="2023-03-01T06:25:59.028" v="1488" actId="21"/>
          <ac:spMkLst>
            <pc:docMk/>
            <pc:sldMk cId="2521981198" sldId="285"/>
            <ac:spMk id="4" creationId="{A2E64066-1526-6271-FD54-2182AACBB1CC}"/>
          </ac:spMkLst>
        </pc:spChg>
      </pc:sldChg>
      <pc:sldChg chg="addSp delSp modSp new mod">
        <pc:chgData name="Akasapu Hemanthika" userId="143c285a-a4f5-47de-9039-4931e25ca5d3" providerId="ADAL" clId="{75357076-B0C5-EA43-92C3-168B75B35096}" dt="2023-02-17T05:58:38.434" v="123" actId="1076"/>
        <pc:sldMkLst>
          <pc:docMk/>
          <pc:sldMk cId="2337342222" sldId="286"/>
        </pc:sldMkLst>
        <pc:spChg chg="mod">
          <ac:chgData name="Akasapu Hemanthika" userId="143c285a-a4f5-47de-9039-4931e25ca5d3" providerId="ADAL" clId="{75357076-B0C5-EA43-92C3-168B75B35096}" dt="2023-02-17T05:55:52.141" v="112" actId="20577"/>
          <ac:spMkLst>
            <pc:docMk/>
            <pc:sldMk cId="2337342222" sldId="286"/>
            <ac:spMk id="2" creationId="{1EECB684-888B-4A96-A0EE-3B724FBCD6B9}"/>
          </ac:spMkLst>
        </pc:spChg>
        <pc:spChg chg="del">
          <ac:chgData name="Akasapu Hemanthika" userId="143c285a-a4f5-47de-9039-4931e25ca5d3" providerId="ADAL" clId="{75357076-B0C5-EA43-92C3-168B75B35096}" dt="2023-02-17T05:56:36.300" v="113" actId="478"/>
          <ac:spMkLst>
            <pc:docMk/>
            <pc:sldMk cId="2337342222" sldId="286"/>
            <ac:spMk id="3" creationId="{6C9733C3-3A43-25FE-0DA1-A762A16BBDC2}"/>
          </ac:spMkLst>
        </pc:spChg>
        <pc:spChg chg="add mod">
          <ac:chgData name="Akasapu Hemanthika" userId="143c285a-a4f5-47de-9039-4931e25ca5d3" providerId="ADAL" clId="{75357076-B0C5-EA43-92C3-168B75B35096}" dt="2023-02-17T05:58:38.434" v="123" actId="1076"/>
          <ac:spMkLst>
            <pc:docMk/>
            <pc:sldMk cId="2337342222" sldId="286"/>
            <ac:spMk id="6" creationId="{977C2D9F-CD89-C080-778B-3A32099CB38F}"/>
          </ac:spMkLst>
        </pc:spChg>
        <pc:picChg chg="add mod">
          <ac:chgData name="Akasapu Hemanthika" userId="143c285a-a4f5-47de-9039-4931e25ca5d3" providerId="ADAL" clId="{75357076-B0C5-EA43-92C3-168B75B35096}" dt="2023-02-17T05:56:57.632" v="118" actId="1076"/>
          <ac:picMkLst>
            <pc:docMk/>
            <pc:sldMk cId="2337342222" sldId="286"/>
            <ac:picMk id="4" creationId="{03CB0BD9-2AA7-6003-B0EF-410541FB73A3}"/>
          </ac:picMkLst>
        </pc:picChg>
      </pc:sldChg>
      <pc:sldChg chg="addSp delSp modSp new mod">
        <pc:chgData name="Akasapu Hemanthika" userId="143c285a-a4f5-47de-9039-4931e25ca5d3" providerId="ADAL" clId="{75357076-B0C5-EA43-92C3-168B75B35096}" dt="2023-03-01T12:14:39.946" v="2562" actId="2710"/>
        <pc:sldMkLst>
          <pc:docMk/>
          <pc:sldMk cId="1934559539" sldId="287"/>
        </pc:sldMkLst>
        <pc:spChg chg="mod">
          <ac:chgData name="Akasapu Hemanthika" userId="143c285a-a4f5-47de-9039-4931e25ca5d3" providerId="ADAL" clId="{75357076-B0C5-EA43-92C3-168B75B35096}" dt="2023-02-17T06:00:14.734" v="144" actId="20577"/>
          <ac:spMkLst>
            <pc:docMk/>
            <pc:sldMk cId="1934559539" sldId="287"/>
            <ac:spMk id="2" creationId="{B3CC9E11-D5A5-157A-ED03-44A7181FD08F}"/>
          </ac:spMkLst>
        </pc:spChg>
        <pc:spChg chg="mod">
          <ac:chgData name="Akasapu Hemanthika" userId="143c285a-a4f5-47de-9039-4931e25ca5d3" providerId="ADAL" clId="{75357076-B0C5-EA43-92C3-168B75B35096}" dt="2023-03-01T12:14:39.946" v="2562" actId="2710"/>
          <ac:spMkLst>
            <pc:docMk/>
            <pc:sldMk cId="1934559539" sldId="287"/>
            <ac:spMk id="3" creationId="{3E3D6266-03B2-C008-A7AA-8674BF959ED3}"/>
          </ac:spMkLst>
        </pc:spChg>
        <pc:spChg chg="add del mod">
          <ac:chgData name="Akasapu Hemanthika" userId="143c285a-a4f5-47de-9039-4931e25ca5d3" providerId="ADAL" clId="{75357076-B0C5-EA43-92C3-168B75B35096}" dt="2023-02-17T06:06:16.449" v="209" actId="478"/>
          <ac:spMkLst>
            <pc:docMk/>
            <pc:sldMk cId="1934559539" sldId="287"/>
            <ac:spMk id="6" creationId="{D9626ED5-0C58-0CFA-53E9-6BF63B44E982}"/>
          </ac:spMkLst>
        </pc:spChg>
        <pc:spChg chg="add del mod">
          <ac:chgData name="Akasapu Hemanthika" userId="143c285a-a4f5-47de-9039-4931e25ca5d3" providerId="ADAL" clId="{75357076-B0C5-EA43-92C3-168B75B35096}" dt="2023-03-01T12:13:51.759" v="2555" actId="478"/>
          <ac:spMkLst>
            <pc:docMk/>
            <pc:sldMk cId="1934559539" sldId="287"/>
            <ac:spMk id="9" creationId="{94A447FE-549E-3A20-3505-4698DEA4C3A2}"/>
          </ac:spMkLst>
        </pc:spChg>
        <pc:spChg chg="add del mod">
          <ac:chgData name="Akasapu Hemanthika" userId="143c285a-a4f5-47de-9039-4931e25ca5d3" providerId="ADAL" clId="{75357076-B0C5-EA43-92C3-168B75B35096}" dt="2023-03-01T12:13:55.081" v="2556" actId="21"/>
          <ac:spMkLst>
            <pc:docMk/>
            <pc:sldMk cId="1934559539" sldId="287"/>
            <ac:spMk id="11" creationId="{42B57FBF-97E6-3F0A-A36A-3FBDB72B622D}"/>
          </ac:spMkLst>
        </pc:spChg>
        <pc:picChg chg="add del mod">
          <ac:chgData name="Akasapu Hemanthika" userId="143c285a-a4f5-47de-9039-4931e25ca5d3" providerId="ADAL" clId="{75357076-B0C5-EA43-92C3-168B75B35096}" dt="2023-02-17T06:06:14.051" v="208" actId="478"/>
          <ac:picMkLst>
            <pc:docMk/>
            <pc:sldMk cId="1934559539" sldId="287"/>
            <ac:picMk id="4" creationId="{14CA24A9-98A6-295E-C84D-39D3D6292027}"/>
          </ac:picMkLst>
        </pc:picChg>
        <pc:picChg chg="add del mod">
          <ac:chgData name="Akasapu Hemanthika" userId="143c285a-a4f5-47de-9039-4931e25ca5d3" providerId="ADAL" clId="{75357076-B0C5-EA43-92C3-168B75B35096}" dt="2023-03-01T12:13:48.919" v="2554" actId="478"/>
          <ac:picMkLst>
            <pc:docMk/>
            <pc:sldMk cId="1934559539" sldId="287"/>
            <ac:picMk id="7" creationId="{408CD665-BDBB-4F20-3457-5886CEE38BC4}"/>
          </ac:picMkLst>
        </pc:picChg>
      </pc:sldChg>
      <pc:sldChg chg="addSp modSp new mod modAnim">
        <pc:chgData name="Akasapu Hemanthika" userId="143c285a-a4f5-47de-9039-4931e25ca5d3" providerId="ADAL" clId="{75357076-B0C5-EA43-92C3-168B75B35096}" dt="2023-03-01T12:28:56.385" v="2798" actId="1035"/>
        <pc:sldMkLst>
          <pc:docMk/>
          <pc:sldMk cId="2047132496" sldId="288"/>
        </pc:sldMkLst>
        <pc:spChg chg="mod">
          <ac:chgData name="Akasapu Hemanthika" userId="143c285a-a4f5-47de-9039-4931e25ca5d3" providerId="ADAL" clId="{75357076-B0C5-EA43-92C3-168B75B35096}" dt="2023-02-17T06:11:22.448" v="254" actId="20577"/>
          <ac:spMkLst>
            <pc:docMk/>
            <pc:sldMk cId="2047132496" sldId="288"/>
            <ac:spMk id="2" creationId="{DE4FA5B9-1AE8-37B2-01AC-955FDA9A0004}"/>
          </ac:spMkLst>
        </pc:spChg>
        <pc:spChg chg="mod">
          <ac:chgData name="Akasapu Hemanthika" userId="143c285a-a4f5-47de-9039-4931e25ca5d3" providerId="ADAL" clId="{75357076-B0C5-EA43-92C3-168B75B35096}" dt="2023-03-01T12:28:29.003" v="2786" actId="207"/>
          <ac:spMkLst>
            <pc:docMk/>
            <pc:sldMk cId="2047132496" sldId="288"/>
            <ac:spMk id="3" creationId="{5B186F81-29C8-2EB7-1303-DC6A4BC83877}"/>
          </ac:spMkLst>
        </pc:spChg>
        <pc:picChg chg="add mod">
          <ac:chgData name="Akasapu Hemanthika" userId="143c285a-a4f5-47de-9039-4931e25ca5d3" providerId="ADAL" clId="{75357076-B0C5-EA43-92C3-168B75B35096}" dt="2023-03-01T12:28:56.385" v="2798" actId="1035"/>
          <ac:picMkLst>
            <pc:docMk/>
            <pc:sldMk cId="2047132496" sldId="288"/>
            <ac:picMk id="4" creationId="{08FA24B1-3C7D-0FAA-6C33-194DD55495C1}"/>
          </ac:picMkLst>
        </pc:picChg>
      </pc:sldChg>
      <pc:sldChg chg="modSp new del mod">
        <pc:chgData name="Akasapu Hemanthika" userId="143c285a-a4f5-47de-9039-4931e25ca5d3" providerId="ADAL" clId="{75357076-B0C5-EA43-92C3-168B75B35096}" dt="2023-02-17T07:30:59.362" v="858" actId="2696"/>
        <pc:sldMkLst>
          <pc:docMk/>
          <pc:sldMk cId="1716007601" sldId="289"/>
        </pc:sldMkLst>
        <pc:spChg chg="mod">
          <ac:chgData name="Akasapu Hemanthika" userId="143c285a-a4f5-47de-9039-4931e25ca5d3" providerId="ADAL" clId="{75357076-B0C5-EA43-92C3-168B75B35096}" dt="2023-02-17T06:36:52.134" v="696" actId="20577"/>
          <ac:spMkLst>
            <pc:docMk/>
            <pc:sldMk cId="1716007601" sldId="289"/>
            <ac:spMk id="2" creationId="{9C7108CA-34E3-DE4C-605F-CF4A77A1BA63}"/>
          </ac:spMkLst>
        </pc:spChg>
        <pc:spChg chg="mod">
          <ac:chgData name="Akasapu Hemanthika" userId="143c285a-a4f5-47de-9039-4931e25ca5d3" providerId="ADAL" clId="{75357076-B0C5-EA43-92C3-168B75B35096}" dt="2023-02-17T07:20:43.430" v="857" actId="20577"/>
          <ac:spMkLst>
            <pc:docMk/>
            <pc:sldMk cId="1716007601" sldId="289"/>
            <ac:spMk id="3" creationId="{A612909B-3FB0-AED1-9AEC-8B58AF4310C0}"/>
          </ac:spMkLst>
        </pc:spChg>
      </pc:sldChg>
      <pc:sldChg chg="addSp modSp new del mod">
        <pc:chgData name="Akasapu Hemanthika" userId="143c285a-a4f5-47de-9039-4931e25ca5d3" providerId="ADAL" clId="{75357076-B0C5-EA43-92C3-168B75B35096}" dt="2023-03-01T09:35:45.144" v="1944" actId="2696"/>
        <pc:sldMkLst>
          <pc:docMk/>
          <pc:sldMk cId="3950251580" sldId="289"/>
        </pc:sldMkLst>
        <pc:spChg chg="mod">
          <ac:chgData name="Akasapu Hemanthika" userId="143c285a-a4f5-47de-9039-4931e25ca5d3" providerId="ADAL" clId="{75357076-B0C5-EA43-92C3-168B75B35096}" dt="2023-02-17T07:34:30.102" v="889" actId="20577"/>
          <ac:spMkLst>
            <pc:docMk/>
            <pc:sldMk cId="3950251580" sldId="289"/>
            <ac:spMk id="2" creationId="{A4F3648A-D052-83EB-BD66-280ECA5A46F5}"/>
          </ac:spMkLst>
        </pc:spChg>
        <pc:spChg chg="mod">
          <ac:chgData name="Akasapu Hemanthika" userId="143c285a-a4f5-47de-9039-4931e25ca5d3" providerId="ADAL" clId="{75357076-B0C5-EA43-92C3-168B75B35096}" dt="2023-02-17T07:49:58.750" v="1149" actId="20577"/>
          <ac:spMkLst>
            <pc:docMk/>
            <pc:sldMk cId="3950251580" sldId="289"/>
            <ac:spMk id="3" creationId="{7C81C9E3-4E43-ED96-B4AD-C7354CF6284D}"/>
          </ac:spMkLst>
        </pc:spChg>
        <pc:spChg chg="add mod">
          <ac:chgData name="Akasapu Hemanthika" userId="143c285a-a4f5-47de-9039-4931e25ca5d3" providerId="ADAL" clId="{75357076-B0C5-EA43-92C3-168B75B35096}" dt="2023-02-17T07:38:29.249" v="1068" actId="1076"/>
          <ac:spMkLst>
            <pc:docMk/>
            <pc:sldMk cId="3950251580" sldId="289"/>
            <ac:spMk id="4" creationId="{778042AB-78BE-4353-DACE-90A5D06C8882}"/>
          </ac:spMkLst>
        </pc:spChg>
      </pc:sldChg>
      <pc:sldChg chg="addSp delSp modSp new mod delAnim modAnim modNotesTx">
        <pc:chgData name="Akasapu Hemanthika" userId="143c285a-a4f5-47de-9039-4931e25ca5d3" providerId="ADAL" clId="{75357076-B0C5-EA43-92C3-168B75B35096}" dt="2023-03-02T10:21:44.206" v="4447" actId="113"/>
        <pc:sldMkLst>
          <pc:docMk/>
          <pc:sldMk cId="2078386488" sldId="290"/>
        </pc:sldMkLst>
        <pc:spChg chg="mod">
          <ac:chgData name="Akasapu Hemanthika" userId="143c285a-a4f5-47de-9039-4931e25ca5d3" providerId="ADAL" clId="{75357076-B0C5-EA43-92C3-168B75B35096}" dt="2023-03-01T06:30:36.590" v="1577"/>
          <ac:spMkLst>
            <pc:docMk/>
            <pc:sldMk cId="2078386488" sldId="290"/>
            <ac:spMk id="2" creationId="{554D26BE-180A-0CC5-63F9-8A61B0962701}"/>
          </ac:spMkLst>
        </pc:spChg>
        <pc:spChg chg="mod">
          <ac:chgData name="Akasapu Hemanthika" userId="143c285a-a4f5-47de-9039-4931e25ca5d3" providerId="ADAL" clId="{75357076-B0C5-EA43-92C3-168B75B35096}" dt="2023-03-02T10:21:44.206" v="4447" actId="113"/>
          <ac:spMkLst>
            <pc:docMk/>
            <pc:sldMk cId="2078386488" sldId="290"/>
            <ac:spMk id="3" creationId="{CB6C5DFC-B721-2C42-4120-97D2FBBA175F}"/>
          </ac:spMkLst>
        </pc:spChg>
        <pc:spChg chg="add del mod">
          <ac:chgData name="Akasapu Hemanthika" userId="143c285a-a4f5-47de-9039-4931e25ca5d3" providerId="ADAL" clId="{75357076-B0C5-EA43-92C3-168B75B35096}" dt="2023-03-01T06:30:41.710" v="1578" actId="21"/>
          <ac:spMkLst>
            <pc:docMk/>
            <pc:sldMk cId="2078386488" sldId="290"/>
            <ac:spMk id="4" creationId="{80931AD7-9294-DFC8-C5E5-A243C6CF2DB6}"/>
          </ac:spMkLst>
        </pc:spChg>
        <pc:picChg chg="add del">
          <ac:chgData name="Akasapu Hemanthika" userId="143c285a-a4f5-47de-9039-4931e25ca5d3" providerId="ADAL" clId="{75357076-B0C5-EA43-92C3-168B75B35096}" dt="2023-03-02T10:21:26.712" v="4440"/>
          <ac:picMkLst>
            <pc:docMk/>
            <pc:sldMk cId="2078386488" sldId="290"/>
            <ac:picMk id="4" creationId="{7ACAC48B-9CFA-949B-8C98-9E142D343244}"/>
          </ac:picMkLst>
        </pc:picChg>
      </pc:sldChg>
      <pc:sldChg chg="addSp modSp new mod modAnim">
        <pc:chgData name="Akasapu Hemanthika" userId="143c285a-a4f5-47de-9039-4931e25ca5d3" providerId="ADAL" clId="{75357076-B0C5-EA43-92C3-168B75B35096}" dt="2023-03-02T06:29:45.021" v="3957" actId="20577"/>
        <pc:sldMkLst>
          <pc:docMk/>
          <pc:sldMk cId="3545618294" sldId="291"/>
        </pc:sldMkLst>
        <pc:spChg chg="add mod">
          <ac:chgData name="Akasapu Hemanthika" userId="143c285a-a4f5-47de-9039-4931e25ca5d3" providerId="ADAL" clId="{75357076-B0C5-EA43-92C3-168B75B35096}" dt="2023-03-02T06:29:45.021" v="3957" actId="20577"/>
          <ac:spMkLst>
            <pc:docMk/>
            <pc:sldMk cId="3545618294" sldId="291"/>
            <ac:spMk id="4" creationId="{0BB02DD7-7734-FF5C-2ABC-1D0386A80FE1}"/>
          </ac:spMkLst>
        </pc:spChg>
      </pc:sldChg>
      <pc:sldChg chg="addSp delSp modSp new mod modClrScheme chgLayout">
        <pc:chgData name="Akasapu Hemanthika" userId="143c285a-a4f5-47de-9039-4931e25ca5d3" providerId="ADAL" clId="{75357076-B0C5-EA43-92C3-168B75B35096}" dt="2023-03-02T06:35:09.435" v="3968" actId="14100"/>
        <pc:sldMkLst>
          <pc:docMk/>
          <pc:sldMk cId="75570442" sldId="292"/>
        </pc:sldMkLst>
        <pc:spChg chg="del mod ord">
          <ac:chgData name="Akasapu Hemanthika" userId="143c285a-a4f5-47de-9039-4931e25ca5d3" providerId="ADAL" clId="{75357076-B0C5-EA43-92C3-168B75B35096}" dt="2023-03-01T10:25:36.029" v="2261" actId="700"/>
          <ac:spMkLst>
            <pc:docMk/>
            <pc:sldMk cId="75570442" sldId="292"/>
            <ac:spMk id="2" creationId="{9B31E7E4-CF87-E9FF-3DD5-41B82BC3F8F8}"/>
          </ac:spMkLst>
        </pc:spChg>
        <pc:spChg chg="del mod ord">
          <ac:chgData name="Akasapu Hemanthika" userId="143c285a-a4f5-47de-9039-4931e25ca5d3" providerId="ADAL" clId="{75357076-B0C5-EA43-92C3-168B75B35096}" dt="2023-03-01T10:25:36.029" v="2261" actId="700"/>
          <ac:spMkLst>
            <pc:docMk/>
            <pc:sldMk cId="75570442" sldId="292"/>
            <ac:spMk id="3" creationId="{F47331C2-B364-367E-9233-7B51E903C6EB}"/>
          </ac:spMkLst>
        </pc:spChg>
        <pc:spChg chg="add mod ord">
          <ac:chgData name="Akasapu Hemanthika" userId="143c285a-a4f5-47de-9039-4931e25ca5d3" providerId="ADAL" clId="{75357076-B0C5-EA43-92C3-168B75B35096}" dt="2023-03-02T06:34:14.566" v="3964" actId="122"/>
          <ac:spMkLst>
            <pc:docMk/>
            <pc:sldMk cId="75570442" sldId="292"/>
            <ac:spMk id="4" creationId="{64A01D0E-7F11-0856-E918-6BEF493E594F}"/>
          </ac:spMkLst>
        </pc:spChg>
        <pc:spChg chg="add mod ord">
          <ac:chgData name="Akasapu Hemanthika" userId="143c285a-a4f5-47de-9039-4931e25ca5d3" providerId="ADAL" clId="{75357076-B0C5-EA43-92C3-168B75B35096}" dt="2023-03-02T06:35:09.435" v="3968" actId="14100"/>
          <ac:spMkLst>
            <pc:docMk/>
            <pc:sldMk cId="75570442" sldId="292"/>
            <ac:spMk id="5" creationId="{97114C00-8920-199E-F5CE-EB5199AB1194}"/>
          </ac:spMkLst>
        </pc:spChg>
      </pc:sldChg>
      <pc:sldChg chg="addSp delSp modSp mod modNotesTx">
        <pc:chgData name="Akasapu Hemanthika" userId="143c285a-a4f5-47de-9039-4931e25ca5d3" providerId="ADAL" clId="{75357076-B0C5-EA43-92C3-168B75B35096}" dt="2023-03-02T11:15:26.784" v="4522" actId="1076"/>
        <pc:sldMkLst>
          <pc:docMk/>
          <pc:sldMk cId="3386365028" sldId="293"/>
        </pc:sldMkLst>
        <pc:spChg chg="add mod">
          <ac:chgData name="Akasapu Hemanthika" userId="143c285a-a4f5-47de-9039-4931e25ca5d3" providerId="ADAL" clId="{75357076-B0C5-EA43-92C3-168B75B35096}" dt="2023-03-01T12:15:15.918" v="2595" actId="1076"/>
          <ac:spMkLst>
            <pc:docMk/>
            <pc:sldMk cId="3386365028" sldId="293"/>
            <ac:spMk id="2" creationId="{3CB199FE-0763-4453-0F4A-4B30261F7BBE}"/>
          </ac:spMkLst>
        </pc:spChg>
        <pc:spChg chg="add mod">
          <ac:chgData name="Akasapu Hemanthika" userId="143c285a-a4f5-47de-9039-4931e25ca5d3" providerId="ADAL" clId="{75357076-B0C5-EA43-92C3-168B75B35096}" dt="2023-03-01T12:15:26.310" v="2609"/>
          <ac:spMkLst>
            <pc:docMk/>
            <pc:sldMk cId="3386365028" sldId="293"/>
            <ac:spMk id="3" creationId="{5C9DB846-BBD5-3F79-9280-ABDD5992E4F8}"/>
          </ac:spMkLst>
        </pc:spChg>
        <pc:spChg chg="add del mod">
          <ac:chgData name="Akasapu Hemanthika" userId="143c285a-a4f5-47de-9039-4931e25ca5d3" providerId="ADAL" clId="{75357076-B0C5-EA43-92C3-168B75B35096}" dt="2023-03-02T07:56:24.628" v="4068" actId="478"/>
          <ac:spMkLst>
            <pc:docMk/>
            <pc:sldMk cId="3386365028" sldId="293"/>
            <ac:spMk id="5" creationId="{DB5FFBB0-5DD6-92F2-FA58-04881EBBF2EA}"/>
          </ac:spMkLst>
        </pc:spChg>
        <pc:spChg chg="add mod">
          <ac:chgData name="Akasapu Hemanthika" userId="143c285a-a4f5-47de-9039-4931e25ca5d3" providerId="ADAL" clId="{75357076-B0C5-EA43-92C3-168B75B35096}" dt="2023-03-02T11:15:26.784" v="4522" actId="1076"/>
          <ac:spMkLst>
            <pc:docMk/>
            <pc:sldMk cId="3386365028" sldId="293"/>
            <ac:spMk id="7" creationId="{9D16A63E-5827-3366-3F9A-AD2A4ADDCA3B}"/>
          </ac:spMkLst>
        </pc:spChg>
        <pc:picChg chg="mod">
          <ac:chgData name="Akasapu Hemanthika" userId="143c285a-a4f5-47de-9039-4931e25ca5d3" providerId="ADAL" clId="{75357076-B0C5-EA43-92C3-168B75B35096}" dt="2023-03-01T12:14:48.654" v="2564" actId="1035"/>
          <ac:picMkLst>
            <pc:docMk/>
            <pc:sldMk cId="3386365028" sldId="293"/>
            <ac:picMk id="6" creationId="{15ACB5B6-13EE-3FD7-F692-4DF9ABF82967}"/>
          </ac:picMkLst>
        </pc:picChg>
      </pc:sldChg>
      <pc:sldChg chg="addSp modSp mod modNotesTx">
        <pc:chgData name="Akasapu Hemanthika" userId="143c285a-a4f5-47de-9039-4931e25ca5d3" providerId="ADAL" clId="{75357076-B0C5-EA43-92C3-168B75B35096}" dt="2023-03-02T10:39:35.872" v="4470" actId="20577"/>
        <pc:sldMkLst>
          <pc:docMk/>
          <pc:sldMk cId="3991345258" sldId="294"/>
        </pc:sldMkLst>
        <pc:spChg chg="add mod">
          <ac:chgData name="Akasapu Hemanthika" userId="143c285a-a4f5-47de-9039-4931e25ca5d3" providerId="ADAL" clId="{75357076-B0C5-EA43-92C3-168B75B35096}" dt="2023-03-01T12:15:40.685" v="2626" actId="20577"/>
          <ac:spMkLst>
            <pc:docMk/>
            <pc:sldMk cId="3991345258" sldId="294"/>
            <ac:spMk id="2" creationId="{78CA4D0A-519E-0302-BB89-AA5B6B749333}"/>
          </ac:spMkLst>
        </pc:spChg>
        <pc:spChg chg="add mod">
          <ac:chgData name="Akasapu Hemanthika" userId="143c285a-a4f5-47de-9039-4931e25ca5d3" providerId="ADAL" clId="{75357076-B0C5-EA43-92C3-168B75B35096}" dt="2023-03-01T12:51:58.834" v="2934" actId="1076"/>
          <ac:spMkLst>
            <pc:docMk/>
            <pc:sldMk cId="3991345258" sldId="294"/>
            <ac:spMk id="7" creationId="{60EAFDE2-F9EF-BE15-6BFB-95BC50A9D73B}"/>
          </ac:spMkLst>
        </pc:spChg>
        <pc:picChg chg="mod">
          <ac:chgData name="Akasapu Hemanthika" userId="143c285a-a4f5-47de-9039-4931e25ca5d3" providerId="ADAL" clId="{75357076-B0C5-EA43-92C3-168B75B35096}" dt="2023-03-01T12:50:58.074" v="2920" actId="1036"/>
          <ac:picMkLst>
            <pc:docMk/>
            <pc:sldMk cId="3991345258" sldId="294"/>
            <ac:picMk id="4" creationId="{EC2CDCB0-60D2-020D-7BB9-7DB5871720B8}"/>
          </ac:picMkLst>
        </pc:picChg>
        <pc:picChg chg="mod">
          <ac:chgData name="Akasapu Hemanthika" userId="143c285a-a4f5-47de-9039-4931e25ca5d3" providerId="ADAL" clId="{75357076-B0C5-EA43-92C3-168B75B35096}" dt="2023-03-01T12:50:58.074" v="2920" actId="1036"/>
          <ac:picMkLst>
            <pc:docMk/>
            <pc:sldMk cId="3991345258" sldId="294"/>
            <ac:picMk id="6" creationId="{1F91E404-0B2F-9702-15D1-C75FFCC80A4E}"/>
          </ac:picMkLst>
        </pc:picChg>
      </pc:sldChg>
      <pc:sldChg chg="addSp modSp mod ord modShow">
        <pc:chgData name="Akasapu Hemanthika" userId="143c285a-a4f5-47de-9039-4931e25ca5d3" providerId="ADAL" clId="{75357076-B0C5-EA43-92C3-168B75B35096}" dt="2023-03-02T07:48:32.378" v="3995" actId="729"/>
        <pc:sldMkLst>
          <pc:docMk/>
          <pc:sldMk cId="1696159076" sldId="295"/>
        </pc:sldMkLst>
        <pc:cxnChg chg="add mod">
          <ac:chgData name="Akasapu Hemanthika" userId="143c285a-a4f5-47de-9039-4931e25ca5d3" providerId="ADAL" clId="{75357076-B0C5-EA43-92C3-168B75B35096}" dt="2023-03-01T12:35:58.779" v="2838" actId="1076"/>
          <ac:cxnSpMkLst>
            <pc:docMk/>
            <pc:sldMk cId="1696159076" sldId="295"/>
            <ac:cxnSpMk id="2" creationId="{86BD3917-BD6D-995A-BF4D-B298F2EF7186}"/>
          </ac:cxnSpMkLst>
        </pc:cxnChg>
      </pc:sldChg>
      <pc:sldChg chg="addSp delSp modSp mod ord modNotesTx">
        <pc:chgData name="Akasapu Hemanthika" userId="143c285a-a4f5-47de-9039-4931e25ca5d3" providerId="ADAL" clId="{75357076-B0C5-EA43-92C3-168B75B35096}" dt="2023-03-02T08:15:49.480" v="4199" actId="20577"/>
        <pc:sldMkLst>
          <pc:docMk/>
          <pc:sldMk cId="3205163056" sldId="296"/>
        </pc:sldMkLst>
        <pc:spChg chg="add mod">
          <ac:chgData name="Akasapu Hemanthika" userId="143c285a-a4f5-47de-9039-4931e25ca5d3" providerId="ADAL" clId="{75357076-B0C5-EA43-92C3-168B75B35096}" dt="2023-03-01T12:32:07.658" v="2836" actId="207"/>
          <ac:spMkLst>
            <pc:docMk/>
            <pc:sldMk cId="3205163056" sldId="296"/>
            <ac:spMk id="2" creationId="{3BAA4C04-F65A-955B-90AC-C2B9C99DDF7E}"/>
          </ac:spMkLst>
        </pc:spChg>
        <pc:spChg chg="add del mod">
          <ac:chgData name="Akasapu Hemanthika" userId="143c285a-a4f5-47de-9039-4931e25ca5d3" providerId="ADAL" clId="{75357076-B0C5-EA43-92C3-168B75B35096}" dt="2023-03-01T12:52:46.343" v="2941" actId="478"/>
          <ac:spMkLst>
            <pc:docMk/>
            <pc:sldMk cId="3205163056" sldId="296"/>
            <ac:spMk id="5" creationId="{C49C92B7-164C-C654-FADB-F0E90CAFE23A}"/>
          </ac:spMkLst>
        </pc:spChg>
        <pc:spChg chg="add mod">
          <ac:chgData name="Akasapu Hemanthika" userId="143c285a-a4f5-47de-9039-4931e25ca5d3" providerId="ADAL" clId="{75357076-B0C5-EA43-92C3-168B75B35096}" dt="2023-03-01T12:53:05.113" v="2948" actId="1076"/>
          <ac:spMkLst>
            <pc:docMk/>
            <pc:sldMk cId="3205163056" sldId="296"/>
            <ac:spMk id="7" creationId="{714FD727-5CE6-979D-FFAE-DE03EC8FE564}"/>
          </ac:spMkLst>
        </pc:spChg>
        <pc:picChg chg="mod">
          <ac:chgData name="Akasapu Hemanthika" userId="143c285a-a4f5-47de-9039-4931e25ca5d3" providerId="ADAL" clId="{75357076-B0C5-EA43-92C3-168B75B35096}" dt="2023-03-01T12:51:04.599" v="2921" actId="1076"/>
          <ac:picMkLst>
            <pc:docMk/>
            <pc:sldMk cId="3205163056" sldId="296"/>
            <ac:picMk id="4" creationId="{D2140E80-B997-B9E9-9480-C9DD92246A9D}"/>
          </ac:picMkLst>
        </pc:picChg>
      </pc:sldChg>
      <pc:sldChg chg="addSp modSp mod ord">
        <pc:chgData name="Akasapu Hemanthika" userId="143c285a-a4f5-47de-9039-4931e25ca5d3" providerId="ADAL" clId="{75357076-B0C5-EA43-92C3-168B75B35096}" dt="2023-03-02T09:07:31.759" v="4388" actId="1076"/>
        <pc:sldMkLst>
          <pc:docMk/>
          <pc:sldMk cId="3876797969" sldId="297"/>
        </pc:sldMkLst>
        <pc:picChg chg="mod">
          <ac:chgData name="Akasapu Hemanthika" userId="143c285a-a4f5-47de-9039-4931e25ca5d3" providerId="ADAL" clId="{75357076-B0C5-EA43-92C3-168B75B35096}" dt="2023-03-02T09:07:22.865" v="4385" actId="1076"/>
          <ac:picMkLst>
            <pc:docMk/>
            <pc:sldMk cId="3876797969" sldId="297"/>
            <ac:picMk id="2" creationId="{3AFF8DB9-0983-1C2A-B5A4-B1F1ED2EA442}"/>
          </ac:picMkLst>
        </pc:picChg>
        <pc:picChg chg="add mod">
          <ac:chgData name="Akasapu Hemanthika" userId="143c285a-a4f5-47de-9039-4931e25ca5d3" providerId="ADAL" clId="{75357076-B0C5-EA43-92C3-168B75B35096}" dt="2023-03-02T09:07:31.759" v="4388" actId="1076"/>
          <ac:picMkLst>
            <pc:docMk/>
            <pc:sldMk cId="3876797969" sldId="297"/>
            <ac:picMk id="3" creationId="{793C25A6-74D3-E638-4ED1-DC519618DE05}"/>
          </ac:picMkLst>
        </pc:picChg>
        <pc:picChg chg="mod">
          <ac:chgData name="Akasapu Hemanthika" userId="143c285a-a4f5-47de-9039-4931e25ca5d3" providerId="ADAL" clId="{75357076-B0C5-EA43-92C3-168B75B35096}" dt="2023-03-02T08:05:28.593" v="4095" actId="1076"/>
          <ac:picMkLst>
            <pc:docMk/>
            <pc:sldMk cId="3876797969" sldId="297"/>
            <ac:picMk id="4" creationId="{34ADA3B9-AB5E-B5D6-00FF-4081DAF36CE7}"/>
          </ac:picMkLst>
        </pc:picChg>
        <pc:picChg chg="mod">
          <ac:chgData name="Akasapu Hemanthika" userId="143c285a-a4f5-47de-9039-4931e25ca5d3" providerId="ADAL" clId="{75357076-B0C5-EA43-92C3-168B75B35096}" dt="2023-03-01T12:51:13.900" v="2924" actId="1076"/>
          <ac:picMkLst>
            <pc:docMk/>
            <pc:sldMk cId="3876797969" sldId="297"/>
            <ac:picMk id="6" creationId="{48B456BD-4B96-20F8-55C9-40C701C01C7A}"/>
          </ac:picMkLst>
        </pc:picChg>
      </pc:sldChg>
      <pc:sldChg chg="del ord">
        <pc:chgData name="Akasapu Hemanthika" userId="143c285a-a4f5-47de-9039-4931e25ca5d3" providerId="ADAL" clId="{75357076-B0C5-EA43-92C3-168B75B35096}" dt="2023-03-01T12:50:10.062" v="2905" actId="2696"/>
        <pc:sldMkLst>
          <pc:docMk/>
          <pc:sldMk cId="3909851325" sldId="298"/>
        </pc:sldMkLst>
      </pc:sldChg>
      <pc:sldChg chg="addSp modSp new mod">
        <pc:chgData name="Akasapu Hemanthika" userId="143c285a-a4f5-47de-9039-4931e25ca5d3" providerId="ADAL" clId="{75357076-B0C5-EA43-92C3-168B75B35096}" dt="2023-03-01T12:22:37.581" v="2646" actId="1076"/>
        <pc:sldMkLst>
          <pc:docMk/>
          <pc:sldMk cId="760584636" sldId="299"/>
        </pc:sldMkLst>
        <pc:spChg chg="add mod">
          <ac:chgData name="Akasapu Hemanthika" userId="143c285a-a4f5-47de-9039-4931e25ca5d3" providerId="ADAL" clId="{75357076-B0C5-EA43-92C3-168B75B35096}" dt="2023-03-01T12:22:37.581" v="2646" actId="1076"/>
          <ac:spMkLst>
            <pc:docMk/>
            <pc:sldMk cId="760584636" sldId="299"/>
            <ac:spMk id="5" creationId="{37E16E53-1249-21AE-2728-925C3D469078}"/>
          </ac:spMkLst>
        </pc:spChg>
      </pc:sldChg>
      <pc:sldChg chg="addSp modSp new mod modAnim">
        <pc:chgData name="Akasapu Hemanthika" userId="143c285a-a4f5-47de-9039-4931e25ca5d3" providerId="ADAL" clId="{75357076-B0C5-EA43-92C3-168B75B35096}" dt="2023-03-01T12:48:54.409" v="2897"/>
        <pc:sldMkLst>
          <pc:docMk/>
          <pc:sldMk cId="4005768770" sldId="300"/>
        </pc:sldMkLst>
        <pc:spChg chg="add mod">
          <ac:chgData name="Akasapu Hemanthika" userId="143c285a-a4f5-47de-9039-4931e25ca5d3" providerId="ADAL" clId="{75357076-B0C5-EA43-92C3-168B75B35096}" dt="2023-03-01T12:48:44.140" v="2896" actId="403"/>
          <ac:spMkLst>
            <pc:docMk/>
            <pc:sldMk cId="4005768770" sldId="300"/>
            <ac:spMk id="4" creationId="{8041A548-8659-E171-92BD-CA56403F6445}"/>
          </ac:spMkLst>
        </pc:spChg>
      </pc:sldChg>
      <pc:sldChg chg="addSp delSp modSp new mod ord">
        <pc:chgData name="Akasapu Hemanthika" userId="143c285a-a4f5-47de-9039-4931e25ca5d3" providerId="ADAL" clId="{75357076-B0C5-EA43-92C3-168B75B35096}" dt="2023-03-02T08:33:49.227" v="4326" actId="20578"/>
        <pc:sldMkLst>
          <pc:docMk/>
          <pc:sldMk cId="1554712327" sldId="301"/>
        </pc:sldMkLst>
        <pc:spChg chg="del">
          <ac:chgData name="Akasapu Hemanthika" userId="143c285a-a4f5-47de-9039-4931e25ca5d3" providerId="ADAL" clId="{75357076-B0C5-EA43-92C3-168B75B35096}" dt="2023-03-02T08:24:11.547" v="4202" actId="478"/>
          <ac:spMkLst>
            <pc:docMk/>
            <pc:sldMk cId="1554712327" sldId="301"/>
            <ac:spMk id="2" creationId="{B5362C60-A260-4130-F551-54B899ABD7D1}"/>
          </ac:spMkLst>
        </pc:spChg>
        <pc:spChg chg="del mod">
          <ac:chgData name="Akasapu Hemanthika" userId="143c285a-a4f5-47de-9039-4931e25ca5d3" providerId="ADAL" clId="{75357076-B0C5-EA43-92C3-168B75B35096}" dt="2023-03-02T08:24:05.976" v="4200" actId="478"/>
          <ac:spMkLst>
            <pc:docMk/>
            <pc:sldMk cId="1554712327" sldId="301"/>
            <ac:spMk id="3" creationId="{1C8C105A-AA34-D017-D882-9C2C3EA83EA3}"/>
          </ac:spMkLst>
        </pc:spChg>
        <pc:spChg chg="add del mod">
          <ac:chgData name="Akasapu Hemanthika" userId="143c285a-a4f5-47de-9039-4931e25ca5d3" providerId="ADAL" clId="{75357076-B0C5-EA43-92C3-168B75B35096}" dt="2023-03-02T08:24:08.480" v="4201" actId="478"/>
          <ac:spMkLst>
            <pc:docMk/>
            <pc:sldMk cId="1554712327" sldId="301"/>
            <ac:spMk id="5" creationId="{5E7FF976-4A56-7253-7BEC-84735B7758EC}"/>
          </ac:spMkLst>
        </pc:spChg>
        <pc:spChg chg="add mod">
          <ac:chgData name="Akasapu Hemanthika" userId="143c285a-a4f5-47de-9039-4931e25ca5d3" providerId="ADAL" clId="{75357076-B0C5-EA43-92C3-168B75B35096}" dt="2023-03-02T08:32:09.393" v="4288" actId="1035"/>
          <ac:spMkLst>
            <pc:docMk/>
            <pc:sldMk cId="1554712327" sldId="301"/>
            <ac:spMk id="8" creationId="{9F99CBE7-F0D6-51FE-1971-7F16621EF61A}"/>
          </ac:spMkLst>
        </pc:spChg>
        <pc:spChg chg="add mod">
          <ac:chgData name="Akasapu Hemanthika" userId="143c285a-a4f5-47de-9039-4931e25ca5d3" providerId="ADAL" clId="{75357076-B0C5-EA43-92C3-168B75B35096}" dt="2023-03-02T08:32:47.512" v="4294" actId="122"/>
          <ac:spMkLst>
            <pc:docMk/>
            <pc:sldMk cId="1554712327" sldId="301"/>
            <ac:spMk id="10" creationId="{741600FE-279F-3E5E-4A27-9C4E340B0CB4}"/>
          </ac:spMkLst>
        </pc:spChg>
        <pc:spChg chg="add mod">
          <ac:chgData name="Akasapu Hemanthika" userId="143c285a-a4f5-47de-9039-4931e25ca5d3" providerId="ADAL" clId="{75357076-B0C5-EA43-92C3-168B75B35096}" dt="2023-03-02T08:33:30.792" v="4325" actId="1076"/>
          <ac:spMkLst>
            <pc:docMk/>
            <pc:sldMk cId="1554712327" sldId="301"/>
            <ac:spMk id="11" creationId="{9D284843-994C-F834-DE58-ACBE474544FB}"/>
          </ac:spMkLst>
        </pc:spChg>
        <pc:picChg chg="add del">
          <ac:chgData name="Akasapu Hemanthika" userId="143c285a-a4f5-47de-9039-4931e25ca5d3" providerId="ADAL" clId="{75357076-B0C5-EA43-92C3-168B75B35096}" dt="2023-03-02T08:24:14.531" v="4204" actId="478"/>
          <ac:picMkLst>
            <pc:docMk/>
            <pc:sldMk cId="1554712327" sldId="301"/>
            <ac:picMk id="6" creationId="{1B912496-6EA9-E240-1D14-3A21917FBCED}"/>
          </ac:picMkLst>
        </pc:picChg>
        <pc:picChg chg="add mod">
          <ac:chgData name="Akasapu Hemanthika" userId="143c285a-a4f5-47de-9039-4931e25ca5d3" providerId="ADAL" clId="{75357076-B0C5-EA43-92C3-168B75B35096}" dt="2023-03-02T08:32:09.393" v="4288" actId="1035"/>
          <ac:picMkLst>
            <pc:docMk/>
            <pc:sldMk cId="1554712327" sldId="301"/>
            <ac:picMk id="7" creationId="{CF10BF4C-D544-2A67-8777-F74F8DCF7C02}"/>
          </ac:picMkLst>
        </pc:picChg>
        <pc:picChg chg="add del mod">
          <ac:chgData name="Akasapu Hemanthika" userId="143c285a-a4f5-47de-9039-4931e25ca5d3" providerId="ADAL" clId="{75357076-B0C5-EA43-92C3-168B75B35096}" dt="2023-03-02T08:27:07.900" v="4214" actId="478"/>
          <ac:picMkLst>
            <pc:docMk/>
            <pc:sldMk cId="1554712327" sldId="301"/>
            <ac:picMk id="3074" creationId="{C94D898A-E7ED-E27E-4211-13C0085472F7}"/>
          </ac:picMkLst>
        </pc:picChg>
        <pc:picChg chg="add mod">
          <ac:chgData name="Akasapu Hemanthika" userId="143c285a-a4f5-47de-9039-4931e25ca5d3" providerId="ADAL" clId="{75357076-B0C5-EA43-92C3-168B75B35096}" dt="2023-03-02T08:32:09.393" v="4288" actId="1035"/>
          <ac:picMkLst>
            <pc:docMk/>
            <pc:sldMk cId="1554712327" sldId="301"/>
            <ac:picMk id="3076" creationId="{265194B8-E2F6-C183-7F62-627E30C7CFF8}"/>
          </ac:picMkLst>
        </pc:picChg>
        <pc:picChg chg="add del">
          <ac:chgData name="Akasapu Hemanthika" userId="143c285a-a4f5-47de-9039-4931e25ca5d3" providerId="ADAL" clId="{75357076-B0C5-EA43-92C3-168B75B35096}" dt="2023-03-02T08:27:28.721" v="4217" actId="478"/>
          <ac:picMkLst>
            <pc:docMk/>
            <pc:sldMk cId="1554712327" sldId="301"/>
            <ac:picMk id="3078" creationId="{FCEC85B2-9611-ADE5-8110-E6C17636581C}"/>
          </ac:picMkLst>
        </pc:picChg>
        <pc:picChg chg="add mod">
          <ac:chgData name="Akasapu Hemanthika" userId="143c285a-a4f5-47de-9039-4931e25ca5d3" providerId="ADAL" clId="{75357076-B0C5-EA43-92C3-168B75B35096}" dt="2023-03-02T08:32:09.393" v="4288" actId="1035"/>
          <ac:picMkLst>
            <pc:docMk/>
            <pc:sldMk cId="1554712327" sldId="301"/>
            <ac:picMk id="3080" creationId="{BCEF0CD4-C5CF-DCA6-8CDA-8E958693C9DB}"/>
          </ac:picMkLst>
        </pc:picChg>
      </pc:sldChg>
      <pc:sldChg chg="modSp new del mod">
        <pc:chgData name="Akasapu Hemanthika" userId="143c285a-a4f5-47de-9039-4931e25ca5d3" providerId="ADAL" clId="{75357076-B0C5-EA43-92C3-168B75B35096}" dt="2023-03-02T08:41:11.730" v="4384" actId="2696"/>
        <pc:sldMkLst>
          <pc:docMk/>
          <pc:sldMk cId="3647604786" sldId="302"/>
        </pc:sldMkLst>
        <pc:spChg chg="mod">
          <ac:chgData name="Akasapu Hemanthika" userId="143c285a-a4f5-47de-9039-4931e25ca5d3" providerId="ADAL" clId="{75357076-B0C5-EA43-92C3-168B75B35096}" dt="2023-03-01T17:40:10.278" v="2954" actId="20577"/>
          <ac:spMkLst>
            <pc:docMk/>
            <pc:sldMk cId="3647604786" sldId="302"/>
            <ac:spMk id="3" creationId="{5EB415FD-27EC-ECF9-8AD4-EB48398A1888}"/>
          </ac:spMkLst>
        </pc:spChg>
      </pc:sldChg>
      <pc:sldChg chg="addSp delSp modSp new mod modAnim">
        <pc:chgData name="Akasapu Hemanthika" userId="143c285a-a4f5-47de-9039-4931e25ca5d3" providerId="ADAL" clId="{75357076-B0C5-EA43-92C3-168B75B35096}" dt="2023-03-02T05:30:24.983" v="3117" actId="1076"/>
        <pc:sldMkLst>
          <pc:docMk/>
          <pc:sldMk cId="2321575065" sldId="303"/>
        </pc:sldMkLst>
        <pc:spChg chg="del">
          <ac:chgData name="Akasapu Hemanthika" userId="143c285a-a4f5-47de-9039-4931e25ca5d3" providerId="ADAL" clId="{75357076-B0C5-EA43-92C3-168B75B35096}" dt="2023-03-02T05:27:34.926" v="2956" actId="478"/>
          <ac:spMkLst>
            <pc:docMk/>
            <pc:sldMk cId="2321575065" sldId="303"/>
            <ac:spMk id="2" creationId="{44243D04-05AD-B23D-49BB-527421240E85}"/>
          </ac:spMkLst>
        </pc:spChg>
        <pc:spChg chg="del">
          <ac:chgData name="Akasapu Hemanthika" userId="143c285a-a4f5-47de-9039-4931e25ca5d3" providerId="ADAL" clId="{75357076-B0C5-EA43-92C3-168B75B35096}" dt="2023-03-02T05:27:36.377" v="2957" actId="478"/>
          <ac:spMkLst>
            <pc:docMk/>
            <pc:sldMk cId="2321575065" sldId="303"/>
            <ac:spMk id="3" creationId="{C9191D64-3EEA-8F01-C663-084E8CB71F20}"/>
          </ac:spMkLst>
        </pc:spChg>
        <pc:spChg chg="add mod">
          <ac:chgData name="Akasapu Hemanthika" userId="143c285a-a4f5-47de-9039-4931e25ca5d3" providerId="ADAL" clId="{75357076-B0C5-EA43-92C3-168B75B35096}" dt="2023-03-02T05:30:24.983" v="3117" actId="1076"/>
          <ac:spMkLst>
            <pc:docMk/>
            <pc:sldMk cId="2321575065" sldId="303"/>
            <ac:spMk id="4" creationId="{8AC78699-352D-A788-0824-5796F1B6A074}"/>
          </ac:spMkLst>
        </pc:spChg>
        <pc:spChg chg="add mod">
          <ac:chgData name="Akasapu Hemanthika" userId="143c285a-a4f5-47de-9039-4931e25ca5d3" providerId="ADAL" clId="{75357076-B0C5-EA43-92C3-168B75B35096}" dt="2023-03-02T05:29:45.742" v="3115" actId="1076"/>
          <ac:spMkLst>
            <pc:docMk/>
            <pc:sldMk cId="2321575065" sldId="303"/>
            <ac:spMk id="5" creationId="{7B00CA35-E43C-A5D6-5694-D41DE66D9267}"/>
          </ac:spMkLst>
        </pc:spChg>
      </pc:sldChg>
      <pc:sldChg chg="addSp delSp modSp add del mod">
        <pc:chgData name="Akasapu Hemanthika" userId="143c285a-a4f5-47de-9039-4931e25ca5d3" providerId="ADAL" clId="{75357076-B0C5-EA43-92C3-168B75B35096}" dt="2023-03-02T05:47:09.767" v="3200" actId="2696"/>
        <pc:sldMkLst>
          <pc:docMk/>
          <pc:sldMk cId="702833054" sldId="304"/>
        </pc:sldMkLst>
        <pc:spChg chg="del">
          <ac:chgData name="Akasapu Hemanthika" userId="143c285a-a4f5-47de-9039-4931e25ca5d3" providerId="ADAL" clId="{75357076-B0C5-EA43-92C3-168B75B35096}" dt="2023-03-02T05:34:07.584" v="3160" actId="478"/>
          <ac:spMkLst>
            <pc:docMk/>
            <pc:sldMk cId="702833054" sldId="304"/>
            <ac:spMk id="5" creationId="{64027AB3-0E50-9189-E73C-C11D2CCE6F34}"/>
          </ac:spMkLst>
        </pc:spChg>
        <pc:picChg chg="add del mod">
          <ac:chgData name="Akasapu Hemanthika" userId="143c285a-a4f5-47de-9039-4931e25ca5d3" providerId="ADAL" clId="{75357076-B0C5-EA43-92C3-168B75B35096}" dt="2023-03-02T05:47:05.125" v="3199" actId="21"/>
          <ac:picMkLst>
            <pc:docMk/>
            <pc:sldMk cId="702833054" sldId="304"/>
            <ac:picMk id="1026" creationId="{61D799D1-8306-1493-9CD2-3B2430C43426}"/>
          </ac:picMkLst>
        </pc:picChg>
      </pc:sldChg>
      <pc:sldChg chg="addSp delSp modSp add mod modNotesTx">
        <pc:chgData name="Akasapu Hemanthika" userId="143c285a-a4f5-47de-9039-4931e25ca5d3" providerId="ADAL" clId="{75357076-B0C5-EA43-92C3-168B75B35096}" dt="2023-03-02T05:59:57.652" v="3682" actId="20577"/>
        <pc:sldMkLst>
          <pc:docMk/>
          <pc:sldMk cId="3332110779" sldId="304"/>
        </pc:sldMkLst>
        <pc:spChg chg="del">
          <ac:chgData name="Akasapu Hemanthika" userId="143c285a-a4f5-47de-9039-4931e25ca5d3" providerId="ADAL" clId="{75357076-B0C5-EA43-92C3-168B75B35096}" dt="2023-03-02T05:47:14.558" v="3202" actId="478"/>
          <ac:spMkLst>
            <pc:docMk/>
            <pc:sldMk cId="3332110779" sldId="304"/>
            <ac:spMk id="5" creationId="{64027AB3-0E50-9189-E73C-C11D2CCE6F34}"/>
          </ac:spMkLst>
        </pc:spChg>
        <pc:picChg chg="add mod">
          <ac:chgData name="Akasapu Hemanthika" userId="143c285a-a4f5-47de-9039-4931e25ca5d3" providerId="ADAL" clId="{75357076-B0C5-EA43-92C3-168B75B35096}" dt="2023-03-02T05:47:19.097" v="3204" actId="1076"/>
          <ac:picMkLst>
            <pc:docMk/>
            <pc:sldMk cId="3332110779" sldId="304"/>
            <ac:picMk id="4" creationId="{64B187FA-1AC1-6BD2-9FE0-55329920A2EF}"/>
          </ac:picMkLst>
        </pc:picChg>
      </pc:sldChg>
      <pc:sldChg chg="new del">
        <pc:chgData name="Akasapu Hemanthika" userId="143c285a-a4f5-47de-9039-4931e25ca5d3" providerId="ADAL" clId="{75357076-B0C5-EA43-92C3-168B75B35096}" dt="2023-03-02T10:13:02.850" v="4403" actId="2696"/>
        <pc:sldMkLst>
          <pc:docMk/>
          <pc:sldMk cId="953875648" sldId="305"/>
        </pc:sldMkLst>
      </pc:sldChg>
      <pc:sldChg chg="addSp delSp modSp new mod">
        <pc:chgData name="Akasapu Hemanthika" userId="143c285a-a4f5-47de-9039-4931e25ca5d3" providerId="ADAL" clId="{75357076-B0C5-EA43-92C3-168B75B35096}" dt="2023-03-02T10:45:09.476" v="4487" actId="1076"/>
        <pc:sldMkLst>
          <pc:docMk/>
          <pc:sldMk cId="1742337935" sldId="305"/>
        </pc:sldMkLst>
        <pc:spChg chg="del">
          <ac:chgData name="Akasapu Hemanthika" userId="143c285a-a4f5-47de-9039-4931e25ca5d3" providerId="ADAL" clId="{75357076-B0C5-EA43-92C3-168B75B35096}" dt="2023-03-02T10:44:58.940" v="4484" actId="478"/>
          <ac:spMkLst>
            <pc:docMk/>
            <pc:sldMk cId="1742337935" sldId="305"/>
            <ac:spMk id="2" creationId="{EDD73ABE-E236-D34E-125C-D23D80E56272}"/>
          </ac:spMkLst>
        </pc:spChg>
        <pc:spChg chg="del">
          <ac:chgData name="Akasapu Hemanthika" userId="143c285a-a4f5-47de-9039-4931e25ca5d3" providerId="ADAL" clId="{75357076-B0C5-EA43-92C3-168B75B35096}" dt="2023-03-02T10:45:00.919" v="4485" actId="478"/>
          <ac:spMkLst>
            <pc:docMk/>
            <pc:sldMk cId="1742337935" sldId="305"/>
            <ac:spMk id="3" creationId="{DCCE632F-3B34-A6A6-9F3F-9FBFB0575F65}"/>
          </ac:spMkLst>
        </pc:spChg>
        <pc:picChg chg="add mod">
          <ac:chgData name="Akasapu Hemanthika" userId="143c285a-a4f5-47de-9039-4931e25ca5d3" providerId="ADAL" clId="{75357076-B0C5-EA43-92C3-168B75B35096}" dt="2023-03-02T10:45:09.476" v="4487" actId="1076"/>
          <ac:picMkLst>
            <pc:docMk/>
            <pc:sldMk cId="1742337935" sldId="305"/>
            <ac:picMk id="4098" creationId="{847B0B83-C319-DC7C-0684-88293B9F3D01}"/>
          </ac:picMkLst>
        </pc:picChg>
      </pc:sldChg>
      <pc:sldMasterChg chg="modSp">
        <pc:chgData name="Akasapu Hemanthika" userId="143c285a-a4f5-47de-9039-4931e25ca5d3" providerId="ADAL" clId="{75357076-B0C5-EA43-92C3-168B75B35096}" dt="2023-03-01T09:37:13.811" v="1950" actId="207"/>
        <pc:sldMasterMkLst>
          <pc:docMk/>
          <pc:sldMasterMk cId="1330676492" sldId="2147483648"/>
        </pc:sldMasterMkLst>
        <pc:spChg chg="mod">
          <ac:chgData name="Akasapu Hemanthika" userId="143c285a-a4f5-47de-9039-4931e25ca5d3" providerId="ADAL" clId="{75357076-B0C5-EA43-92C3-168B75B35096}" dt="2023-03-01T09:37:13.811" v="1950" actId="207"/>
          <ac:spMkLst>
            <pc:docMk/>
            <pc:sldMasterMk cId="1330676492" sldId="2147483648"/>
            <ac:spMk id="2" creationId="{229E7988-E569-37F6-15FD-632688DB7F2E}"/>
          </ac:spMkLst>
        </pc:spChg>
      </pc:sldMasterChg>
      <pc:sldMasterChg chg="modSp">
        <pc:chgData name="Akasapu Hemanthika" userId="143c285a-a4f5-47de-9039-4931e25ca5d3" providerId="ADAL" clId="{75357076-B0C5-EA43-92C3-168B75B35096}" dt="2023-03-01T09:37:40.192" v="1951" actId="207"/>
        <pc:sldMasterMkLst>
          <pc:docMk/>
          <pc:sldMasterMk cId="947715003" sldId="2147483660"/>
        </pc:sldMasterMkLst>
        <pc:spChg chg="mod">
          <ac:chgData name="Akasapu Hemanthika" userId="143c285a-a4f5-47de-9039-4931e25ca5d3" providerId="ADAL" clId="{75357076-B0C5-EA43-92C3-168B75B35096}" dt="2023-03-01T09:37:40.192" v="1951" actId="207"/>
          <ac:spMkLst>
            <pc:docMk/>
            <pc:sldMasterMk cId="947715003" sldId="2147483660"/>
            <ac:spMk id="2" creationId="{F0D9F1D4-6DF4-06D2-CDBF-94430B45EC7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753F0-56FB-664C-9F87-6714B1235FB8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61644-B447-D74D-A44C-7A01A1FA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Surrogate model – when any application of interest cannot be accessed immediately or is expensive, we model a surrogate to replicate the same application for immediate accessibility</a:t>
            </a:r>
          </a:p>
          <a:p>
            <a:endParaRPr lang="en-US" dirty="0"/>
          </a:p>
          <a:p>
            <a:r>
              <a:rPr lang="en-US" dirty="0"/>
              <a:t>Train networks to replace computationally expensive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Elastrography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position and strain at material point, elasticity of the point is predicted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Data scarcity – hard encoding – no need for more data – easy learning</a:t>
            </a:r>
          </a:p>
          <a:p>
            <a:r>
              <a:rPr lang="en-US" dirty="0"/>
              <a:t>2. Transferable solutions – change from one domain to another with only few changes in architecture. No need for re-training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Surrogate model – when any application of interest cannot be accessed immediately or is expensive, we model a surrogate to replicate the same application for immediate accessibility</a:t>
            </a:r>
          </a:p>
          <a:p>
            <a:endParaRPr lang="en-US" dirty="0"/>
          </a:p>
          <a:p>
            <a:r>
              <a:rPr lang="en-US" dirty="0"/>
              <a:t>Train networks to replace computationally expensive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Pre-processing – mesh generation</a:t>
            </a:r>
          </a:p>
          <a:p>
            <a:r>
              <a:rPr lang="en-US" dirty="0"/>
              <a:t>Modelling – find solution</a:t>
            </a:r>
          </a:p>
          <a:p>
            <a:r>
              <a:rPr lang="en-US" dirty="0"/>
              <a:t>Post </a:t>
            </a:r>
            <a:r>
              <a:rPr lang="en-US" dirty="0" err="1"/>
              <a:t>prosessing</a:t>
            </a:r>
            <a:r>
              <a:rPr lang="en-US" dirty="0"/>
              <a:t> – output assimilation and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Agnostic – self learning model – no complete knowledge </a:t>
            </a:r>
          </a:p>
          <a:p>
            <a:endParaRPr lang="en-US" dirty="0"/>
          </a:p>
          <a:p>
            <a:r>
              <a:rPr lang="en-US" dirty="0"/>
              <a:t>Sparse – less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Inariant</a:t>
            </a:r>
            <a:r>
              <a:rPr lang="en-US" dirty="0"/>
              <a:t> – when works for any resolution</a:t>
            </a:r>
          </a:p>
          <a:p>
            <a:endParaRPr lang="en-US" dirty="0"/>
          </a:p>
          <a:p>
            <a:r>
              <a:rPr lang="en-US" dirty="0"/>
              <a:t>Resolution-invariant – Corse grid training data and fine grid testing 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Generalization refers to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your model's ability to adapt properly to new, previously unseen data, drawn from the same distribution as the one used to create the model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3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 problem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 – displacement vector</a:t>
            </a:r>
          </a:p>
          <a:p>
            <a:endParaRPr lang="en-US" dirty="0"/>
          </a:p>
          <a:p>
            <a:r>
              <a:rPr lang="en-US" dirty="0"/>
              <a:t>Sigma – stress tensor</a:t>
            </a:r>
          </a:p>
          <a:p>
            <a:endParaRPr lang="en-US" dirty="0"/>
          </a:p>
          <a:p>
            <a:r>
              <a:rPr lang="en-US" dirty="0" err="1"/>
              <a:t>Nabla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 static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61644-B447-D74D-A44C-7A01A1FA24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773-AC55-22FD-194F-4DD83260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2403-4D99-B183-8EFA-51A606BE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31F7-39D3-24F7-20F8-5CB03313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E688-3BA4-979C-C412-B03B5071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CD5F-4ADE-ABA9-4B86-09E30C0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A42-F5DC-4E55-2393-C3A03488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A0C6A-C824-C7E2-F8F2-B5025448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9A6E-1D68-9EE8-21DD-30851D92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0EE3-40C5-D588-75BE-E336B1C0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A0C8-8E65-6E47-B5FB-AB95F8F4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015A3-F739-EF29-822A-9AD55649B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E80-CB6F-CB0D-86A7-A2328034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E85D-F72F-376A-11F4-3AD30411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BBB5-BC11-AA64-26A1-84AF053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2561-49B4-E846-F9C7-8A6192B9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442A-5C5A-1FF4-6917-54E6A6BA5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1A024-80F8-6F6C-892B-827AE632A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4446-5D31-25AB-4957-89122574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B2CD-80A7-2786-6425-14E4890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C2DE-D771-25D3-1797-A9369CE8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4CC3-04AC-46AE-34B9-F2594D3E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E579-0CB5-B525-3555-DABB19D7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7078-4096-C455-D681-88EC35F3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4E56-E0C4-E7E6-FE93-1EA23C8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F69E-A7DC-3503-CB2F-18806BF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A2A0-E033-C46C-E75F-9E644A46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9268-BF5B-9DEE-A38B-996CDF27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3FD6-655F-D29A-8E1D-358D950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9025-29DB-BB78-0FDB-4C2169A5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9224-DB16-F9ED-C11C-06F09467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2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360-446A-D817-8002-FC0D264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7455-7EE1-1A09-C2C6-37AA8D630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73955-CAA6-CB91-84B3-5AD5F9C0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9B7A-F388-B7FF-8BCE-99100A45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2B42-2115-0947-A710-B0ED5B53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A4F5-7139-FA15-0623-C78A97E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2840-AA2A-50B0-EA6D-026D0721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3FC3-AED6-83A4-0948-C99F21FE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27F3-1613-E716-F9A9-1EEC97C0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880B-F4DA-C195-4638-B9EB8BF9B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09B3-DE47-88E0-52F7-82FF778B0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813CC-5400-E195-D8D1-E3221F4A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A2AD-3043-8BDA-F50A-74BB03C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DF88-DD52-68F0-EF0B-B854D480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8478-8DD7-C904-08C7-A7BF9A4B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CBFBF-CA7E-A587-EB78-1F55DCF6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4488D-BF1D-87BD-DC76-5EC9B9DB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79FB6-F380-D366-B98A-5BB0E85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A6F3-F456-66C1-48BA-B795314B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5288E-5F50-A921-1F4D-2D95B4F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571B-49B7-A7FF-7D9A-57C95B5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3B61-B7AD-F35F-78DC-B49C52F9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25D1-BEF4-43C5-864E-407825E5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CC25-8FDC-14B4-19D2-D0A4E44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1B5B4-FDEE-7784-1698-644E921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69A3-0239-8033-136B-C67D29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5EAD-8962-F0D8-0CC7-6645046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93CE-D54F-D0AD-5A2B-285B6EDF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361A-1ECD-DBBF-D016-DDA7855B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50B8-8AF3-0DEC-4334-A414BA00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5649-8CB9-8888-D0A6-F1E093F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82D5-FE22-1FF7-981A-37A210D0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D5BF-47C7-15F6-1A4C-61D9E27C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A0831-6440-3316-F38A-3B74D23B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6C990-D699-3237-3B1D-4F7D4BC0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5F1B-1CC4-5BAC-5CB5-5E876749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6E82-7E4C-EA97-71DB-7B85FB85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21DAE-B342-E6B6-8486-9972ECDF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5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2AAE-E9FA-1B3A-E6EE-DA46AD1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5D29-F755-DD8E-6090-CF427795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AAD8-B9C4-89B4-89BD-EB5F8AB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FFB4-E431-8C31-6E76-84E6326A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7512-5B6C-2B4D-FD14-34725F5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3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D58D-97A5-1A58-796B-D8B9184FB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5DB6-C5B4-02B6-7242-D971D0FE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157C-AD01-3339-A165-7627E4B1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02B2-AA7D-C0AB-D844-A33DF908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7078-6D28-457B-4229-0D3B1B25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DDA7-42B3-D1DC-463F-3371C7E8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B9E5F-CC57-0D97-0B2E-8E750CF8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E58B-4722-CA11-63E3-D7BA5FFA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B900-E10C-C6CA-EB9E-84EA1B66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0A1-9B65-6D8C-AAFE-565F5602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539E-7A81-1CFA-FBFF-E86AEFAB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17DB-02AE-28D4-25D6-0CD61E4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643F-A77F-CDAD-C583-9BD616BC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12F65-ECEA-E6B8-58AF-5F62FAAE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9548-7C33-C6D8-CACB-0E7F1AF4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FE01-A4B6-C63B-A55D-48483C29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28B-80F7-7EA2-38CE-CCDE7E0C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0137-3289-E14A-4C1B-90EF4322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9783-17AD-0F3C-1D4E-30B7B000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8B44B-6A2E-DFCA-B882-5E0D41DFC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4D216-1363-18D2-24B6-037D6D538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23EE8-49EC-7F76-7DFA-FDA86F5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02938-B952-D474-99E1-DD4A5F2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019C8-79E0-FDC3-96C0-D1DFA5D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E4EA-B131-5196-2F4F-ACB49518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14269-D2FB-D1E1-A439-7612A5F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D1808-E0E4-5F0E-9827-E680A13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D742-16C9-1FD0-5911-3D36EB6F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566A8-39BD-B8BC-748D-349FFB6D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9584A-723D-0B7F-71A7-739C7D5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18C6-3E8C-97E6-5BAE-5B623B8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F7D4-35D2-93F4-B76D-F83401F4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FAD6-08BE-9BA8-5823-F288CAF4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B5351-74FA-7DB1-AC2D-5B48DC4F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E230-71FD-1D4B-DC69-A7A92C71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704F0-EAD6-9E91-A298-A4BAFCC9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9606-3157-242C-1510-DA953040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3B77-75B9-7F72-C049-D8682D8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4981C-32C2-656F-89EA-88E83DC0A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E535-6C33-3197-6ABB-8B33DA9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51E9-2952-726E-F136-1F655E47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8FE6-7531-868A-8D42-1A83759B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5987-3AD5-810B-A38E-4A3C1421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7988-E569-37F6-15FD-632688DB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D074-B0B3-9EE2-4B0A-27CD1810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D96D-5789-ED89-0AD2-74D49BAE5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3886-A99B-FF41-B2FB-D651653F04A6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86F9-E038-FCD7-6131-92213835B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7B56-D38C-D06E-E4BA-935542E9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85AF-9798-0640-ADDD-A7C18DFE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9F1D4-6DF4-06D2-CDBF-94430B45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57E1-06A7-9A9B-1A7C-77FC0603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9368"/>
            <a:ext cx="10515600" cy="505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29AA-8184-919E-C388-A08A0BC6A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0805-CDFF-5741-8506-DF1249469F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8BE1-FEC2-0EDF-B98A-5E1DD0EC3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3BFD-A976-CF3B-4828-032EB34E0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66B1-056B-9C43-8B50-ED17CA51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2B28-537F-FE64-762D-8CF608E9B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Physics Involvement in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D631-0E98-512F-67A3-6F5D3DA1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8103"/>
            <a:ext cx="9144000" cy="1655762"/>
          </a:xfrm>
        </p:spPr>
        <p:txBody>
          <a:bodyPr/>
          <a:lstStyle/>
          <a:p>
            <a:r>
              <a:rPr lang="en-US" dirty="0" err="1"/>
              <a:t>Sitikantha</a:t>
            </a:r>
            <a:r>
              <a:rPr lang="en-US" dirty="0"/>
              <a:t> Roy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A839A-3C0A-11BD-7027-0D0E0FF00E12}"/>
              </a:ext>
            </a:extLst>
          </p:cNvPr>
          <p:cNvSpPr txBox="1"/>
          <p:nvPr/>
        </p:nvSpPr>
        <p:spPr>
          <a:xfrm>
            <a:off x="3476532" y="6551407"/>
            <a:ext cx="5238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effectLst/>
                <a:latin typeface="CMR12"/>
              </a:rPr>
              <a:t>Physics-Guided, Physics-Informed, and Physics-Encoded Neural Networks in Scientific Computing </a:t>
            </a:r>
            <a:endParaRPr lang="en-IN" sz="1000" dirty="0"/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50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45E5-C4A3-84D4-90EF-B7EA3880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0A8D-AB4E-78CB-7FF1-F0E63AE7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02DD7-7734-FF5C-2ABC-1D0386A80FE1}"/>
              </a:ext>
            </a:extLst>
          </p:cNvPr>
          <p:cNvSpPr txBox="1"/>
          <p:nvPr/>
        </p:nvSpPr>
        <p:spPr>
          <a:xfrm>
            <a:off x="1581802" y="2613392"/>
            <a:ext cx="9028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PgNNs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further constrained by governing physical laws, reducing the need for large datasets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Physics-informed neural networks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1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F67-8F23-F78F-43DF-848E20A9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</a:t>
            </a:r>
            <a:r>
              <a:rPr lang="en-IN" dirty="0">
                <a:effectLst/>
              </a:rPr>
              <a:t>hysics-informed neural networks (</a:t>
            </a:r>
            <a:r>
              <a:rPr lang="en-IN" dirty="0" err="1">
                <a:effectLst/>
              </a:rPr>
              <a:t>PiNNs</a:t>
            </a:r>
            <a:r>
              <a:rPr lang="en-IN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18F2-0D68-9D37-6DF8-5D8B7EA8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Supervised learning </a:t>
            </a:r>
            <a:r>
              <a:rPr lang="en-US" dirty="0"/>
              <a:t>tasks while </a:t>
            </a:r>
            <a:r>
              <a:rPr lang="en-US" dirty="0">
                <a:solidFill>
                  <a:schemeClr val="accent2"/>
                </a:solidFill>
              </a:rPr>
              <a:t>obeying given laws of physics </a:t>
            </a:r>
            <a:r>
              <a:rPr lang="en-US" dirty="0"/>
              <a:t>in the form of general non-linear differential equations </a:t>
            </a:r>
          </a:p>
          <a:p>
            <a:pPr>
              <a:lnSpc>
                <a:spcPct val="150000"/>
              </a:lnSpc>
            </a:pPr>
            <a:r>
              <a:rPr lang="en-US" dirty="0"/>
              <a:t>Incorporate physics laws by a</a:t>
            </a:r>
            <a:r>
              <a:rPr lang="en-US" dirty="0">
                <a:solidFill>
                  <a:schemeClr val="accent2"/>
                </a:solidFill>
              </a:rPr>
              <a:t> loss function </a:t>
            </a:r>
            <a:r>
              <a:rPr lang="en-US" dirty="0"/>
              <a:t>consisting of the residuals of physics equations and boundary constraints.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Automatic differentiation </a:t>
            </a:r>
            <a:r>
              <a:rPr lang="en-US" dirty="0"/>
              <a:t>to differentiate the neural network outputs </a:t>
            </a:r>
            <a:r>
              <a:rPr lang="en-US" dirty="0" err="1">
                <a:solidFill>
                  <a:schemeClr val="accent2"/>
                </a:solidFill>
              </a:rPr>
              <a:t>w.r.t</a:t>
            </a:r>
            <a:r>
              <a:rPr lang="en-US" dirty="0">
                <a:solidFill>
                  <a:schemeClr val="accent2"/>
                </a:solidFill>
              </a:rPr>
              <a:t> their inputs </a:t>
            </a:r>
            <a:r>
              <a:rPr lang="en-US" dirty="0"/>
              <a:t>(i.e., spatiotemporal coordinates and model parameters) which can be utilized in computing physics-driven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130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B684-888B-4A96-A0EE-3B724FBC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B0BD9-2AA7-6003-B0EF-410541FB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22" y="1091382"/>
            <a:ext cx="9816155" cy="4878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C2D9F-CD89-C080-778B-3A32099CB38F}"/>
              </a:ext>
            </a:extLst>
          </p:cNvPr>
          <p:cNvSpPr txBox="1"/>
          <p:nvPr/>
        </p:nvSpPr>
        <p:spPr>
          <a:xfrm>
            <a:off x="3046206" y="612354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MR10"/>
              </a:rPr>
              <a:t>V</a:t>
            </a:r>
            <a:r>
              <a:rPr lang="en-IN" sz="1800" dirty="0">
                <a:effectLst/>
                <a:latin typeface="CMR10"/>
              </a:rPr>
              <a:t>anilla </a:t>
            </a:r>
            <a:r>
              <a:rPr lang="en-IN" sz="1800" dirty="0" err="1">
                <a:effectLst/>
                <a:latin typeface="CMR10"/>
              </a:rPr>
              <a:t>PiNN</a:t>
            </a:r>
            <a:r>
              <a:rPr lang="en-IN" sz="1800" dirty="0">
                <a:effectLst/>
                <a:latin typeface="CMR10"/>
              </a:rPr>
              <a:t> architecture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34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9E11-D5A5-157A-ED03-44A7181F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PiNNs</a:t>
            </a:r>
            <a:r>
              <a:rPr lang="en-US" dirty="0"/>
              <a:t>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6266-03B2-C008-A7AA-8674BF95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Compared to </a:t>
            </a:r>
            <a:r>
              <a:rPr lang="en-US" sz="2000" dirty="0" err="1"/>
              <a:t>PgNNs</a:t>
            </a:r>
            <a:r>
              <a:rPr lang="en-US" sz="2000" dirty="0"/>
              <a:t>, the </a:t>
            </a:r>
            <a:r>
              <a:rPr lang="en-US" sz="2000" dirty="0" err="1"/>
              <a:t>PiNN</a:t>
            </a:r>
            <a:r>
              <a:rPr lang="en-US" sz="2000" dirty="0"/>
              <a:t> models provide </a:t>
            </a:r>
            <a:r>
              <a:rPr lang="en-US" sz="2000" dirty="0">
                <a:solidFill>
                  <a:schemeClr val="accent2"/>
                </a:solidFill>
              </a:rPr>
              <a:t>more accurate predictions </a:t>
            </a:r>
            <a:r>
              <a:rPr lang="en-US" sz="2000" dirty="0"/>
              <a:t>for forward and inverse modelling, particularly in scenarios with high non-linearities, limited data, or noisy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Used extensively in </a:t>
            </a:r>
            <a:r>
              <a:rPr lang="en-US" sz="2000" dirty="0">
                <a:solidFill>
                  <a:schemeClr val="accent2"/>
                </a:solidFill>
              </a:rPr>
              <a:t>forward and inverse problems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PiNN</a:t>
            </a:r>
            <a:r>
              <a:rPr lang="en-US" sz="2000" dirty="0"/>
              <a:t> can also be </a:t>
            </a:r>
            <a:r>
              <a:rPr lang="en-US" sz="2000" dirty="0">
                <a:solidFill>
                  <a:schemeClr val="accent2"/>
                </a:solidFill>
              </a:rPr>
              <a:t>used to develop partial differential equations </a:t>
            </a:r>
            <a:r>
              <a:rPr lang="en-US" sz="2000" dirty="0"/>
              <a:t>for unknown phenomena if training data representing the phenomenon’s underlying physics is available.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55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F526394-2784-4CCF-7445-8347DF5C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5" y="-2177"/>
            <a:ext cx="8904249" cy="355415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5ACB5B6-13EE-3FD7-F692-4DF9ABF8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674" y="3504011"/>
            <a:ext cx="7772400" cy="2706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D123FE-3F78-12B9-AE07-B555BF04A5F8}"/>
              </a:ext>
            </a:extLst>
          </p:cNvPr>
          <p:cNvSpPr txBox="1"/>
          <p:nvPr/>
        </p:nvSpPr>
        <p:spPr>
          <a:xfrm>
            <a:off x="2016218" y="6351276"/>
            <a:ext cx="8132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effectLst/>
                <a:latin typeface="CMR10"/>
              </a:rPr>
              <a:t>A comparison between mixed-variable </a:t>
            </a:r>
            <a:r>
              <a:rPr lang="en-IN" sz="1400" dirty="0" err="1">
                <a:effectLst/>
                <a:latin typeface="CMR10"/>
              </a:rPr>
              <a:t>PiNN’s</a:t>
            </a:r>
            <a:r>
              <a:rPr lang="en-IN" sz="1400" dirty="0">
                <a:effectLst/>
                <a:latin typeface="CMR10"/>
              </a:rPr>
              <a:t> prediction and ground truth generated by FEM to predict the stress fields in a defected plate under </a:t>
            </a:r>
            <a:r>
              <a:rPr lang="en-IN" sz="1400" dirty="0" err="1">
                <a:effectLst/>
                <a:latin typeface="CMR10"/>
              </a:rPr>
              <a:t>uni</a:t>
            </a:r>
            <a:r>
              <a:rPr lang="en-IN" sz="1400" dirty="0">
                <a:effectLst/>
                <a:latin typeface="CMR10"/>
              </a:rPr>
              <a:t>-axial load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199FE-0763-4453-0F4A-4B30261F7BBE}"/>
              </a:ext>
            </a:extLst>
          </p:cNvPr>
          <p:cNvSpPr txBox="1"/>
          <p:nvPr/>
        </p:nvSpPr>
        <p:spPr>
          <a:xfrm>
            <a:off x="306198" y="3088512"/>
            <a:ext cx="1290097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/>
              <a:t>Forward </a:t>
            </a:r>
          </a:p>
          <a:p>
            <a:r>
              <a:rPr lang="en-US" sz="2400"/>
              <a:t>Problem</a:t>
            </a:r>
            <a:endParaRPr lang="en-US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6A63E-5827-3366-3F9A-AD2A4ADDCA3B}"/>
              </a:ext>
            </a:extLst>
          </p:cNvPr>
          <p:cNvSpPr txBox="1"/>
          <p:nvPr/>
        </p:nvSpPr>
        <p:spPr>
          <a:xfrm>
            <a:off x="2374231" y="5733790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case t=0</a:t>
            </a:r>
          </a:p>
        </p:txBody>
      </p:sp>
    </p:spTree>
    <p:extLst>
      <p:ext uri="{BB962C8B-B14F-4D97-AF65-F5344CB8AC3E}">
        <p14:creationId xmlns:p14="http://schemas.microsoft.com/office/powerpoint/2010/main" val="338636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C2CDCB0-60D2-020D-7BB9-7DB58717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0" y="1099380"/>
            <a:ext cx="5698273" cy="531689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BCCF0EF-E59B-BF22-FEEF-FEC87FB2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3" y="96254"/>
            <a:ext cx="2743200" cy="112705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F91E404-0B2F-9702-15D1-C75FFCC80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939" y="1062167"/>
            <a:ext cx="4954858" cy="5102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CA4D0A-519E-0302-BB89-AA5B6B749333}"/>
              </a:ext>
            </a:extLst>
          </p:cNvPr>
          <p:cNvSpPr txBox="1"/>
          <p:nvPr/>
        </p:nvSpPr>
        <p:spPr>
          <a:xfrm>
            <a:off x="5240989" y="244280"/>
            <a:ext cx="422958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Inverse </a:t>
            </a:r>
            <a:r>
              <a:rPr lang="en-US" sz="2400"/>
              <a:t>Problem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AFDE2-F9EF-BE15-6BFB-95BC50A9D73B}"/>
              </a:ext>
            </a:extLst>
          </p:cNvPr>
          <p:cNvSpPr txBox="1"/>
          <p:nvPr/>
        </p:nvSpPr>
        <p:spPr>
          <a:xfrm>
            <a:off x="1404257" y="6521110"/>
            <a:ext cx="115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Ronneberger</a:t>
            </a:r>
            <a:r>
              <a:rPr lang="en-US" sz="1050" dirty="0"/>
              <a:t>, O., Fischer, P. &amp; </a:t>
            </a:r>
            <a:r>
              <a:rPr lang="en-US" sz="1050" dirty="0" err="1"/>
              <a:t>Brox</a:t>
            </a:r>
            <a:r>
              <a:rPr lang="en-US" sz="1050" dirty="0"/>
              <a:t>, T. U-net: Convolutional networks for biomedical image segmentation. In Med. Image. </a:t>
            </a:r>
            <a:r>
              <a:rPr lang="en-US" sz="1050" dirty="0" err="1"/>
              <a:t>Comput</a:t>
            </a:r>
            <a:r>
              <a:rPr lang="en-US" sz="1050" dirty="0"/>
              <a:t>. </a:t>
            </a:r>
            <a:r>
              <a:rPr lang="en-US" sz="1050" dirty="0" err="1"/>
              <a:t>Comput</a:t>
            </a:r>
            <a:r>
              <a:rPr lang="en-US" sz="1050" dirty="0"/>
              <a:t>. Assist. Interv.,234–241 (2015).</a:t>
            </a:r>
          </a:p>
        </p:txBody>
      </p:sp>
    </p:spTree>
    <p:extLst>
      <p:ext uri="{BB962C8B-B14F-4D97-AF65-F5344CB8AC3E}">
        <p14:creationId xmlns:p14="http://schemas.microsoft.com/office/powerpoint/2010/main" val="399134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76F3C71-4A3C-6CA0-82A0-154EC173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59" y="673099"/>
            <a:ext cx="7491760" cy="23666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9C8BBB-DE0A-392B-0222-DBD40D805399}"/>
              </a:ext>
            </a:extLst>
          </p:cNvPr>
          <p:cNvGrpSpPr/>
          <p:nvPr/>
        </p:nvGrpSpPr>
        <p:grpSpPr>
          <a:xfrm>
            <a:off x="1371463" y="3714215"/>
            <a:ext cx="7491760" cy="2366630"/>
            <a:chOff x="1241365" y="536118"/>
            <a:chExt cx="7491760" cy="2366630"/>
          </a:xfrm>
        </p:grpSpPr>
        <p:pic>
          <p:nvPicPr>
            <p:cNvPr id="4" name="Picture 4" descr="Text, letter&#10;&#10;Description automatically generated">
              <a:extLst>
                <a:ext uri="{FF2B5EF4-FFF2-40B4-BE49-F238E27FC236}">
                  <a16:creationId xmlns:a16="http://schemas.microsoft.com/office/drawing/2014/main" id="{D1E49841-1D68-E35D-5359-B0F0664FF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365" y="536118"/>
              <a:ext cx="7491760" cy="236663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2E28502-0F2E-FF11-AFDD-7D4AB518DECF}"/>
                </a:ext>
              </a:extLst>
            </p:cNvPr>
            <p:cNvCxnSpPr/>
            <p:nvPr/>
          </p:nvCxnSpPr>
          <p:spPr>
            <a:xfrm>
              <a:off x="2683728" y="546409"/>
              <a:ext cx="2382642" cy="59844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70BA99-6975-FBE5-DEB7-C81C59539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728" y="587297"/>
              <a:ext cx="2336179" cy="59101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3F7652-A6F4-0454-D542-6990927559E8}"/>
              </a:ext>
            </a:extLst>
          </p:cNvPr>
          <p:cNvCxnSpPr/>
          <p:nvPr/>
        </p:nvCxnSpPr>
        <p:spPr>
          <a:xfrm>
            <a:off x="9061992" y="1702187"/>
            <a:ext cx="905108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3CC596-DAD5-99EE-633D-0908AFDD947F}"/>
              </a:ext>
            </a:extLst>
          </p:cNvPr>
          <p:cNvSpPr txBox="1"/>
          <p:nvPr/>
        </p:nvSpPr>
        <p:spPr>
          <a:xfrm>
            <a:off x="10073268" y="14403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Loss for</a:t>
            </a:r>
          </a:p>
          <a:p>
            <a:r>
              <a:rPr lang="en-US">
                <a:cs typeface="Calibri"/>
              </a:rPr>
              <a:t>inverse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83849-C170-0C51-37A4-B27F9FB1EA6F}"/>
              </a:ext>
            </a:extLst>
          </p:cNvPr>
          <p:cNvSpPr txBox="1"/>
          <p:nvPr/>
        </p:nvSpPr>
        <p:spPr>
          <a:xfrm>
            <a:off x="10073268" y="45719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Loss for</a:t>
            </a:r>
          </a:p>
          <a:p>
            <a:r>
              <a:rPr lang="en-US">
                <a:cs typeface="Calibri"/>
              </a:rPr>
              <a:t>forward problem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6BD3917-BD6D-995A-BF4D-B298F2EF7186}"/>
              </a:ext>
            </a:extLst>
          </p:cNvPr>
          <p:cNvCxnSpPr/>
          <p:nvPr/>
        </p:nvCxnSpPr>
        <p:spPr>
          <a:xfrm>
            <a:off x="9061992" y="4895164"/>
            <a:ext cx="905108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5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2140E80-B997-B9E9-9480-C9DD9224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24" y="644911"/>
            <a:ext cx="8638947" cy="55681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AA4C04-F65A-955B-90AC-C2B9C99DDF7E}"/>
              </a:ext>
            </a:extLst>
          </p:cNvPr>
          <p:cNvSpPr txBox="1"/>
          <p:nvPr/>
        </p:nvSpPr>
        <p:spPr>
          <a:xfrm>
            <a:off x="4466738" y="179308"/>
            <a:ext cx="325852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CNN + </a:t>
            </a:r>
            <a:r>
              <a:rPr lang="en-US" sz="2400">
                <a:solidFill>
                  <a:schemeClr val="accent1"/>
                </a:solidFill>
              </a:rPr>
              <a:t>PiNN</a:t>
            </a:r>
            <a:r>
              <a:rPr lang="en-US" sz="2400" dirty="0">
                <a:solidFill>
                  <a:schemeClr val="accent1"/>
                </a:solidFill>
              </a:rPr>
              <a:t> Formulation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FD727-5CE6-979D-FFAE-DE03EC8FE564}"/>
              </a:ext>
            </a:extLst>
          </p:cNvPr>
          <p:cNvSpPr txBox="1"/>
          <p:nvPr/>
        </p:nvSpPr>
        <p:spPr>
          <a:xfrm>
            <a:off x="974949" y="6401693"/>
            <a:ext cx="10242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Chen, C.T. and Gu, G.X., 2021. Learning hidden elasticity with deep neural networks. Proceedings of the National Academy of Sciences, 118(31), p.e2102721118.</a:t>
            </a:r>
          </a:p>
        </p:txBody>
      </p:sp>
    </p:spTree>
    <p:extLst>
      <p:ext uri="{BB962C8B-B14F-4D97-AF65-F5344CB8AC3E}">
        <p14:creationId xmlns:p14="http://schemas.microsoft.com/office/powerpoint/2010/main" val="320516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4ADA3B9-AB5E-B5D6-00FF-4081DAF3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" y="359287"/>
            <a:ext cx="10827833" cy="3667651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3AFF8DB9-0983-1C2A-B5A4-B1F1ED2EA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35" y="4483863"/>
            <a:ext cx="4699940" cy="201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3C25A6-74D3-E638-4ED1-DC519618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1" y="4991099"/>
            <a:ext cx="4720929" cy="13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5B9-1AE8-37B2-01AC-955FDA9A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PiNNs</a:t>
            </a:r>
            <a:r>
              <a:rPr lang="en-US" dirty="0"/>
              <a:t>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6F81-29C8-2EB7-1303-DC6A4BC8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Vanilla </a:t>
            </a:r>
            <a:r>
              <a:rPr lang="en-US" dirty="0" err="1"/>
              <a:t>PiNN</a:t>
            </a:r>
            <a:r>
              <a:rPr lang="en-US" dirty="0"/>
              <a:t> - face </a:t>
            </a:r>
            <a:r>
              <a:rPr lang="en-US" dirty="0">
                <a:solidFill>
                  <a:schemeClr val="accent2"/>
                </a:solidFill>
              </a:rPr>
              <a:t>gradient vanishing problems </a:t>
            </a:r>
            <a:r>
              <a:rPr lang="en-US" dirty="0"/>
              <a:t>and can be prohibitively slow for practical three-dimensional problems.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No</a:t>
            </a:r>
            <a:r>
              <a:rPr lang="en-US" dirty="0"/>
              <a:t> ”solid” theoretical proof of </a:t>
            </a:r>
            <a:r>
              <a:rPr lang="en-US" dirty="0">
                <a:solidFill>
                  <a:schemeClr val="accent2"/>
                </a:solidFill>
              </a:rPr>
              <a:t>convergence</a:t>
            </a:r>
            <a:r>
              <a:rPr lang="en-US" dirty="0"/>
              <a:t> for </a:t>
            </a:r>
            <a:r>
              <a:rPr lang="en-US" dirty="0" err="1"/>
              <a:t>PiNNs</a:t>
            </a:r>
            <a:r>
              <a:rPr lang="en-US" dirty="0"/>
              <a:t> when applied to problems governed by non-linear PDEs.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terms in the loss function with relative weighting greatly affect the predicted solution. </a:t>
            </a:r>
            <a:r>
              <a:rPr lang="en-US" dirty="0">
                <a:solidFill>
                  <a:schemeClr val="accent2"/>
                </a:solidFill>
              </a:rPr>
              <a:t>No guidelines for selecting weights optimally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Suffer </a:t>
            </a:r>
            <a:r>
              <a:rPr lang="en-US" dirty="0">
                <a:solidFill>
                  <a:schemeClr val="accent2"/>
                </a:solidFill>
              </a:rPr>
              <a:t>generalization</a:t>
            </a:r>
            <a:r>
              <a:rPr lang="en-US" dirty="0"/>
              <a:t> (new IC/BC conditions and PDE parameters)</a:t>
            </a:r>
          </a:p>
          <a:p>
            <a:pPr lvl="1">
              <a:lnSpc>
                <a:spcPct val="100000"/>
              </a:lnSpc>
            </a:pPr>
            <a:r>
              <a:rPr lang="en-IN" dirty="0" err="1"/>
              <a:t>PiNNs</a:t>
            </a:r>
            <a:r>
              <a:rPr lang="en-IN" dirty="0"/>
              <a:t> are solution learning algorithms, i.e., they learn the solutions to a given PDE for a single instance. For any given new instance of the functional parameters or coefficients, </a:t>
            </a:r>
            <a:r>
              <a:rPr lang="en-IN" dirty="0" err="1"/>
              <a:t>PiNNs</a:t>
            </a:r>
            <a:r>
              <a:rPr lang="en-IN" dirty="0"/>
              <a:t> require training a new neural network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accent2"/>
                </a:solidFill>
              </a:rPr>
              <a:t>Difficulties</a:t>
            </a:r>
            <a:r>
              <a:rPr lang="en-IN" dirty="0"/>
              <a:t> while learning the solutions </a:t>
            </a:r>
            <a:r>
              <a:rPr lang="en-IN" dirty="0">
                <a:solidFill>
                  <a:schemeClr val="accent2"/>
                </a:solidFill>
              </a:rPr>
              <a:t>to inverse problems </a:t>
            </a:r>
            <a:r>
              <a:rPr lang="en-IN" dirty="0"/>
              <a:t>in heterogeneous media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Change in parameters due to material change, but </a:t>
            </a:r>
            <a:r>
              <a:rPr lang="en-IN" dirty="0" err="1"/>
              <a:t>PiNN</a:t>
            </a:r>
            <a:r>
              <a:rPr lang="en-IN" dirty="0"/>
              <a:t> outputs same value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A24B1-3C7D-0FAA-6C33-194DD55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43" y="3636926"/>
            <a:ext cx="3951514" cy="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78699-352D-A788-0824-5796F1B6A074}"/>
              </a:ext>
            </a:extLst>
          </p:cNvPr>
          <p:cNvSpPr txBox="1"/>
          <p:nvPr/>
        </p:nvSpPr>
        <p:spPr>
          <a:xfrm>
            <a:off x="1995052" y="2105890"/>
            <a:ext cx="8201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In what ways do you think one can incorporate physics into neural networks?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0CA35-E43C-A5D6-5694-D41DE66D9267}"/>
              </a:ext>
            </a:extLst>
          </p:cNvPr>
          <p:cNvSpPr txBox="1"/>
          <p:nvPr/>
        </p:nvSpPr>
        <p:spPr>
          <a:xfrm>
            <a:off x="4949691" y="3429000"/>
            <a:ext cx="22926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Loss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Hybrid</a:t>
            </a: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F126-C463-DE22-28E4-9685754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438C-EC7D-8FE4-C115-D6790D95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16E53-1249-21AE-2728-925C3D469078}"/>
              </a:ext>
            </a:extLst>
          </p:cNvPr>
          <p:cNvSpPr txBox="1"/>
          <p:nvPr/>
        </p:nvSpPr>
        <p:spPr>
          <a:xfrm>
            <a:off x="1156607" y="2397948"/>
            <a:ext cx="98787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Several advanced </a:t>
            </a:r>
            <a:r>
              <a:rPr lang="en-US" sz="2400" dirty="0" err="1">
                <a:solidFill>
                  <a:schemeClr val="accent1"/>
                </a:solidFill>
              </a:rPr>
              <a:t>PiNN</a:t>
            </a:r>
            <a:r>
              <a:rPr lang="en-US" sz="2400" dirty="0">
                <a:solidFill>
                  <a:schemeClr val="accent1"/>
                </a:solidFill>
              </a:rPr>
              <a:t> architectures have been proposed to solve computations limitations however, generalization remains still a limitation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accent6"/>
                </a:solidFill>
              </a:rPr>
              <a:t>This led to new framework physics-encoded neural networks (</a:t>
            </a:r>
            <a:r>
              <a:rPr lang="en-US" sz="2800" dirty="0" err="1">
                <a:solidFill>
                  <a:schemeClr val="accent6"/>
                </a:solidFill>
              </a:rPr>
              <a:t>PeNNs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58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590F-11BE-0DD1-7540-E366F7D0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PeNN</a:t>
            </a:r>
            <a:r>
              <a:rPr lang="en-US" dirty="0"/>
              <a:t>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3CEE-801B-F795-8B28-FAA9DF95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Hard-encode underlying physics </a:t>
            </a:r>
            <a:r>
              <a:rPr lang="en-US" dirty="0"/>
              <a:t>(i.e., prior knowledge) into the core architecture of the neural networks </a:t>
            </a:r>
          </a:p>
          <a:p>
            <a:pPr>
              <a:lnSpc>
                <a:spcPct val="150000"/>
              </a:lnSpc>
            </a:pPr>
            <a:r>
              <a:rPr lang="en-US" dirty="0"/>
              <a:t>Instance learning (imposed by </a:t>
            </a:r>
            <a:r>
              <a:rPr lang="en-US" dirty="0" err="1"/>
              <a:t>PgNN</a:t>
            </a:r>
            <a:r>
              <a:rPr lang="en-US" dirty="0"/>
              <a:t> and </a:t>
            </a:r>
            <a:r>
              <a:rPr lang="en-US" dirty="0" err="1"/>
              <a:t>PiNN</a:t>
            </a:r>
            <a:r>
              <a:rPr lang="en-US" dirty="0"/>
              <a:t> architectures) to </a:t>
            </a:r>
            <a:r>
              <a:rPr lang="en-US" dirty="0">
                <a:solidFill>
                  <a:schemeClr val="accent2"/>
                </a:solidFill>
              </a:rPr>
              <a:t>continuous learning </a:t>
            </a:r>
          </a:p>
          <a:p>
            <a:pPr>
              <a:lnSpc>
                <a:spcPct val="150000"/>
              </a:lnSpc>
            </a:pPr>
            <a:r>
              <a:rPr lang="en-US" dirty="0"/>
              <a:t>This encoding mechanism of physics is different from the </a:t>
            </a:r>
            <a:r>
              <a:rPr lang="en-US" dirty="0">
                <a:solidFill>
                  <a:schemeClr val="accent2"/>
                </a:solidFill>
              </a:rPr>
              <a:t>penalty-based </a:t>
            </a:r>
            <a:r>
              <a:rPr lang="en-US" dirty="0"/>
              <a:t>physics-informed learning, </a:t>
            </a:r>
            <a:r>
              <a:rPr lang="en-US" dirty="0">
                <a:solidFill>
                  <a:schemeClr val="accent2"/>
                </a:solidFill>
              </a:rPr>
              <a:t>ensuring the network rigorously obeys the given physics.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1B21-0EA6-B655-1C17-9FA2D77A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0" y="492126"/>
            <a:ext cx="10515600" cy="726256"/>
          </a:xfrm>
        </p:spPr>
        <p:txBody>
          <a:bodyPr/>
          <a:lstStyle/>
          <a:p>
            <a:r>
              <a:rPr lang="en-US" dirty="0" err="1"/>
              <a:t>PeNN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7BBF-EADA-0171-AE4F-CDAC900A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542868"/>
            <a:ext cx="10515600" cy="50537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Two prominent approaches for encoding physics in neural network architectures: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Physics-encoded Recurrent Convolutional Neural Network (</a:t>
            </a:r>
            <a:r>
              <a:rPr lang="en-US" dirty="0" err="1"/>
              <a:t>PeRCNN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Neural Ordinary Differential Equations (</a:t>
            </a:r>
            <a:r>
              <a:rPr lang="en-US" dirty="0" err="1"/>
              <a:t>NeuralODE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98381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BD16-E7D2-35C4-5DBC-891E1DEE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Physics-encoded recurrent-convolutional neural network (</a:t>
            </a:r>
            <a:r>
              <a:rPr lang="en-US" sz="2800" b="1" dirty="0" err="1"/>
              <a:t>PeRCNN</a:t>
            </a:r>
            <a:r>
              <a:rPr lang="en-US" sz="2800" b="1" dirty="0"/>
              <a:t>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D3962-D4DA-B544-7B4C-B77AE35E1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08" y="1324722"/>
            <a:ext cx="5796948" cy="487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1C738-7E53-DB00-0A19-7B2833A0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59" y="2242423"/>
            <a:ext cx="5130800" cy="896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C26FE-277F-4B79-53CD-857DA7734941}"/>
              </a:ext>
            </a:extLst>
          </p:cNvPr>
          <p:cNvSpPr txBox="1"/>
          <p:nvPr/>
        </p:nvSpPr>
        <p:spPr>
          <a:xfrm>
            <a:off x="6464741" y="4268848"/>
            <a:ext cx="49221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n-IN" dirty="0">
                <a:solidFill>
                  <a:srgbClr val="FF0000"/>
                </a:solidFill>
              </a:rPr>
              <a:t>t - </a:t>
            </a:r>
            <a:r>
              <a:rPr lang="en-IN" dirty="0"/>
              <a:t>time spacing</a:t>
            </a:r>
          </a:p>
          <a:p>
            <a:r>
              <a:rPr lang="en-IN" b="1" dirty="0">
                <a:solidFill>
                  <a:srgbClr val="FF0000"/>
                </a:solidFill>
              </a:rPr>
              <a:t>∗ - </a:t>
            </a:r>
            <a:r>
              <a:rPr lang="en-IN" dirty="0"/>
              <a:t>Conv operation</a:t>
            </a:r>
          </a:p>
          <a:p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b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 weight and bias for the filter in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layer </a:t>
            </a:r>
          </a:p>
          <a:p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aseline="30000" dirty="0">
                <a:solidFill>
                  <a:srgbClr val="FF0000"/>
                </a:solidFill>
              </a:rPr>
              <a:t>(1)</a:t>
            </a:r>
            <a:r>
              <a:rPr lang="en-IN" dirty="0">
                <a:solidFill>
                  <a:srgbClr val="FF0000"/>
                </a:solidFill>
              </a:rPr>
              <a:t>, b</a:t>
            </a:r>
            <a:r>
              <a:rPr lang="en-IN" baseline="30000" dirty="0">
                <a:solidFill>
                  <a:srgbClr val="FF0000"/>
                </a:solidFill>
              </a:rPr>
              <a:t>(1)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– params of 1 × 1 Conv filter</a:t>
            </a:r>
          </a:p>
          <a:p>
            <a:r>
              <a:rPr lang="en-IN" dirty="0">
                <a:solidFill>
                  <a:srgbClr val="FF0000"/>
                </a:solidFill>
              </a:rPr>
              <a:t>n + 1 </a:t>
            </a:r>
            <a:r>
              <a:rPr lang="en-IN" dirty="0"/>
              <a:t>- # parallel Conv layers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DB567-9CFE-D878-29A3-FF0436523A52}"/>
              </a:ext>
            </a:extLst>
          </p:cNvPr>
          <p:cNvSpPr txBox="1"/>
          <p:nvPr/>
        </p:nvSpPr>
        <p:spPr>
          <a:xfrm>
            <a:off x="6901685" y="1560339"/>
            <a:ext cx="2893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Predicted value at previous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ACE4E-1D68-C472-42BA-E49A216DDB81}"/>
                  </a:ext>
                </a:extLst>
              </p:cNvPr>
              <p:cNvSpPr txBox="1"/>
              <p:nvPr/>
            </p:nvSpPr>
            <p:spPr>
              <a:xfrm>
                <a:off x="7328003" y="3531240"/>
                <a:ext cx="4372474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residual of the dynamical system at time </a:t>
                </a:r>
                <a:r>
                  <a:rPr lang="en-IN" sz="1600" dirty="0" err="1"/>
                  <a:t>t</a:t>
                </a:r>
                <a:r>
                  <a:rPr lang="en-IN" sz="1600" baseline="-25000" dirty="0" err="1"/>
                  <a:t>k</a:t>
                </a:r>
                <a:r>
                  <a:rPr lang="en-IN" sz="1600" dirty="0"/>
                  <a:t>,</a:t>
                </a:r>
                <a:r>
                  <a:rPr lang="en-US" sz="1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6ACE4E-1D68-C472-42BA-E49A216D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03" y="3531240"/>
                <a:ext cx="4372474" cy="345223"/>
              </a:xfrm>
              <a:prstGeom prst="rect">
                <a:avLst/>
              </a:prstGeom>
              <a:blipFill>
                <a:blip r:embed="rId4"/>
                <a:stretch>
                  <a:fillRect l="-57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BF031-F255-1510-CFA8-BC047C96B1BD}"/>
              </a:ext>
            </a:extLst>
          </p:cNvPr>
          <p:cNvCxnSpPr>
            <a:stCxn id="7" idx="2"/>
          </p:cNvCxnSpPr>
          <p:nvPr/>
        </p:nvCxnSpPr>
        <p:spPr>
          <a:xfrm flipH="1">
            <a:off x="7523985" y="1868116"/>
            <a:ext cx="824699" cy="55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26E7FD8-189A-C472-324D-DCD6BA0B8223}"/>
              </a:ext>
            </a:extLst>
          </p:cNvPr>
          <p:cNvSpPr/>
          <p:nvPr/>
        </p:nvSpPr>
        <p:spPr>
          <a:xfrm rot="5400000">
            <a:off x="9567026" y="1485430"/>
            <a:ext cx="282000" cy="3740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D57F2-0CAD-F9F2-2B52-3CFC2C661975}"/>
              </a:ext>
            </a:extLst>
          </p:cNvPr>
          <p:cNvSpPr txBox="1"/>
          <p:nvPr/>
        </p:nvSpPr>
        <p:spPr>
          <a:xfrm>
            <a:off x="838200" y="1150806"/>
            <a:ext cx="167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Noisy low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15A1D4-7EB2-FE1F-98E4-4FAE46147E62}"/>
                  </a:ext>
                </a:extLst>
              </p:cNvPr>
              <p:cNvSpPr txBox="1"/>
              <p:nvPr/>
            </p:nvSpPr>
            <p:spPr>
              <a:xfrm>
                <a:off x="2908300" y="1427309"/>
                <a:ext cx="230511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Full resolution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15A1D4-7EB2-FE1F-98E4-4FAE4614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00" y="1427309"/>
                <a:ext cx="2305118" cy="313612"/>
              </a:xfrm>
              <a:prstGeom prst="rect">
                <a:avLst/>
              </a:prstGeom>
              <a:blipFill>
                <a:blip r:embed="rId5"/>
                <a:stretch>
                  <a:fillRect l="-5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AF2C1-BE74-04E3-487F-27ACF12EED7C}"/>
              </a:ext>
            </a:extLst>
          </p:cNvPr>
          <p:cNvCxnSpPr>
            <a:stCxn id="14" idx="2"/>
          </p:cNvCxnSpPr>
          <p:nvPr/>
        </p:nvCxnSpPr>
        <p:spPr>
          <a:xfrm flipH="1">
            <a:off x="1117600" y="1458583"/>
            <a:ext cx="556759" cy="53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C620B-A3E6-F16E-67E9-992EB8B90006}"/>
              </a:ext>
            </a:extLst>
          </p:cNvPr>
          <p:cNvCxnSpPr>
            <a:stCxn id="15" idx="2"/>
          </p:cNvCxnSpPr>
          <p:nvPr/>
        </p:nvCxnSpPr>
        <p:spPr>
          <a:xfrm flipH="1">
            <a:off x="3440833" y="1740921"/>
            <a:ext cx="620026" cy="22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E9526-6726-9631-EDB0-7857239820F3}"/>
              </a:ext>
            </a:extLst>
          </p:cNvPr>
          <p:cNvSpPr txBox="1"/>
          <p:nvPr/>
        </p:nvSpPr>
        <p:spPr>
          <a:xfrm>
            <a:off x="410743" y="6253666"/>
            <a:ext cx="1137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Physics-based Conv layer could be created when some specific terms are known a priori in the PDEs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40A4-F265-A697-DD1E-44419C4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PeRCNN</a:t>
            </a:r>
            <a:r>
              <a:rPr lang="en-US" dirty="0"/>
              <a:t>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6961-FA2C-92AE-C41C-1639D1910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low-resolution noisy initial state measurements </a:t>
                </a:r>
                <a:r>
                  <a:rPr lang="en-US" dirty="0">
                    <a:solidFill>
                      <a:schemeClr val="accent2"/>
                    </a:solidFill>
                  </a:rPr>
                  <a:t>X = [X1, X2, X3, ...,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Xn</a:t>
                </a:r>
                <a:r>
                  <a:rPr lang="en-US" dirty="0">
                    <a:solidFill>
                      <a:schemeClr val="accent2"/>
                    </a:solidFill>
                  </a:rPr>
                  <a:t>]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Fully convolutional network; </a:t>
                </a:r>
                <a:r>
                  <a:rPr lang="en-US" dirty="0">
                    <a:solidFill>
                      <a:schemeClr val="accent2"/>
                    </a:solidFill>
                  </a:rPr>
                  <a:t>initial state generator </a:t>
                </a:r>
                <a:r>
                  <a:rPr lang="en-US" dirty="0"/>
                  <a:t>(ISG) – downscales/</a:t>
                </a:r>
                <a:r>
                  <a:rPr lang="en-US" dirty="0" err="1"/>
                  <a:t>upsamples</a:t>
                </a:r>
                <a:r>
                  <a:rPr lang="en-US" dirty="0"/>
                  <a:t> the low-resolution initial state to a full-resolution initial state – modified Xo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block </a:t>
                </a:r>
                <a:r>
                  <a:rPr lang="en-US" dirty="0"/>
                  <a:t>– recurrent block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Modified Xo goes through </a:t>
                </a:r>
                <a:r>
                  <a:rPr lang="en-US" dirty="0">
                    <a:solidFill>
                      <a:schemeClr val="accent2"/>
                    </a:solidFill>
                  </a:rPr>
                  <a:t>multiple parallel convolutional layers </a:t>
                </a:r>
                <a:r>
                  <a:rPr lang="en-US" dirty="0"/>
                  <a:t>inside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block, whose feature maps will then be fused via an element-wise product layer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1×1 convolutional layer </a:t>
                </a:r>
                <a:r>
                  <a:rPr lang="en-US" dirty="0"/>
                  <a:t>– to get output of desired # channels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Assuming the output of the 1 × 1 convolution layer approximates the non-linear function, it can be multiplied by the time spacing </a:t>
                </a:r>
                <a:r>
                  <a:rPr lang="el-GR" dirty="0"/>
                  <a:t>δ</a:t>
                </a:r>
                <a:r>
                  <a:rPr lang="en-US" dirty="0"/>
                  <a:t>t to obtain the </a:t>
                </a:r>
                <a:r>
                  <a:rPr lang="en-US" dirty="0">
                    <a:solidFill>
                      <a:schemeClr val="accent2"/>
                    </a:solidFill>
                  </a:rPr>
                  <a:t>residual of the dynamical system at time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</a:t>
                </a:r>
                <a:r>
                  <a:rPr lang="en-US" baseline="-25000" dirty="0" err="1">
                    <a:solidFill>
                      <a:schemeClr val="accent2"/>
                    </a:solidFill>
                  </a:rPr>
                  <a:t>k</a:t>
                </a:r>
                <a:r>
                  <a:rPr lang="en-US" dirty="0">
                    <a:solidFill>
                      <a:schemeClr val="accent2"/>
                    </a:solidFill>
                  </a:rPr>
                  <a:t>, i.e., </a:t>
                </a:r>
                <a:r>
                  <a:rPr lang="el-GR" dirty="0">
                    <a:solidFill>
                      <a:schemeClr val="accent2"/>
                    </a:solidFill>
                  </a:rPr>
                  <a:t>δ</a:t>
                </a:r>
                <a:r>
                  <a:rPr lang="en-US" dirty="0" err="1">
                    <a:solidFill>
                      <a:schemeClr val="accent2"/>
                    </a:solidFill>
                  </a:rPr>
                  <a:t>U</a:t>
                </a:r>
                <a:r>
                  <a:rPr lang="en-US" baseline="-25000" dirty="0" err="1">
                    <a:solidFill>
                      <a:schemeClr val="accent2"/>
                    </a:solidFill>
                  </a:rPr>
                  <a:t>k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Last layer generates predictions </a:t>
                </a:r>
                <a:r>
                  <a:rPr lang="en-US" dirty="0">
                    <a:solidFill>
                      <a:schemeClr val="accent2"/>
                    </a:solidFill>
                  </a:rPr>
                  <a:t>Y′ =[Y1′,Y2′,Y3′,...,</a:t>
                </a:r>
                <a:r>
                  <a:rPr lang="en-US" dirty="0" err="1">
                    <a:solidFill>
                      <a:schemeClr val="accent2"/>
                    </a:solidFill>
                  </a:rPr>
                  <a:t>Yn</a:t>
                </a:r>
                <a:r>
                  <a:rPr lang="en-US" dirty="0">
                    <a:solidFill>
                      <a:schemeClr val="accent2"/>
                    </a:solidFill>
                  </a:rPr>
                  <a:t>′] </a:t>
                </a:r>
                <a:r>
                  <a:rPr lang="en-US" dirty="0"/>
                  <a:t>by element-wise addition.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Training using pure data-driven loss function (</a:t>
                </a:r>
                <a:r>
                  <a:rPr lang="en-US" dirty="0" err="1"/>
                  <a:t>eg.</a:t>
                </a:r>
                <a:r>
                  <a:rPr lang="en-US" dirty="0"/>
                  <a:t> MSE)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6961-FA2C-92AE-C41C-1639D1910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005" b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9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B62-E1C0-FCA9-4C6F-734A7DC0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PeRCNN</a:t>
            </a:r>
            <a:r>
              <a:rPr lang="en-US" dirty="0"/>
              <a:t> – Hard Encoding of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1D6EA-FE84-F501-56C0-1DC6088DE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368"/>
                <a:ext cx="10515600" cy="50537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Two types of physics can be considered for hard-encoding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Prior knowledge of </a:t>
                </a:r>
                <a:r>
                  <a:rPr lang="en-US" dirty="0">
                    <a:solidFill>
                      <a:schemeClr val="accent2"/>
                    </a:solidFill>
                  </a:rPr>
                  <a:t>I/BCs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/>
                    </a:solidFill>
                  </a:rPr>
                  <a:t>Active terms </a:t>
                </a:r>
                <a:r>
                  <a:rPr lang="en-US" dirty="0"/>
                  <a:t>in the governing PDEs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/>
                    </a:solidFill>
                  </a:rPr>
                  <a:t>ICs</a:t>
                </a:r>
                <a:r>
                  <a:rPr lang="en-US" dirty="0"/>
                  <a:t> (or initial states) can be naturally imposed when </a:t>
                </a:r>
                <a:r>
                  <a:rPr lang="en-US" dirty="0" err="1"/>
                  <a:t>PeRCNN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starts</a:t>
                </a:r>
                <a:r>
                  <a:rPr lang="en-US" dirty="0"/>
                  <a:t> the recurrent </a:t>
                </a:r>
                <a:r>
                  <a:rPr lang="en-US" dirty="0">
                    <a:solidFill>
                      <a:schemeClr val="accent2"/>
                    </a:solidFill>
                  </a:rPr>
                  <a:t>computation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For the </a:t>
                </a:r>
                <a:r>
                  <a:rPr lang="en-IN" dirty="0">
                    <a:solidFill>
                      <a:schemeClr val="accent2"/>
                    </a:solidFill>
                  </a:rPr>
                  <a:t>BCs </a:t>
                </a:r>
                <a:r>
                  <a:rPr lang="en-IN" dirty="0"/>
                  <a:t>(Dirichlet or Neumann type), we borrow the idea from the finite difference (FD) method and apply the physics-based padding to the model’s prediction at each time step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  <a:r>
                  <a:rPr lang="en-IN" dirty="0">
                    <a:solidFill>
                      <a:schemeClr val="accent2"/>
                    </a:solidFill>
                  </a:rPr>
                  <a:t>using convolution filters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1D6EA-FE84-F501-56C0-1DC6088DE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368"/>
                <a:ext cx="10515600" cy="5053780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E57D57-5525-170E-1CC7-7F7433FA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386" y="5387974"/>
            <a:ext cx="2857500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5981F-FAE7-2138-6BD6-A3D7CA0CFF7A}"/>
              </a:ext>
            </a:extLst>
          </p:cNvPr>
          <p:cNvSpPr txBox="1"/>
          <p:nvPr/>
        </p:nvSpPr>
        <p:spPr>
          <a:xfrm>
            <a:off x="3437165" y="6446318"/>
            <a:ext cx="8158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HARD ENCODING OF PHYSICS FOR LEARNING SPATIOTEMPORAL DYNAMICS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15A70-91CA-917B-A5A2-D6A93F81A76A}"/>
              </a:ext>
            </a:extLst>
          </p:cNvPr>
          <p:cNvSpPr txBox="1"/>
          <p:nvPr/>
        </p:nvSpPr>
        <p:spPr>
          <a:xfrm>
            <a:off x="9766610" y="649558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FD Laplacian operator</a:t>
            </a:r>
          </a:p>
        </p:txBody>
      </p:sp>
    </p:spTree>
    <p:extLst>
      <p:ext uri="{BB962C8B-B14F-4D97-AF65-F5344CB8AC3E}">
        <p14:creationId xmlns:p14="http://schemas.microsoft.com/office/powerpoint/2010/main" val="2042219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65194B8-E2F6-C183-7F62-627E30C7C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47" y="4616450"/>
            <a:ext cx="4083050" cy="12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0BF4C-D544-2A67-8777-F74F8DCF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0" y="458492"/>
            <a:ext cx="5771262" cy="3854164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CEF0CD4-C5CF-DCA6-8CDA-8E958693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2" y="974861"/>
            <a:ext cx="5328508" cy="28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9CBE7-F0D6-51FE-1971-7F16621EF61A}"/>
              </a:ext>
            </a:extLst>
          </p:cNvPr>
          <p:cNvSpPr txBox="1"/>
          <p:nvPr/>
        </p:nvSpPr>
        <p:spPr>
          <a:xfrm>
            <a:off x="7708900" y="3943324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on 2D Burger’s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600FE-279F-3E5E-4A27-9C4E340B0CB4}"/>
              </a:ext>
            </a:extLst>
          </p:cNvPr>
          <p:cNvSpPr txBox="1"/>
          <p:nvPr/>
        </p:nvSpPr>
        <p:spPr>
          <a:xfrm>
            <a:off x="847132" y="6195302"/>
            <a:ext cx="10954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Ren, P., Rao, C., Liu, Y., Wang, J. X., &amp; Sun, H. (2022). </a:t>
            </a:r>
            <a:r>
              <a:rPr lang="en-I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PhyCRNet</a:t>
            </a:r>
            <a:r>
              <a:rPr lang="en-I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Physics-informed convolutional-recurrent network for solving spatiotemporal PDEs. </a:t>
            </a:r>
            <a:r>
              <a:rPr lang="en-IN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Methods in Applied Mechanics and Engineering</a:t>
            </a:r>
            <a:r>
              <a:rPr lang="en-I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389</a:t>
            </a:r>
            <a:r>
              <a:rPr lang="en-I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114399.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84843-994C-F834-DE58-ACBE474544FB}"/>
              </a:ext>
            </a:extLst>
          </p:cNvPr>
          <p:cNvSpPr txBox="1"/>
          <p:nvPr/>
        </p:nvSpPr>
        <p:spPr>
          <a:xfrm>
            <a:off x="847132" y="5069313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PeNN</a:t>
            </a:r>
            <a:r>
              <a:rPr lang="en-US" dirty="0"/>
              <a:t> + </a:t>
            </a:r>
            <a:r>
              <a:rPr lang="en-US" dirty="0" err="1"/>
              <a:t>PiNN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55471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0022-E792-5B96-7AD8-9A58EE0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PeRCNN</a:t>
            </a:r>
            <a:r>
              <a:rPr lang="en-US" dirty="0"/>
              <a:t> – Alternative to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544F-AC52-0DC5-59C9-4E46030B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Elementwise product of the feature maps instead of using nonlinear activation functions, mainly for the reasons: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Poor interpretability </a:t>
            </a:r>
            <a:r>
              <a:rPr lang="en-IN" dirty="0"/>
              <a:t>- unfavourable to use these nonlinear functions to build a recurrent block that aims to generalize the unknown physics.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Nonlinear function F in the form of a </a:t>
            </a:r>
            <a:r>
              <a:rPr lang="en-IN" dirty="0">
                <a:solidFill>
                  <a:schemeClr val="accent2"/>
                </a:solidFill>
              </a:rPr>
              <a:t>polynomial </a:t>
            </a:r>
            <a:r>
              <a:rPr lang="en-IN" dirty="0"/>
              <a:t>covers a wide range of well-known dynamical systems, such as Navier-Stokes etc.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dirty="0">
                <a:solidFill>
                  <a:schemeClr val="accent2"/>
                </a:solidFill>
              </a:rPr>
              <a:t>spatial derivatives can be computed by Conv filters </a:t>
            </a:r>
            <a:r>
              <a:rPr lang="en-IN" dirty="0"/>
              <a:t>(Cai et al., 2012), a </a:t>
            </a:r>
            <a:r>
              <a:rPr lang="el-GR" dirty="0"/>
              <a:t>Π-</a:t>
            </a:r>
            <a:r>
              <a:rPr lang="en-IN" dirty="0"/>
              <a:t>block with n parallel Conv layers of appropriate filter size is able to represent a polynomial up to the nth-order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l-GR" dirty="0"/>
              <a:t>Π-</a:t>
            </a:r>
            <a:r>
              <a:rPr lang="en-IN" dirty="0"/>
              <a:t>block with 2 parallel layers of suitable filter size ensembles a family of polynomials up to 2nd order (e.g., u, ∆u, </a:t>
            </a:r>
            <a:r>
              <a:rPr lang="en-IN" dirty="0" err="1"/>
              <a:t>uv</a:t>
            </a:r>
            <a:r>
              <a:rPr lang="en-IN" dirty="0"/>
              <a:t>, u · ∇u)</a:t>
            </a:r>
          </a:p>
        </p:txBody>
      </p:sp>
    </p:spTree>
    <p:extLst>
      <p:ext uri="{BB962C8B-B14F-4D97-AF65-F5344CB8AC3E}">
        <p14:creationId xmlns:p14="http://schemas.microsoft.com/office/powerpoint/2010/main" val="379776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3854-3DC3-2367-5ED6-5B90D9E9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PeNN</a:t>
            </a:r>
            <a:r>
              <a:rPr lang="en-US" dirty="0"/>
              <a:t>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5138-6AEE-4A68-9F0E-4AED4F27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Pros:</a:t>
            </a:r>
          </a:p>
          <a:p>
            <a:r>
              <a:rPr lang="en-US" dirty="0"/>
              <a:t>Robust to data scarcity</a:t>
            </a:r>
          </a:p>
          <a:p>
            <a:r>
              <a:rPr lang="en-US" dirty="0">
                <a:solidFill>
                  <a:schemeClr val="accent2"/>
                </a:solidFill>
              </a:rPr>
              <a:t>More generalization </a:t>
            </a:r>
            <a:r>
              <a:rPr lang="en-US" dirty="0"/>
              <a:t>compared to </a:t>
            </a:r>
            <a:r>
              <a:rPr lang="en-US" dirty="0" err="1"/>
              <a:t>PgNN</a:t>
            </a:r>
            <a:r>
              <a:rPr lang="en-US" dirty="0"/>
              <a:t> and </a:t>
            </a:r>
            <a:r>
              <a:rPr lang="en-US" dirty="0" err="1"/>
              <a:t>PiNN</a:t>
            </a:r>
            <a:endParaRPr lang="en-US" dirty="0"/>
          </a:p>
          <a:p>
            <a:pPr lvl="1"/>
            <a:r>
              <a:rPr lang="en-US" dirty="0"/>
              <a:t>Transferable solutions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Cons:</a:t>
            </a:r>
          </a:p>
          <a:p>
            <a:r>
              <a:rPr lang="en-US" dirty="0" err="1"/>
              <a:t>PeNNs</a:t>
            </a:r>
            <a:r>
              <a:rPr lang="en-US" dirty="0"/>
              <a:t> more </a:t>
            </a:r>
            <a:r>
              <a:rPr lang="en-US" dirty="0">
                <a:solidFill>
                  <a:schemeClr val="accent2"/>
                </a:solidFill>
              </a:rPr>
              <a:t>difficult to train </a:t>
            </a:r>
            <a:r>
              <a:rPr lang="en-US" dirty="0"/>
              <a:t>than </a:t>
            </a:r>
            <a:r>
              <a:rPr lang="en-US" dirty="0" err="1"/>
              <a:t>PgNNs</a:t>
            </a:r>
            <a:r>
              <a:rPr lang="en-US" dirty="0"/>
              <a:t> and </a:t>
            </a:r>
            <a:r>
              <a:rPr lang="en-US" dirty="0" err="1"/>
              <a:t>PiNNs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Because of continuous-depth networks </a:t>
            </a:r>
          </a:p>
          <a:p>
            <a:r>
              <a:rPr lang="en-US" dirty="0" err="1"/>
              <a:t>PeNNs</a:t>
            </a:r>
            <a:r>
              <a:rPr lang="en-US" dirty="0"/>
              <a:t> usually have </a:t>
            </a:r>
            <a:r>
              <a:rPr lang="en-US" dirty="0">
                <a:solidFill>
                  <a:schemeClr val="accent2"/>
                </a:solidFill>
              </a:rPr>
              <a:t>complex architectures</a:t>
            </a:r>
            <a:r>
              <a:rPr lang="en-US" dirty="0"/>
              <a:t>, and their implementation is not as straightforward as </a:t>
            </a:r>
            <a:r>
              <a:rPr lang="en-US" dirty="0" err="1"/>
              <a:t>PiNNs</a:t>
            </a:r>
            <a:r>
              <a:rPr lang="en-US" dirty="0"/>
              <a:t> or </a:t>
            </a:r>
            <a:r>
              <a:rPr lang="en-US" dirty="0" err="1"/>
              <a:t>PgNNs</a:t>
            </a:r>
            <a:r>
              <a:rPr lang="en-US" dirty="0"/>
              <a:t> </a:t>
            </a:r>
          </a:p>
          <a:p>
            <a:r>
              <a:rPr lang="en-US" dirty="0"/>
              <a:t>Most of the limitations faced by </a:t>
            </a:r>
            <a:r>
              <a:rPr lang="en-US" dirty="0" err="1"/>
              <a:t>PgNN</a:t>
            </a:r>
            <a:r>
              <a:rPr lang="en-US" dirty="0"/>
              <a:t> and </a:t>
            </a:r>
            <a:r>
              <a:rPr lang="en-US" dirty="0" err="1"/>
              <a:t>PiNN</a:t>
            </a:r>
            <a:r>
              <a:rPr lang="en-US" dirty="0"/>
              <a:t> (e.g., </a:t>
            </a:r>
            <a:r>
              <a:rPr lang="en-US" dirty="0">
                <a:solidFill>
                  <a:schemeClr val="accent2"/>
                </a:solidFill>
              </a:rPr>
              <a:t>convergence rate</a:t>
            </a:r>
            <a:r>
              <a:rPr lang="en-US" dirty="0"/>
              <a:t>, stability, scalability, sample size and problem dependency) are also faced by </a:t>
            </a:r>
            <a:r>
              <a:rPr lang="en-US" dirty="0" err="1"/>
              <a:t>PeNN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0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C53-5DC6-D0DE-F130-CD60DC0D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Neural Ordinary Differential Equations (</a:t>
            </a:r>
            <a:r>
              <a:rPr lang="en-US" sz="3600" dirty="0" err="1"/>
              <a:t>NeuralODE</a:t>
            </a:r>
            <a:r>
              <a:rPr lang="en-US" sz="3600" dirty="0"/>
              <a:t>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B36B8-9C3D-C158-DF90-D5242F86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361080"/>
            <a:ext cx="5181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Incorporation of physics in core architecture</a:t>
            </a:r>
          </a:p>
          <a:p>
            <a:pPr>
              <a:lnSpc>
                <a:spcPct val="160000"/>
              </a:lnSpc>
            </a:pPr>
            <a:r>
              <a:rPr lang="en-US" dirty="0"/>
              <a:t>In residual and recurrent networks, hidden state transformation can be given as: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IN" sz="1400" dirty="0"/>
              <a:t>	t ∈ {0 . . . T} and </a:t>
            </a:r>
            <a:r>
              <a:rPr lang="en-IN" sz="1400" dirty="0" err="1"/>
              <a:t>h</a:t>
            </a:r>
            <a:r>
              <a:rPr lang="en-IN" sz="1400" baseline="-25000" dirty="0" err="1"/>
              <a:t>t</a:t>
            </a:r>
            <a:r>
              <a:rPr lang="en-IN" sz="1400" dirty="0"/>
              <a:t> ∈ R</a:t>
            </a:r>
            <a:r>
              <a:rPr lang="en-IN" sz="1400" baseline="30000" dirty="0"/>
              <a:t>D</a:t>
            </a:r>
            <a:endParaRPr lang="en-US" sz="1400" dirty="0"/>
          </a:p>
          <a:p>
            <a:pPr>
              <a:lnSpc>
                <a:spcPct val="160000"/>
              </a:lnSpc>
            </a:pPr>
            <a:r>
              <a:rPr lang="en-IN" dirty="0"/>
              <a:t>As we add more layers and take smaller steps, the above can be expressed as ODE (Euler’s method):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6D08D-B26D-B412-0A41-6761C98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294029"/>
            <a:ext cx="4635500" cy="337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8DBCF-542C-E289-FEC4-24E856B1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48" y="2914586"/>
            <a:ext cx="2552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D79AC-1E30-5E09-A36F-D6DB2903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48" y="5144175"/>
            <a:ext cx="2413000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75EF3-A52C-F361-28A4-0BD1A476C42D}"/>
              </a:ext>
            </a:extLst>
          </p:cNvPr>
          <p:cNvSpPr txBox="1"/>
          <p:nvPr/>
        </p:nvSpPr>
        <p:spPr>
          <a:xfrm>
            <a:off x="6419850" y="5017510"/>
            <a:ext cx="517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Starting from the input layer h(0), we can define the output layer h(T) to be the solution to this ODE initial value problem at some time 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01D0E-7F11-0856-E918-6BEF493E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14C00-8920-199E-F5CE-EB5199AB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300" y="1905000"/>
            <a:ext cx="8064500" cy="435814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Physics-guided Neural Networks (</a:t>
            </a:r>
            <a:r>
              <a:rPr lang="en-US" dirty="0" err="1"/>
              <a:t>PgNN</a:t>
            </a:r>
            <a:r>
              <a:rPr lang="en-US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Physics-informed Neural Networks (</a:t>
            </a:r>
            <a:r>
              <a:rPr lang="en-US" dirty="0" err="1"/>
              <a:t>PiNN</a:t>
            </a:r>
            <a:r>
              <a:rPr lang="en-US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Physics-encoded Neural Networks (</a:t>
            </a:r>
            <a:r>
              <a:rPr lang="en-US" dirty="0" err="1"/>
              <a:t>PeNN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7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85C4-F82C-4794-8571-05D6220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Neural Ordinary Differential Equations (</a:t>
            </a:r>
            <a:r>
              <a:rPr lang="en-US" sz="3600" dirty="0" err="1"/>
              <a:t>NeuralODE</a:t>
            </a:r>
            <a:r>
              <a:rPr lang="en-US" sz="36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27997-669B-0E26-EEA1-C61473576C98}"/>
              </a:ext>
            </a:extLst>
          </p:cNvPr>
          <p:cNvSpPr txBox="1"/>
          <p:nvPr/>
        </p:nvSpPr>
        <p:spPr>
          <a:xfrm>
            <a:off x="4621205" y="5311219"/>
            <a:ext cx="294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problem of Trebuchet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25A1AA-683B-0577-EBCE-ED4B657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13817"/>
            <a:ext cx="10185399" cy="3030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E1F204-016D-83C5-83C6-01A5AEE5A577}"/>
              </a:ext>
            </a:extLst>
          </p:cNvPr>
          <p:cNvSpPr txBox="1"/>
          <p:nvPr/>
        </p:nvSpPr>
        <p:spPr>
          <a:xfrm>
            <a:off x="704849" y="6082451"/>
            <a:ext cx="11112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effectLst/>
              </a:rPr>
              <a:t>M. Innes, A. Edelman, K. Fischer, C. Rackauckas, E. Saba, V.B. Shah, and W. Tebbutt. A differentiable programming system to bridge machine learning and scientific computing. </a:t>
            </a:r>
            <a:r>
              <a:rPr lang="en-IN" sz="1000" dirty="0" err="1">
                <a:effectLst/>
              </a:rPr>
              <a:t>arXiv</a:t>
            </a:r>
            <a:r>
              <a:rPr lang="en-IN" sz="1000" dirty="0">
                <a:effectLst/>
              </a:rPr>
              <a:t> preprint arXiv:1907.07587, 2019. DOI: https://</a:t>
            </a:r>
            <a:r>
              <a:rPr lang="en-IN" sz="1000" dirty="0" err="1">
                <a:effectLst/>
              </a:rPr>
              <a:t>doi.org</a:t>
            </a:r>
            <a:r>
              <a:rPr lang="en-IN" sz="1000" dirty="0">
                <a:effectLst/>
              </a:rPr>
              <a:t>/10.48550/arXiv.1907.07587. </a:t>
            </a:r>
          </a:p>
        </p:txBody>
      </p:sp>
    </p:spTree>
    <p:extLst>
      <p:ext uri="{BB962C8B-B14F-4D97-AF65-F5344CB8AC3E}">
        <p14:creationId xmlns:p14="http://schemas.microsoft.com/office/powerpoint/2010/main" val="2876638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1B1-391E-A423-6DCB-7E94245E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NeuralODE</a:t>
            </a:r>
            <a:r>
              <a:rPr lang="en-US" dirty="0"/>
              <a:t>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05D5-FEF1-BED6-96CB-60BDC79C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Memory efficiency</a:t>
            </a:r>
          </a:p>
          <a:p>
            <a:pPr lvl="1"/>
            <a:r>
              <a:rPr lang="en-IN" dirty="0"/>
              <a:t>Gradient computation in ODE solver is done without backpropagating through the operations of the solver</a:t>
            </a:r>
          </a:p>
          <a:p>
            <a:pPr lvl="1"/>
            <a:r>
              <a:rPr lang="en-IN" dirty="0"/>
              <a:t>This reduces storing memory of intermediate quantities</a:t>
            </a:r>
          </a:p>
          <a:p>
            <a:r>
              <a:rPr lang="en-IN" dirty="0">
                <a:solidFill>
                  <a:schemeClr val="accent2"/>
                </a:solidFill>
              </a:rPr>
              <a:t>Parameter efficiency</a:t>
            </a:r>
          </a:p>
          <a:p>
            <a:pPr lvl="1"/>
            <a:r>
              <a:rPr lang="en-IN" dirty="0"/>
              <a:t>Requires less number of parameters than the competitors</a:t>
            </a:r>
          </a:p>
          <a:p>
            <a:r>
              <a:rPr lang="en-IN" dirty="0">
                <a:solidFill>
                  <a:schemeClr val="accent2"/>
                </a:solidFill>
              </a:rPr>
              <a:t>Continuous time-series models</a:t>
            </a:r>
          </a:p>
          <a:p>
            <a:pPr lvl="1"/>
            <a:r>
              <a:rPr lang="en-IN" dirty="0"/>
              <a:t>can naturally incorporate data which arrives at arbitrary times unlike discrete models which accept data at fixed points</a:t>
            </a:r>
          </a:p>
          <a:p>
            <a:pPr lvl="1" algn="ctr"/>
            <a:endParaRPr lang="en-IN" dirty="0"/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u="sng" dirty="0">
                <a:solidFill>
                  <a:srgbClr val="FF0000"/>
                </a:solidFill>
              </a:rPr>
              <a:t>Major drawback</a:t>
            </a:r>
            <a:r>
              <a:rPr lang="en-IN" dirty="0">
                <a:solidFill>
                  <a:srgbClr val="FF0000"/>
                </a:solidFill>
              </a:rPr>
              <a:t>: Difficulty in backpropagation – not as straightforward as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012153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B0C6-FB8B-646E-F4C7-6D4AD777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043C-4DB9-453D-5DB4-94AA1DC6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1A548-8659-E171-92BD-CA56403F6445}"/>
              </a:ext>
            </a:extLst>
          </p:cNvPr>
          <p:cNvSpPr txBox="1"/>
          <p:nvPr/>
        </p:nvSpPr>
        <p:spPr>
          <a:xfrm>
            <a:off x="1747157" y="2538185"/>
            <a:ext cx="906054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 err="1">
                <a:solidFill>
                  <a:schemeClr val="accent1"/>
                </a:solidFill>
                <a:effectLst/>
                <a:latin typeface="CMR10"/>
              </a:rPr>
              <a:t>PgNNs</a:t>
            </a:r>
            <a:r>
              <a:rPr lang="en-IN" sz="2400" dirty="0">
                <a:solidFill>
                  <a:schemeClr val="accent1"/>
                </a:solidFill>
                <a:effectLst/>
                <a:latin typeface="CMR10"/>
              </a:rPr>
              <a:t>, </a:t>
            </a:r>
            <a:r>
              <a:rPr lang="en-IN" sz="2400" dirty="0" err="1">
                <a:solidFill>
                  <a:schemeClr val="accent1"/>
                </a:solidFill>
                <a:effectLst/>
                <a:latin typeface="CMR10"/>
              </a:rPr>
              <a:t>PiNNs</a:t>
            </a:r>
            <a:r>
              <a:rPr lang="en-IN" sz="2400" dirty="0">
                <a:solidFill>
                  <a:schemeClr val="accent1"/>
                </a:solidFill>
                <a:effectLst/>
                <a:latin typeface="CMR10"/>
              </a:rPr>
              <a:t>, and </a:t>
            </a:r>
            <a:r>
              <a:rPr lang="en-IN" sz="2400" dirty="0" err="1">
                <a:solidFill>
                  <a:schemeClr val="accent1"/>
                </a:solidFill>
                <a:effectLst/>
                <a:latin typeface="CMR10"/>
              </a:rPr>
              <a:t>PeNNs</a:t>
            </a:r>
            <a:r>
              <a:rPr lang="en-IN" sz="2400" dirty="0">
                <a:solidFill>
                  <a:schemeClr val="accent1"/>
                </a:solidFill>
                <a:effectLst/>
                <a:latin typeface="CMR10"/>
              </a:rPr>
              <a:t>, are generally designed to map the solution of a physical phenomenon. Thus, must be re-trained or modified to map the solution under a different instant. </a:t>
            </a:r>
          </a:p>
          <a:p>
            <a:pPr algn="ctr"/>
            <a:endParaRPr lang="en-IN" sz="2400" dirty="0">
              <a:solidFill>
                <a:schemeClr val="accent1"/>
              </a:solidFill>
              <a:latin typeface="CMR10"/>
            </a:endParaRPr>
          </a:p>
          <a:p>
            <a:pPr algn="ctr"/>
            <a:r>
              <a:rPr lang="en-IN" sz="3200" dirty="0">
                <a:solidFill>
                  <a:schemeClr val="accent6"/>
                </a:solidFill>
                <a:latin typeface="CMR10"/>
              </a:rPr>
              <a:t>N</a:t>
            </a:r>
            <a:r>
              <a:rPr lang="en-IN" sz="3200" dirty="0">
                <a:solidFill>
                  <a:schemeClr val="accent6"/>
                </a:solidFill>
                <a:effectLst/>
                <a:latin typeface="CMR10"/>
              </a:rPr>
              <a:t>eural operators</a:t>
            </a:r>
          </a:p>
        </p:txBody>
      </p:sp>
    </p:spTree>
    <p:extLst>
      <p:ext uri="{BB962C8B-B14F-4D97-AF65-F5344CB8AC3E}">
        <p14:creationId xmlns:p14="http://schemas.microsoft.com/office/powerpoint/2010/main" val="40057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03A-D4F1-5313-A6DE-FB45BEE0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Operators (NOs)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F07F-15B1-EE52-320C-DCDAA6D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research area</a:t>
            </a:r>
          </a:p>
          <a:p>
            <a:pPr>
              <a:lnSpc>
                <a:spcPct val="150000"/>
              </a:lnSpc>
            </a:pPr>
            <a:r>
              <a:rPr lang="en-US" dirty="0"/>
              <a:t>Supervised learning methods that </a:t>
            </a:r>
            <a:r>
              <a:rPr lang="en-US" dirty="0">
                <a:solidFill>
                  <a:schemeClr val="accent2"/>
                </a:solidFill>
              </a:rPr>
              <a:t>learn</a:t>
            </a:r>
            <a:r>
              <a:rPr lang="en-US" dirty="0"/>
              <a:t> the underlying </a:t>
            </a:r>
            <a:r>
              <a:rPr lang="en-US" dirty="0">
                <a:solidFill>
                  <a:schemeClr val="accent2"/>
                </a:solidFill>
              </a:rPr>
              <a:t>linear and nonlinear continuous operators</a:t>
            </a:r>
            <a:r>
              <a:rPr lang="en-US" dirty="0"/>
              <a:t>, such as integrals and fractional Laplacians, using advanced 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A neural operator can be combined with </a:t>
            </a:r>
            <a:r>
              <a:rPr lang="en-US" dirty="0" err="1"/>
              <a:t>PiNN</a:t>
            </a:r>
            <a:r>
              <a:rPr lang="en-US" dirty="0"/>
              <a:t> and </a:t>
            </a:r>
            <a:r>
              <a:rPr lang="en-US" dirty="0" err="1"/>
              <a:t>PeNN</a:t>
            </a:r>
            <a:r>
              <a:rPr lang="en-US" dirty="0"/>
              <a:t> methods to train a model that can </a:t>
            </a:r>
            <a:r>
              <a:rPr lang="en-US" dirty="0">
                <a:solidFill>
                  <a:schemeClr val="accent2"/>
                </a:solidFill>
              </a:rPr>
              <a:t>learn complex non-linearity in physical systems </a:t>
            </a:r>
            <a:r>
              <a:rPr lang="en-US" dirty="0"/>
              <a:t>with extremely </a:t>
            </a:r>
            <a:r>
              <a:rPr lang="en-US" dirty="0">
                <a:solidFill>
                  <a:schemeClr val="accent2"/>
                </a:solidFill>
              </a:rPr>
              <a:t>high generalization accuracy </a:t>
            </a:r>
          </a:p>
          <a:p>
            <a:pPr>
              <a:lnSpc>
                <a:spcPct val="150000"/>
              </a:lnSpc>
            </a:pPr>
            <a:r>
              <a:rPr lang="en-US" dirty="0"/>
              <a:t>Robust for applications requiring </a:t>
            </a:r>
            <a:r>
              <a:rPr lang="en-US" dirty="0">
                <a:solidFill>
                  <a:schemeClr val="accent2"/>
                </a:solidFill>
              </a:rPr>
              <a:t>real-time inference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PNG transparent image download, size: 531x175px">
            <a:extLst>
              <a:ext uri="{FF2B5EF4-FFF2-40B4-BE49-F238E27FC236}">
                <a16:creationId xmlns:a16="http://schemas.microsoft.com/office/drawing/2014/main" id="{847B0B83-C319-DC7C-0684-88293B9F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6" y="2675114"/>
            <a:ext cx="4575008" cy="15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9B70-9822-D9FA-17C7-244D6267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Physics-guided neural networks (</a:t>
            </a:r>
            <a:r>
              <a:rPr lang="en-IN" dirty="0" err="1">
                <a:effectLst/>
              </a:rPr>
              <a:t>PgNNs</a:t>
            </a:r>
            <a:r>
              <a:rPr lang="en-IN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1239-DBF5-E07B-4B9E-FF7DEE4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Supervised DL techniques </a:t>
            </a:r>
            <a:r>
              <a:rPr lang="en-US" dirty="0"/>
              <a:t>to construct </a:t>
            </a:r>
            <a:r>
              <a:rPr lang="en-US" dirty="0">
                <a:solidFill>
                  <a:schemeClr val="accent2"/>
                </a:solidFill>
              </a:rPr>
              <a:t>surrogate mappings </a:t>
            </a:r>
            <a:r>
              <a:rPr lang="en-US" dirty="0"/>
              <a:t>between formatted inputs and outputs that are generated using experiments and computations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/>
              <a:t>PgNN</a:t>
            </a:r>
            <a:r>
              <a:rPr lang="en-US" dirty="0"/>
              <a:t>-based model maps a set of inputs </a:t>
            </a:r>
            <a:r>
              <a:rPr lang="en-US" b="1" dirty="0"/>
              <a:t>x</a:t>
            </a:r>
            <a:r>
              <a:rPr lang="en-US" dirty="0"/>
              <a:t> to a related set of outputs </a:t>
            </a:r>
            <a:r>
              <a:rPr lang="en-US" b="1" dirty="0"/>
              <a:t>y</a:t>
            </a:r>
            <a:r>
              <a:rPr lang="en-US" dirty="0"/>
              <a:t> using an appropriate function F with unknown parameters </a:t>
            </a:r>
            <a:r>
              <a:rPr lang="en-US" b="1" dirty="0"/>
              <a:t>w</a:t>
            </a:r>
            <a:r>
              <a:rPr lang="en-US" dirty="0"/>
              <a:t> such that </a:t>
            </a:r>
            <a:r>
              <a:rPr lang="en-US" b="1" dirty="0">
                <a:solidFill>
                  <a:schemeClr val="accent1"/>
                </a:solidFill>
              </a:rPr>
              <a:t>y = F(</a:t>
            </a:r>
            <a:r>
              <a:rPr lang="en-US" b="1" dirty="0" err="1">
                <a:solidFill>
                  <a:schemeClr val="accent1"/>
                </a:solidFill>
              </a:rPr>
              <a:t>x;w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Uses a </a:t>
            </a:r>
            <a:r>
              <a:rPr lang="en-US" dirty="0">
                <a:solidFill>
                  <a:schemeClr val="accent2"/>
                </a:solidFill>
              </a:rPr>
              <a:t>data-driven approach </a:t>
            </a:r>
            <a:r>
              <a:rPr lang="en-US" dirty="0"/>
              <a:t>to finetune parameters </a:t>
            </a:r>
            <a:r>
              <a:rPr lang="en-US" b="1" dirty="0"/>
              <a:t>w</a:t>
            </a:r>
            <a:r>
              <a:rPr lang="en-US" dirty="0"/>
              <a:t> such that error is minimized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Physics is encoded only in the form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27AB3-0E50-9189-E73C-C11D2CCE6F34}"/>
              </a:ext>
            </a:extLst>
          </p:cNvPr>
          <p:cNvSpPr/>
          <p:nvPr/>
        </p:nvSpPr>
        <p:spPr>
          <a:xfrm>
            <a:off x="5056909" y="3584864"/>
            <a:ext cx="1870364" cy="12746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F(x; 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CB529-6F41-4953-EAD0-08C371EC2595}"/>
              </a:ext>
            </a:extLst>
          </p:cNvPr>
          <p:cNvSpPr/>
          <p:nvPr/>
        </p:nvSpPr>
        <p:spPr>
          <a:xfrm>
            <a:off x="8579427" y="37649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44E07-7EE7-B620-542E-25BBB725DD53}"/>
              </a:ext>
            </a:extLst>
          </p:cNvPr>
          <p:cNvSpPr/>
          <p:nvPr/>
        </p:nvSpPr>
        <p:spPr>
          <a:xfrm>
            <a:off x="2490355" y="37649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BAABE3-6CC2-1703-BEBC-A096C80FE9F4}"/>
              </a:ext>
            </a:extLst>
          </p:cNvPr>
          <p:cNvCxnSpPr/>
          <p:nvPr/>
        </p:nvCxnSpPr>
        <p:spPr>
          <a:xfrm>
            <a:off x="3865418" y="4222173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FCABF2-B1A7-561F-317D-CB51BFBD1454}"/>
              </a:ext>
            </a:extLst>
          </p:cNvPr>
          <p:cNvCxnSpPr/>
          <p:nvPr/>
        </p:nvCxnSpPr>
        <p:spPr>
          <a:xfrm>
            <a:off x="7481455" y="4222173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9B70-9822-D9FA-17C7-244D6267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Physics-guided neural networks (</a:t>
            </a:r>
            <a:r>
              <a:rPr lang="en-IN" dirty="0" err="1">
                <a:effectLst/>
              </a:rPr>
              <a:t>PgNNs</a:t>
            </a:r>
            <a:r>
              <a:rPr lang="en-IN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1239-DBF5-E07B-4B9E-FF7DEE4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Supervised DL techniques </a:t>
            </a:r>
            <a:r>
              <a:rPr lang="en-US" dirty="0"/>
              <a:t>to construct </a:t>
            </a:r>
            <a:r>
              <a:rPr lang="en-US" dirty="0">
                <a:solidFill>
                  <a:schemeClr val="accent2"/>
                </a:solidFill>
              </a:rPr>
              <a:t>surrogate mappings </a:t>
            </a:r>
            <a:r>
              <a:rPr lang="en-US" dirty="0"/>
              <a:t>between formatted inputs and outputs that are generated using experiments and computations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/>
              <a:t>PgNN</a:t>
            </a:r>
            <a:r>
              <a:rPr lang="en-US" dirty="0"/>
              <a:t>-based model maps a set of inputs </a:t>
            </a:r>
            <a:r>
              <a:rPr lang="en-US" b="1" dirty="0"/>
              <a:t>x</a:t>
            </a:r>
            <a:r>
              <a:rPr lang="en-US" dirty="0"/>
              <a:t> to a related set of outputs </a:t>
            </a:r>
            <a:r>
              <a:rPr lang="en-US" b="1" dirty="0"/>
              <a:t>y</a:t>
            </a:r>
            <a:r>
              <a:rPr lang="en-US" dirty="0"/>
              <a:t> using an appropriate function F with unknown parameters </a:t>
            </a:r>
            <a:r>
              <a:rPr lang="en-US" b="1" dirty="0"/>
              <a:t>w</a:t>
            </a:r>
            <a:r>
              <a:rPr lang="en-US" dirty="0"/>
              <a:t> such that </a:t>
            </a:r>
            <a:r>
              <a:rPr lang="en-US" b="1" dirty="0">
                <a:solidFill>
                  <a:schemeClr val="accent1"/>
                </a:solidFill>
              </a:rPr>
              <a:t>y = F(</a:t>
            </a:r>
            <a:r>
              <a:rPr lang="en-US" b="1" dirty="0" err="1">
                <a:solidFill>
                  <a:schemeClr val="accent1"/>
                </a:solidFill>
              </a:rPr>
              <a:t>x;w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Uses a </a:t>
            </a:r>
            <a:r>
              <a:rPr lang="en-US" dirty="0">
                <a:solidFill>
                  <a:schemeClr val="accent2"/>
                </a:solidFill>
              </a:rPr>
              <a:t>data-driven approach </a:t>
            </a:r>
            <a:r>
              <a:rPr lang="en-US" dirty="0"/>
              <a:t>to finetune parameters </a:t>
            </a:r>
            <a:r>
              <a:rPr lang="en-US" b="1" dirty="0"/>
              <a:t>w</a:t>
            </a:r>
            <a:r>
              <a:rPr lang="en-US" dirty="0"/>
              <a:t> such that error is minimized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Physics is encoded only in the form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CB529-6F41-4953-EAD0-08C371EC2595}"/>
              </a:ext>
            </a:extLst>
          </p:cNvPr>
          <p:cNvSpPr/>
          <p:nvPr/>
        </p:nvSpPr>
        <p:spPr>
          <a:xfrm>
            <a:off x="8579427" y="37649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44E07-7EE7-B620-542E-25BBB725DD53}"/>
              </a:ext>
            </a:extLst>
          </p:cNvPr>
          <p:cNvSpPr/>
          <p:nvPr/>
        </p:nvSpPr>
        <p:spPr>
          <a:xfrm>
            <a:off x="2490355" y="37649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BAABE3-6CC2-1703-BEBC-A096C80FE9F4}"/>
              </a:ext>
            </a:extLst>
          </p:cNvPr>
          <p:cNvCxnSpPr/>
          <p:nvPr/>
        </p:nvCxnSpPr>
        <p:spPr>
          <a:xfrm>
            <a:off x="3865418" y="4222173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FCABF2-B1A7-561F-317D-CB51BFBD1454}"/>
              </a:ext>
            </a:extLst>
          </p:cNvPr>
          <p:cNvCxnSpPr/>
          <p:nvPr/>
        </p:nvCxnSpPr>
        <p:spPr>
          <a:xfrm>
            <a:off x="7481455" y="4222173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Neural Network - Apps on Google Play">
            <a:extLst>
              <a:ext uri="{FF2B5EF4-FFF2-40B4-BE49-F238E27FC236}">
                <a16:creationId xmlns:a16="http://schemas.microsoft.com/office/drawing/2014/main" id="{64B187FA-1AC1-6BD2-9FE0-55329920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13" b="93555" l="9375" r="93945">
                        <a14:foregroundMark x1="41992" y1="85938" x2="43164" y2="90039"/>
                        <a14:foregroundMark x1="46680" y1="89648" x2="46289" y2="88672"/>
                        <a14:foregroundMark x1="48438" y1="92188" x2="48438" y2="92188"/>
                        <a14:foregroundMark x1="48438" y1="92188" x2="48438" y2="92188"/>
                        <a14:foregroundMark x1="46680" y1="91797" x2="57813" y2="93555"/>
                        <a14:foregroundMark x1="88672" y1="45703" x2="90039" y2="55859"/>
                        <a14:foregroundMark x1="43164" y1="9961" x2="54688" y2="7813"/>
                        <a14:foregroundMark x1="11328" y1="56836" x2="9570" y2="74414"/>
                        <a14:foregroundMark x1="16406" y1="22852" x2="9570" y2="41016"/>
                        <a14:foregroundMark x1="89648" y1="42773" x2="93945" y2="54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06" y="3430733"/>
            <a:ext cx="1582879" cy="15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187-420F-45F3-5F37-7BFADC6A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PgNNs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EB797-8017-08E9-456F-50393C30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6" y="1194455"/>
            <a:ext cx="10286428" cy="474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3AB61-FE47-B2BD-F135-F0ED6973116B}"/>
              </a:ext>
            </a:extLst>
          </p:cNvPr>
          <p:cNvSpPr txBox="1"/>
          <p:nvPr/>
        </p:nvSpPr>
        <p:spPr>
          <a:xfrm>
            <a:off x="7727794" y="588921"/>
            <a:ext cx="16905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4472C4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566C7-64DB-92E2-0C10-9EA1FBE34450}"/>
              </a:ext>
            </a:extLst>
          </p:cNvPr>
          <p:cNvSpPr txBox="1"/>
          <p:nvPr/>
        </p:nvSpPr>
        <p:spPr>
          <a:xfrm>
            <a:off x="1248935" y="6042190"/>
            <a:ext cx="210269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Data-driven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600FB-9529-729A-124B-A688E8633909}"/>
              </a:ext>
            </a:extLst>
          </p:cNvPr>
          <p:cNvSpPr/>
          <p:nvPr/>
        </p:nvSpPr>
        <p:spPr>
          <a:xfrm>
            <a:off x="2843561" y="1091382"/>
            <a:ext cx="6668429" cy="196405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700D3-8315-98B7-BCC2-009C46CE704B}"/>
              </a:ext>
            </a:extLst>
          </p:cNvPr>
          <p:cNvSpPr/>
          <p:nvPr/>
        </p:nvSpPr>
        <p:spPr>
          <a:xfrm>
            <a:off x="952786" y="3100038"/>
            <a:ext cx="10286428" cy="2883683"/>
          </a:xfrm>
          <a:custGeom>
            <a:avLst/>
            <a:gdLst>
              <a:gd name="connsiteX0" fmla="*/ 0 w 10286428"/>
              <a:gd name="connsiteY0" fmla="*/ 0 h 2883683"/>
              <a:gd name="connsiteX1" fmla="*/ 10286428 w 10286428"/>
              <a:gd name="connsiteY1" fmla="*/ 0 h 2883683"/>
              <a:gd name="connsiteX2" fmla="*/ 10286428 w 10286428"/>
              <a:gd name="connsiteY2" fmla="*/ 2883683 h 2883683"/>
              <a:gd name="connsiteX3" fmla="*/ 0 w 10286428"/>
              <a:gd name="connsiteY3" fmla="*/ 2883683 h 2883683"/>
              <a:gd name="connsiteX4" fmla="*/ 0 w 10286428"/>
              <a:gd name="connsiteY4" fmla="*/ 0 h 28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6428" h="2883683" extrusionOk="0">
                <a:moveTo>
                  <a:pt x="0" y="0"/>
                </a:moveTo>
                <a:cubicBezTo>
                  <a:pt x="4583256" y="118645"/>
                  <a:pt x="6880981" y="116012"/>
                  <a:pt x="10286428" y="0"/>
                </a:cubicBezTo>
                <a:cubicBezTo>
                  <a:pt x="10153546" y="329525"/>
                  <a:pt x="10371379" y="2567954"/>
                  <a:pt x="10286428" y="2883683"/>
                </a:cubicBezTo>
                <a:cubicBezTo>
                  <a:pt x="7515147" y="3018283"/>
                  <a:pt x="4704858" y="2726487"/>
                  <a:pt x="0" y="2883683"/>
                </a:cubicBezTo>
                <a:cubicBezTo>
                  <a:pt x="-20187" y="1834218"/>
                  <a:pt x="-152480" y="135966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A665-9BBF-0DB3-BC5E-3407F2F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PgNNs</a:t>
            </a:r>
            <a:r>
              <a:rPr lang="en-US" dirty="0"/>
              <a:t>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1973-0339-3370-288C-5FC1EDCE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Extensively used to </a:t>
            </a:r>
            <a:r>
              <a:rPr lang="en-US" dirty="0">
                <a:solidFill>
                  <a:schemeClr val="accent2"/>
                </a:solidFill>
              </a:rPr>
              <a:t>accelerate</a:t>
            </a:r>
            <a:r>
              <a:rPr lang="en-US" dirty="0"/>
              <a:t> computationally </a:t>
            </a:r>
            <a:r>
              <a:rPr lang="en-US" dirty="0">
                <a:solidFill>
                  <a:schemeClr val="accent2"/>
                </a:solidFill>
              </a:rPr>
              <a:t>expensive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time-consuming</a:t>
            </a:r>
            <a:r>
              <a:rPr lang="en-US" dirty="0"/>
              <a:t> components of </a:t>
            </a:r>
            <a:r>
              <a:rPr lang="en-US" dirty="0">
                <a:solidFill>
                  <a:schemeClr val="accent2"/>
                </a:solidFill>
              </a:rPr>
              <a:t>scientific computing 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post-processing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F239-F734-CE8D-E7CC-D353AFF5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7" y="3831143"/>
            <a:ext cx="3759070" cy="1014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58666-6CDD-1470-D5A8-5CB570F3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557" y="2896655"/>
            <a:ext cx="2921818" cy="254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1323A-CA75-286C-7CEE-896DFEF9DF2F}"/>
              </a:ext>
            </a:extLst>
          </p:cNvPr>
          <p:cNvSpPr txBox="1"/>
          <p:nvPr/>
        </p:nvSpPr>
        <p:spPr>
          <a:xfrm>
            <a:off x="31949" y="4950611"/>
            <a:ext cx="4269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generated using CFD solver for incompressible laminar flows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6582E-6F2E-995D-B55B-19C636EB4916}"/>
              </a:ext>
            </a:extLst>
          </p:cNvPr>
          <p:cNvSpPr txBox="1"/>
          <p:nvPr/>
        </p:nvSpPr>
        <p:spPr>
          <a:xfrm>
            <a:off x="9242386" y="5456224"/>
            <a:ext cx="234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CNN based model predictions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D66F41-6E41-8113-DAC8-E724004B12AC}"/>
              </a:ext>
            </a:extLst>
          </p:cNvPr>
          <p:cNvCxnSpPr>
            <a:cxnSpLocks/>
          </p:cNvCxnSpPr>
          <p:nvPr/>
        </p:nvCxnSpPr>
        <p:spPr>
          <a:xfrm>
            <a:off x="8137315" y="4168537"/>
            <a:ext cx="9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7540C5-3F89-CFB5-C1A6-A44CA0CA419F}"/>
              </a:ext>
            </a:extLst>
          </p:cNvPr>
          <p:cNvSpPr txBox="1"/>
          <p:nvPr/>
        </p:nvSpPr>
        <p:spPr>
          <a:xfrm>
            <a:off x="776159" y="6381187"/>
            <a:ext cx="10815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Chen, J.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Viquerat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E.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Hachem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U-net architectures for fast prediction of incompressible laminar flows.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arXiv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preprint arXiv:1910.13532, 2019. DOI: https://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doi.org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/10.48550/arXiv.1910.13532.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ADD49-218B-85C5-70AD-846B09C30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865" y="3544611"/>
            <a:ext cx="4421383" cy="1247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96495B-650A-765B-157A-77605309C543}"/>
              </a:ext>
            </a:extLst>
          </p:cNvPr>
          <p:cNvSpPr txBox="1"/>
          <p:nvPr/>
        </p:nvSpPr>
        <p:spPr>
          <a:xfrm>
            <a:off x="5737062" y="3314885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CNN-based model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1174DD-C3E8-9F26-DEF1-19C3FBAA23AB}"/>
              </a:ext>
            </a:extLst>
          </p:cNvPr>
          <p:cNvCxnSpPr/>
          <p:nvPr/>
        </p:nvCxnSpPr>
        <p:spPr>
          <a:xfrm flipV="1">
            <a:off x="965200" y="3429000"/>
            <a:ext cx="0" cy="40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7688DF1-CA5F-5B76-DA14-B3D28748EF54}"/>
              </a:ext>
            </a:extLst>
          </p:cNvPr>
          <p:cNvCxnSpPr>
            <a:endCxn id="9" idx="1"/>
          </p:cNvCxnSpPr>
          <p:nvPr/>
        </p:nvCxnSpPr>
        <p:spPr>
          <a:xfrm>
            <a:off x="977900" y="3429000"/>
            <a:ext cx="3436965" cy="739537"/>
          </a:xfrm>
          <a:prstGeom prst="bentConnector3">
            <a:avLst>
              <a:gd name="adj1" fmla="val 93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4B2B-5EB9-BCA3-28CF-3385620A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PgNNs</a:t>
            </a:r>
            <a:r>
              <a:rPr lang="en-US" dirty="0"/>
              <a:t>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7B21-53BF-51FC-EDFF-B60FC695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 predictions are </a:t>
            </a:r>
            <a:r>
              <a:rPr lang="en-US" dirty="0">
                <a:solidFill>
                  <a:schemeClr val="accent2"/>
                </a:solidFill>
              </a:rPr>
              <a:t>physics-agnostic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violate underlying physics because the generated model is based on statistical correlations.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Sparse training data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PgNN</a:t>
            </a:r>
            <a:r>
              <a:rPr lang="en-US" dirty="0"/>
              <a:t>-based models fail in blind testing on conditions outside the scope of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Predictions might be severely </a:t>
            </a:r>
            <a:r>
              <a:rPr lang="en-US" dirty="0">
                <a:solidFill>
                  <a:schemeClr val="accent2"/>
                </a:solidFill>
              </a:rPr>
              <a:t>compromised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lack of interpolation capabilities in complex and non-linear problems where the range of the physiochemical attributes is extremely wide (e.g., the range of Reynolds numbers from creeping flow to turbulent flow).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PgNNs</a:t>
            </a:r>
            <a:r>
              <a:rPr lang="en-US" dirty="0"/>
              <a:t> may not fully satisfy the </a:t>
            </a:r>
            <a:r>
              <a:rPr lang="en-US" dirty="0">
                <a:solidFill>
                  <a:schemeClr val="accent2"/>
                </a:solidFill>
              </a:rPr>
              <a:t>initial conditions and boundary conditions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training data generation needed for new domain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8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26BE-180A-0CC5-63F9-8A61B09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PgNNs</a:t>
            </a:r>
            <a:r>
              <a:rPr lang="en-US" dirty="0"/>
              <a:t>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5DFC-B721-2C42-4120-97D2FBBA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 </a:t>
            </a:r>
            <a:r>
              <a:rPr lang="en-US" dirty="0">
                <a:solidFill>
                  <a:schemeClr val="accent2"/>
                </a:solidFill>
              </a:rPr>
              <a:t>resolution-invariant</a:t>
            </a:r>
            <a:r>
              <a:rPr lang="en-US" dirty="0"/>
              <a:t> by construction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Cannot be trained on a lower resolution and be directly inferred on a higher resolution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Only designed to learn the solution of physical phenomena for a single instance (i.e., inputs-outputs)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Chance of </a:t>
            </a:r>
            <a:r>
              <a:rPr lang="en-US" dirty="0">
                <a:solidFill>
                  <a:schemeClr val="accent2"/>
                </a:solidFill>
              </a:rPr>
              <a:t>overfitting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Since the training is pure data-driven, there is a high chance of model overfitting on training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Struggle to learn </a:t>
            </a:r>
            <a:r>
              <a:rPr lang="en-US" dirty="0">
                <a:solidFill>
                  <a:schemeClr val="accent2"/>
                </a:solidFill>
              </a:rPr>
              <a:t>diverse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data, complex model etc. are required which eventually increase the cost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</a:t>
            </a:r>
            <a:r>
              <a:rPr lang="en-US" dirty="0">
                <a:solidFill>
                  <a:schemeClr val="accent2"/>
                </a:solidFill>
              </a:rPr>
              <a:t>generalization</a:t>
            </a:r>
          </a:p>
          <a:p>
            <a:pPr lvl="1">
              <a:lnSpc>
                <a:spcPct val="150000"/>
              </a:lnSpc>
            </a:pP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model's ability to adapt properly to new, previously unseen data, drawn from the same distribution as the one used to create the model.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BFFB47-02AB-43E2-8A0A-CE1D0403D137}"/>
</file>

<file path=customXml/itemProps2.xml><?xml version="1.0" encoding="utf-8"?>
<ds:datastoreItem xmlns:ds="http://schemas.openxmlformats.org/officeDocument/2006/customXml" ds:itemID="{BF563C7D-8454-47D1-802B-F9A2B9DDF20A}"/>
</file>

<file path=customXml/itemProps3.xml><?xml version="1.0" encoding="utf-8"?>
<ds:datastoreItem xmlns:ds="http://schemas.openxmlformats.org/officeDocument/2006/customXml" ds:itemID="{A7992002-34D5-44B3-8CE7-4DB7309F2198}"/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2277</Words>
  <Application>Microsoft Macintosh PowerPoint</Application>
  <PresentationFormat>Widescreen</PresentationFormat>
  <Paragraphs>231</Paragraphs>
  <Slides>34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Cambria Math</vt:lpstr>
      <vt:lpstr>CMR10</vt:lpstr>
      <vt:lpstr>CMR12</vt:lpstr>
      <vt:lpstr>Office Theme</vt:lpstr>
      <vt:lpstr>1_Office Theme</vt:lpstr>
      <vt:lpstr>Types of Physics Involvement in Neural Networks</vt:lpstr>
      <vt:lpstr>PowerPoint Presentation</vt:lpstr>
      <vt:lpstr>Types</vt:lpstr>
      <vt:lpstr>Physics-guided neural networks (PgNNs)</vt:lpstr>
      <vt:lpstr>Physics-guided neural networks (PgNNs)</vt:lpstr>
      <vt:lpstr>PgNNs</vt:lpstr>
      <vt:lpstr>PgNNs - Applications</vt:lpstr>
      <vt:lpstr>PgNNs – Limitations</vt:lpstr>
      <vt:lpstr>PgNNs – Limitations</vt:lpstr>
      <vt:lpstr>PowerPoint Presentation</vt:lpstr>
      <vt:lpstr>Physics-informed neural networks (PiNNs)</vt:lpstr>
      <vt:lpstr>PiNNs</vt:lpstr>
      <vt:lpstr>PiNNs -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PiNNs - Limitations</vt:lpstr>
      <vt:lpstr>PowerPoint Presentation</vt:lpstr>
      <vt:lpstr>PeNN - Introduction</vt:lpstr>
      <vt:lpstr>PeNN</vt:lpstr>
      <vt:lpstr>Physics-encoded recurrent-convolutional neural network (PeRCNN) </vt:lpstr>
      <vt:lpstr>PeRCNN - Algorithm</vt:lpstr>
      <vt:lpstr>PeRCNN – Hard Encoding of Physics</vt:lpstr>
      <vt:lpstr>PowerPoint Presentation</vt:lpstr>
      <vt:lpstr>PeRCNN – Alternative to Activation Functions</vt:lpstr>
      <vt:lpstr>PeNN – Pros and Cons</vt:lpstr>
      <vt:lpstr>Neural Ordinary Differential Equations (NeuralODE) </vt:lpstr>
      <vt:lpstr>Neural Ordinary Differential Equations (NeuralODE) </vt:lpstr>
      <vt:lpstr>NeuralODE Pros and Cons</vt:lpstr>
      <vt:lpstr>PowerPoint Presentation</vt:lpstr>
      <vt:lpstr>Neural Operators (NOs)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Neural network Frameworks in Scientific Computing</dc:title>
  <dc:creator>Akasapu Hemanthika</dc:creator>
  <cp:lastModifiedBy>Akasapu Hemanthika</cp:lastModifiedBy>
  <cp:revision>1</cp:revision>
  <dcterms:created xsi:type="dcterms:W3CDTF">2023-02-17T05:45:22Z</dcterms:created>
  <dcterms:modified xsi:type="dcterms:W3CDTF">2023-03-02T11:15:32Z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