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43AE-66D7-1A4D-8570-54F02DBED4FD}" v="27" dt="2023-03-17T11:22:23.650"/>
    <p1510:client id="{D482CDCC-A75F-835B-190D-941C5D3FFE66}" v="2" dt="2023-03-17T10:59:1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apu Hemanthika" userId="S::aiz218616@csciitd.onmicrosoft.com::143c285a-a4f5-47de-9039-4931e25ca5d3" providerId="AD" clId="Web-{D482CDCC-A75F-835B-190D-941C5D3FFE66}"/>
    <pc:docChg chg="modSld">
      <pc:chgData name="Akasapu Hemanthika" userId="S::aiz218616@csciitd.onmicrosoft.com::143c285a-a4f5-47de-9039-4931e25ca5d3" providerId="AD" clId="Web-{D482CDCC-A75F-835B-190D-941C5D3FFE66}" dt="2023-03-17T10:59:19.239" v="1" actId="1076"/>
      <pc:docMkLst>
        <pc:docMk/>
      </pc:docMkLst>
      <pc:sldChg chg="modSp">
        <pc:chgData name="Akasapu Hemanthika" userId="S::aiz218616@csciitd.onmicrosoft.com::143c285a-a4f5-47de-9039-4931e25ca5d3" providerId="AD" clId="Web-{D482CDCC-A75F-835B-190D-941C5D3FFE66}" dt="2023-03-17T10:59:19.239" v="1" actId="1076"/>
        <pc:sldMkLst>
          <pc:docMk/>
          <pc:sldMk cId="364980039" sldId="264"/>
        </pc:sldMkLst>
        <pc:spChg chg="mod">
          <ac:chgData name="Akasapu Hemanthika" userId="S::aiz218616@csciitd.onmicrosoft.com::143c285a-a4f5-47de-9039-4931e25ca5d3" providerId="AD" clId="Web-{D482CDCC-A75F-835B-190D-941C5D3FFE66}" dt="2023-03-17T10:59:19.239" v="1" actId="1076"/>
          <ac:spMkLst>
            <pc:docMk/>
            <pc:sldMk cId="364980039" sldId="264"/>
            <ac:spMk id="3" creationId="{E3BE4B72-B12B-4BCE-A1F3-B38EAE9F9405}"/>
          </ac:spMkLst>
        </pc:spChg>
      </pc:sldChg>
    </pc:docChg>
  </pc:docChgLst>
  <pc:docChgLst>
    <pc:chgData name="Akasapu Hemanthika" userId="143c285a-a4f5-47de-9039-4931e25ca5d3" providerId="ADAL" clId="{96D743AE-66D7-1A4D-8570-54F02DBED4FD}"/>
    <pc:docChg chg="modSld">
      <pc:chgData name="Akasapu Hemanthika" userId="143c285a-a4f5-47de-9039-4931e25ca5d3" providerId="ADAL" clId="{96D743AE-66D7-1A4D-8570-54F02DBED4FD}" dt="2023-03-17T11:22:23.650" v="33" actId="20577"/>
      <pc:docMkLst>
        <pc:docMk/>
      </pc:docMkLst>
      <pc:sldChg chg="modSp mod">
        <pc:chgData name="Akasapu Hemanthika" userId="143c285a-a4f5-47de-9039-4931e25ca5d3" providerId="ADAL" clId="{96D743AE-66D7-1A4D-8570-54F02DBED4FD}" dt="2023-03-17T11:14:58.847" v="31" actId="1036"/>
        <pc:sldMkLst>
          <pc:docMk/>
          <pc:sldMk cId="2812227475" sldId="260"/>
        </pc:sldMkLst>
        <pc:spChg chg="mod">
          <ac:chgData name="Akasapu Hemanthika" userId="143c285a-a4f5-47de-9039-4931e25ca5d3" providerId="ADAL" clId="{96D743AE-66D7-1A4D-8570-54F02DBED4FD}" dt="2023-03-17T11:14:50.913" v="7" actId="20577"/>
          <ac:spMkLst>
            <pc:docMk/>
            <pc:sldMk cId="2812227475" sldId="260"/>
            <ac:spMk id="3" creationId="{E3BE4B72-B12B-4BCE-A1F3-B38EAE9F9405}"/>
          </ac:spMkLst>
        </pc:spChg>
        <pc:picChg chg="mod">
          <ac:chgData name="Akasapu Hemanthika" userId="143c285a-a4f5-47de-9039-4931e25ca5d3" providerId="ADAL" clId="{96D743AE-66D7-1A4D-8570-54F02DBED4FD}" dt="2023-03-17T11:14:58.847" v="31" actId="1036"/>
          <ac:picMkLst>
            <pc:docMk/>
            <pc:sldMk cId="2812227475" sldId="260"/>
            <ac:picMk id="5" creationId="{B4ABE46E-FE9E-4661-A7AA-812C2E5E0805}"/>
          </ac:picMkLst>
        </pc:picChg>
      </pc:sldChg>
      <pc:sldChg chg="modSp mod">
        <pc:chgData name="Akasapu Hemanthika" userId="143c285a-a4f5-47de-9039-4931e25ca5d3" providerId="ADAL" clId="{96D743AE-66D7-1A4D-8570-54F02DBED4FD}" dt="2023-03-17T10:59:59.477" v="6" actId="20577"/>
        <pc:sldMkLst>
          <pc:docMk/>
          <pc:sldMk cId="364980039" sldId="264"/>
        </pc:sldMkLst>
        <pc:spChg chg="mod">
          <ac:chgData name="Akasapu Hemanthika" userId="143c285a-a4f5-47de-9039-4931e25ca5d3" providerId="ADAL" clId="{96D743AE-66D7-1A4D-8570-54F02DBED4FD}" dt="2023-03-17T10:59:59.477" v="6" actId="20577"/>
          <ac:spMkLst>
            <pc:docMk/>
            <pc:sldMk cId="364980039" sldId="264"/>
            <ac:spMk id="3" creationId="{E3BE4B72-B12B-4BCE-A1F3-B38EAE9F9405}"/>
          </ac:spMkLst>
        </pc:spChg>
      </pc:sldChg>
      <pc:sldChg chg="modSp">
        <pc:chgData name="Akasapu Hemanthika" userId="143c285a-a4f5-47de-9039-4931e25ca5d3" providerId="ADAL" clId="{96D743AE-66D7-1A4D-8570-54F02DBED4FD}" dt="2023-03-17T11:22:23.650" v="33" actId="20577"/>
        <pc:sldMkLst>
          <pc:docMk/>
          <pc:sldMk cId="3341264837" sldId="267"/>
        </pc:sldMkLst>
        <pc:spChg chg="mod">
          <ac:chgData name="Akasapu Hemanthika" userId="143c285a-a4f5-47de-9039-4931e25ca5d3" providerId="ADAL" clId="{96D743AE-66D7-1A4D-8570-54F02DBED4FD}" dt="2023-03-17T11:22:23.650" v="33" actId="20577"/>
          <ac:spMkLst>
            <pc:docMk/>
            <pc:sldMk cId="3341264837" sldId="267"/>
            <ac:spMk id="3" creationId="{E3BE4B72-B12B-4BCE-A1F3-B38EAE9F94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5249-DDDA-4342-A1C9-09B32C357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EBB2-1B4E-49F1-A234-61CBD703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0800-B512-4868-8FE0-6D2A7E2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7E45-95F4-4B38-AF75-7C880E9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898E-94B0-4922-83D5-DA83D27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4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9F0-C18B-49E9-949E-73B5C14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B7FFC-684F-43D4-BED4-F1FD78D7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3F16-F95E-4A97-8EE6-407CC13C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2F4F-930B-4131-A817-DD782AED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1E26-5D8E-4D31-9E7F-36CA75D0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3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05D05-116C-4C50-8B48-8FB308FBF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33D5-7AD1-48F7-B1E2-3EA748C34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9BCE-9F08-48AF-B4B7-EC1133E9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FA42-F100-40D5-B207-CF4817C1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B4E4-A172-456B-9E88-C50F2DB1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E8F-5347-4FAF-8820-6FFDFCE0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771B-F06D-4B4A-B4A3-7587725E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3970-842F-4BF7-95DB-6A479891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E0DA-60AF-4C2E-A671-4D861F75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F468-8DC4-48DF-A3CE-4FBA1DC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BD09-3671-4DA2-A1B0-EBABA9CA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BD50-8E0E-43A2-BF19-98E27120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A984-59D6-460A-A84C-D5F8BFC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ABE2-01B3-46D7-ACC4-45A5274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8108-1EB4-4DF2-9710-56FD994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7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09B6-2C52-4124-9838-4C769DC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5C67-C81C-43BB-8D10-561CC2AD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B7E2-B373-43A7-BE62-0C8B89B2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418A-D780-49AA-A4F7-881C935A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1D0A3-8FCF-40F5-87B3-A48A2708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E377-C8A4-402D-9E94-6EC9F49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DCD0-611E-44F7-B80E-C6A1063E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DC8B-D2A2-48EB-8CD8-E4CD3316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E4ACC-7716-40C1-AD21-78A09AEB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6DCDC-6859-413A-BFEE-3DE6130A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AFFD9-4B21-4F24-95B4-89B57978D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22FAF-6878-4F5F-8E39-444DB81B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10506-F9EE-49B8-8CEC-CBFB9861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BA7E2-1AA5-44A1-9E78-33FA26AB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054D-1861-406C-ABCB-9778B46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172F0-4AF4-46DA-8840-9A281265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DFF4-B2BB-45D6-A1CF-CC079A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3EBA-7E5E-42C5-951C-5F429AF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226A1-FD85-4871-9561-1707CBC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8A77-D6CE-4BF3-A549-8B20F726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25AC3-8DE2-4274-AB5E-E1EBE8E2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08D7-B5E3-4B38-85B9-B8F3AC2D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51B7-07B8-41AA-A425-8688088A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6424-F0E1-4B6F-848B-96335EC7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10F79-490C-48AD-984A-7A560D49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311F-E022-4A1C-8BFC-ECAD04B7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9C861-E1EB-42AF-B86E-33386B4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520A-C276-4EA2-80F4-D6D5B4D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3DBDC-00F2-48A0-B0D3-7DB21FCC8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EAF7-229B-418C-8542-79298185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F2286-3A74-48F8-BB2E-0A8D9D1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928D-55A7-4107-83DF-4494DEFC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9DC-6B90-49F5-94BA-3FEBC7FB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7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540D-E6D1-4B5D-B5B0-30C1276F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CE57-DFF3-4771-9646-5FF3426E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20DC-08A9-4A7B-8A2D-BAFD9248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3850-C3CF-4601-8970-16513FFDEC76}" type="datetimeFigureOut">
              <a:rPr lang="en-IN" smtClean="0"/>
              <a:t>17/03/23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A0B-68A1-408D-B627-DB1DD699E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9F6-663B-4520-90F8-52AA76F57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B766-B374-48EF-91E3-F2B5DE22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Informed 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2589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identification (Inverse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hidden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known. 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Model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Bar problem:      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?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can be expressed by,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Young’s modulus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Cross-sectional area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may vary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638" t="-1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DC79FD-91AC-47D4-A656-A1DC9814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25" y="2276300"/>
            <a:ext cx="3885021" cy="14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physics informed neural network approximates the stiffness parameter EA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 known at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boundary conditions have no influence over learning of model parameters. 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Additionally the governing equation has to be satisfied for every point in the domain. So the network is extended to compute,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A7B89E7-0A6F-4A05-A870-8B83EA0B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88" y="2896387"/>
            <a:ext cx="8012623" cy="33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example: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=[0, 1]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domain with,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=1}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Known,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the distributed load,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 have no influence over learning of model parameters.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omitted.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collocation points generated using uniform distribution over the one-dimensional domain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724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C58E41-8BC0-4F81-826B-3A3D3979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87" y="620550"/>
            <a:ext cx="3885021" cy="147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78FAE-49C0-4875-A762-70CF4A19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59" y="3577661"/>
            <a:ext cx="4584542" cy="19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62380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Require: training data for solution (u)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collocation points with a uniform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bSup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the solution data at generated collocation points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network architecture (input, output, hidden layers, hidden neurons) – </a:t>
                </a:r>
                <a:r>
                  <a:rPr lang="en-I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[2,1,1,20] (tanh)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network parameters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biases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layers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Hyperparameters for optimizer (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do, 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compute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update parameters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𝜣</m:t>
                        </m:r>
                      </m:den>
                    </m:f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</a:p>
              <a:p>
                <a:pPr marL="0" indent="0">
                  <a:buNone/>
                </a:pP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6238039"/>
              </a:xfrm>
              <a:blipFill>
                <a:blip r:embed="rId2"/>
                <a:stretch>
                  <a:fillRect l="-724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54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103E7A-D245-48F1-B7D0-7DFC6E094A26}"/>
              </a:ext>
            </a:extLst>
          </p:cNvPr>
          <p:cNvSpPr txBox="1"/>
          <p:nvPr/>
        </p:nvSpPr>
        <p:spPr>
          <a:xfrm>
            <a:off x="891331" y="42338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B93A1-361D-4888-B2BA-A3031BFFE60E}"/>
              </a:ext>
            </a:extLst>
          </p:cNvPr>
          <p:cNvSpPr/>
          <p:nvPr/>
        </p:nvSpPr>
        <p:spPr>
          <a:xfrm>
            <a:off x="1551964" y="4999838"/>
            <a:ext cx="369115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C6135-0FF0-B8BA-5B53-09AFFC90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40" y="1061020"/>
            <a:ext cx="9708719" cy="47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B72-B12B-4BCE-A1F3-B38EAE9F9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1481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accurate model of a complex physical system requires large amount of solution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data collection from experiments is often infeasible or too costly.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 augments surrogate models using existing knowledge about underlying physical problem.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of a system usually portrayed by differential governing equations.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physics will drastically reduces the solution space, resulting in reduction of training data set.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 is that PINN is to be used where data availability is limited </a:t>
            </a:r>
          </a:p>
        </p:txBody>
      </p:sp>
    </p:spTree>
    <p:extLst>
      <p:ext uri="{BB962C8B-B14F-4D97-AF65-F5344CB8AC3E}">
        <p14:creationId xmlns:p14="http://schemas.microsoft.com/office/powerpoint/2010/main" val="8368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physical laws governing any problem can be described by parameterized non-linear partial differential equation,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time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spatial variable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refers to a space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𝒩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a nonlinear differential operator with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description covers wide range of problems from advection-diffusion reaction of chemical systems to governing equations of continuum mechanics.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problems: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known,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based on initial and boundary conditions.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problems: Given scattered data of the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identify the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522" t="-1059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classic feed-forward network approximates the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physics enriched part evaluates corresponding partial derivatives forming the left hand side of the equation.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the networks, one approximating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well as the whole PINN depend on same set of parameters.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 weights and biases are trained by minimizing a cost function,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computes the error of the approximation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known data points. In case of a forward problems this represents boundary and initial condition, while in inverse problem the known data points.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enforces the partial differential equation on a large set of randomly chosen collocation points in the domain.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522" t="-1059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inference (Forward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hidden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known. 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Model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Bar problem:      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?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can be expressed by,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Young’s modulus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Cross-sectional area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may vary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724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ABE46E-FE9E-4661-A7AA-812C2E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8" y="1852144"/>
            <a:ext cx="3807248" cy="15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physics informed neural network approximates the displacement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 known at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Additionally the governing equation has to be satisfied for every point in the domain. So the network is extended to compute,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F2128D2-17D6-4A7C-BE8C-E6F46D50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62" y="2612296"/>
            <a:ext cx="8654676" cy="35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=[0, 1]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domain with,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=1}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solution,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the distributed load,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Dirichlet boundary condition to be applied,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labelled data points at the boundary.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collocation points generated using uniform distribution over the one-dimensional domain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CEE72F-136B-445F-8A75-17AF10D7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51" y="1254153"/>
            <a:ext cx="3477835" cy="1372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2821E-E6A0-45E1-BAB8-F9885EFC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04" y="3075110"/>
            <a:ext cx="5102079" cy="20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6238039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Require: training data for boundary condition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collocation points with a uniform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bSup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network architecture (input, output, hidden layers, hidden neurons) – </a:t>
                </a:r>
                <a:r>
                  <a:rPr lang="en-I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[1,1,2,40,40] (tanh)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network parameters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biases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layers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Hyperparameters for optimizer (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do, 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compute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update parameters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𝜣</m:t>
                        </m:r>
                      </m:den>
                    </m:f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</a:p>
              <a:p>
                <a:pPr marL="0" indent="0">
                  <a:buNone/>
                </a:pP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6238039"/>
              </a:xfrm>
              <a:blipFill>
                <a:blip r:embed="rId2"/>
                <a:stretch>
                  <a:fillRect l="-724" t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8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8BE950-C5E7-4DE6-9439-4CD2B68F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72" y="914378"/>
            <a:ext cx="10227455" cy="5029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03E7A-D245-48F1-B7D0-7DFC6E094A26}"/>
              </a:ext>
            </a:extLst>
          </p:cNvPr>
          <p:cNvSpPr txBox="1"/>
          <p:nvPr/>
        </p:nvSpPr>
        <p:spPr>
          <a:xfrm>
            <a:off x="891331" y="42338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B93A1-361D-4888-B2BA-A3031BFFE60E}"/>
              </a:ext>
            </a:extLst>
          </p:cNvPr>
          <p:cNvSpPr/>
          <p:nvPr/>
        </p:nvSpPr>
        <p:spPr>
          <a:xfrm>
            <a:off x="1551964" y="4999838"/>
            <a:ext cx="369115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9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12" ma:contentTypeDescription="Create a new document." ma:contentTypeScope="" ma:versionID="c5e6db1032b7ac30c91829e3869141c7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3860eb0a9909526e29213c7606f1f33a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f0b536-0d1f-4a7d-b078-fb0c7ba83c9c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93522EC-9E01-4533-8DB7-1573D032B8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eda23-9c2b-4dd4-9f33-26fb157f4cc6"/>
    <ds:schemaRef ds:uri="e54ebed8-a7c8-4715-b082-223c5f1ad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C3A856-C320-4E3B-9DD7-57C5FC9749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37ABF-D319-4795-8574-3B19082248F1}">
  <ds:schemaRefs>
    <ds:schemaRef ds:uri="http://purl.org/dc/elements/1.1/"/>
    <ds:schemaRef ds:uri="e54ebed8-a7c8-4715-b082-223c5f1ad7cd"/>
    <ds:schemaRef ds:uri="1bdeda23-9c2b-4dd4-9f33-26fb157f4cc6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1159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Physics Informed  Neural Network</vt:lpstr>
      <vt:lpstr>Introduction</vt:lpstr>
      <vt:lpstr>Overview</vt:lpstr>
      <vt:lpstr>Overview</vt:lpstr>
      <vt:lpstr>Data driven inference (Forward problem)</vt:lpstr>
      <vt:lpstr>PowerPoint Presentation</vt:lpstr>
      <vt:lpstr>PowerPoint Presentation</vt:lpstr>
      <vt:lpstr>PowerPoint Presentation</vt:lpstr>
      <vt:lpstr>PowerPoint Presentation</vt:lpstr>
      <vt:lpstr>Data driven identification (Inverse problem)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Informed  Neural Network</dc:title>
  <dc:creator>Sujash Bhattacharya</dc:creator>
  <cp:lastModifiedBy>Akasapu Hemanthika</cp:lastModifiedBy>
  <cp:revision>11</cp:revision>
  <dcterms:created xsi:type="dcterms:W3CDTF">2022-02-13T05:38:52Z</dcterms:created>
  <dcterms:modified xsi:type="dcterms:W3CDTF">2023-03-17T11:22:25Z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  <property fmtid="{D5CDD505-2E9C-101B-9397-08002B2CF9AE}" pid="3" name="MediaServiceImageTags">
    <vt:lpwstr/>
  </property>
</Properties>
</file>