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6323AC-B68B-4FF2-B44F-AB907F9BC8DD}" v="1102" dt="2023-04-30T17:58:12.5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0" autoAdjust="0"/>
    <p:restoredTop sz="94660"/>
  </p:normalViewPr>
  <p:slideViewPr>
    <p:cSldViewPr snapToGrid="0">
      <p:cViewPr varScale="1">
        <p:scale>
          <a:sx n="115" d="100"/>
          <a:sy n="115" d="100"/>
        </p:scale>
        <p:origin x="5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kat Pal" userId="bbd6f244-e3c0-48e6-9326-8aed928008a0" providerId="ADAL" clId="{B56323AC-B68B-4FF2-B44F-AB907F9BC8DD}"/>
    <pc:docChg chg="undo custSel addSld delSld modSld">
      <pc:chgData name="Saikat Pal" userId="bbd6f244-e3c0-48e6-9326-8aed928008a0" providerId="ADAL" clId="{B56323AC-B68B-4FF2-B44F-AB907F9BC8DD}" dt="2023-04-30T17:58:12.553" v="2188" actId="20577"/>
      <pc:docMkLst>
        <pc:docMk/>
      </pc:docMkLst>
      <pc:sldChg chg="modSp">
        <pc:chgData name="Saikat Pal" userId="bbd6f244-e3c0-48e6-9326-8aed928008a0" providerId="ADAL" clId="{B56323AC-B68B-4FF2-B44F-AB907F9BC8DD}" dt="2023-04-28T11:41:52.331" v="1419" actId="20577"/>
        <pc:sldMkLst>
          <pc:docMk/>
          <pc:sldMk cId="3288850349" sldId="257"/>
        </pc:sldMkLst>
        <pc:spChg chg="mod">
          <ac:chgData name="Saikat Pal" userId="bbd6f244-e3c0-48e6-9326-8aed928008a0" providerId="ADAL" clId="{B56323AC-B68B-4FF2-B44F-AB907F9BC8DD}" dt="2023-04-28T11:41:52.331" v="1419" actId="20577"/>
          <ac:spMkLst>
            <pc:docMk/>
            <pc:sldMk cId="3288850349" sldId="257"/>
            <ac:spMk id="5" creationId="{650CFA9B-A82F-FFE1-C627-79A9AAB73435}"/>
          </ac:spMkLst>
        </pc:spChg>
      </pc:sldChg>
      <pc:sldChg chg="modSp">
        <pc:chgData name="Saikat Pal" userId="bbd6f244-e3c0-48e6-9326-8aed928008a0" providerId="ADAL" clId="{B56323AC-B68B-4FF2-B44F-AB907F9BC8DD}" dt="2023-04-28T11:42:11.231" v="1422" actId="20577"/>
        <pc:sldMkLst>
          <pc:docMk/>
          <pc:sldMk cId="342374732" sldId="258"/>
        </pc:sldMkLst>
        <pc:spChg chg="mod">
          <ac:chgData name="Saikat Pal" userId="bbd6f244-e3c0-48e6-9326-8aed928008a0" providerId="ADAL" clId="{B56323AC-B68B-4FF2-B44F-AB907F9BC8DD}" dt="2023-04-28T11:42:11.231" v="1422" actId="20577"/>
          <ac:spMkLst>
            <pc:docMk/>
            <pc:sldMk cId="342374732" sldId="258"/>
            <ac:spMk id="9" creationId="{98D935E0-C2C6-89E5-CBC0-DF7E1FB3B8C0}"/>
          </ac:spMkLst>
        </pc:spChg>
      </pc:sldChg>
      <pc:sldChg chg="addSp delSp modSp mod">
        <pc:chgData name="Saikat Pal" userId="bbd6f244-e3c0-48e6-9326-8aed928008a0" providerId="ADAL" clId="{B56323AC-B68B-4FF2-B44F-AB907F9BC8DD}" dt="2023-04-28T11:43:06.174" v="1432" actId="20577"/>
        <pc:sldMkLst>
          <pc:docMk/>
          <pc:sldMk cId="2387578021" sldId="259"/>
        </pc:sldMkLst>
        <pc:spChg chg="mod">
          <ac:chgData name="Saikat Pal" userId="bbd6f244-e3c0-48e6-9326-8aed928008a0" providerId="ADAL" clId="{B56323AC-B68B-4FF2-B44F-AB907F9BC8DD}" dt="2023-04-28T11:03:56.251" v="847" actId="1076"/>
          <ac:spMkLst>
            <pc:docMk/>
            <pc:sldMk cId="2387578021" sldId="259"/>
            <ac:spMk id="10" creationId="{B17046EF-4334-CE9C-6487-F32E7E678260}"/>
          </ac:spMkLst>
        </pc:spChg>
        <pc:spChg chg="mod">
          <ac:chgData name="Saikat Pal" userId="bbd6f244-e3c0-48e6-9326-8aed928008a0" providerId="ADAL" clId="{B56323AC-B68B-4FF2-B44F-AB907F9BC8DD}" dt="2023-04-28T11:03:56.251" v="847" actId="1076"/>
          <ac:spMkLst>
            <pc:docMk/>
            <pc:sldMk cId="2387578021" sldId="259"/>
            <ac:spMk id="12" creationId="{1F27D596-78F9-A9BD-5220-3FD8743663B7}"/>
          </ac:spMkLst>
        </pc:spChg>
        <pc:spChg chg="mod">
          <ac:chgData name="Saikat Pal" userId="bbd6f244-e3c0-48e6-9326-8aed928008a0" providerId="ADAL" clId="{B56323AC-B68B-4FF2-B44F-AB907F9BC8DD}" dt="2023-04-28T11:03:56.251" v="847" actId="1076"/>
          <ac:spMkLst>
            <pc:docMk/>
            <pc:sldMk cId="2387578021" sldId="259"/>
            <ac:spMk id="16" creationId="{5D483268-268A-4190-2EAF-9AF730C81A2C}"/>
          </ac:spMkLst>
        </pc:spChg>
        <pc:spChg chg="mod">
          <ac:chgData name="Saikat Pal" userId="bbd6f244-e3c0-48e6-9326-8aed928008a0" providerId="ADAL" clId="{B56323AC-B68B-4FF2-B44F-AB907F9BC8DD}" dt="2023-04-28T11:42:22.601" v="1423" actId="20577"/>
          <ac:spMkLst>
            <pc:docMk/>
            <pc:sldMk cId="2387578021" sldId="259"/>
            <ac:spMk id="18" creationId="{4D7B6D89-5FAB-2BD1-0704-0D71C31B776D}"/>
          </ac:spMkLst>
        </pc:spChg>
        <pc:spChg chg="mod">
          <ac:chgData name="Saikat Pal" userId="bbd6f244-e3c0-48e6-9326-8aed928008a0" providerId="ADAL" clId="{B56323AC-B68B-4FF2-B44F-AB907F9BC8DD}" dt="2023-04-28T11:03:56.251" v="847" actId="1076"/>
          <ac:spMkLst>
            <pc:docMk/>
            <pc:sldMk cId="2387578021" sldId="259"/>
            <ac:spMk id="19" creationId="{31DD7C2B-F1ED-480F-00C3-50BC13612FCF}"/>
          </ac:spMkLst>
        </pc:spChg>
        <pc:spChg chg="mod">
          <ac:chgData name="Saikat Pal" userId="bbd6f244-e3c0-48e6-9326-8aed928008a0" providerId="ADAL" clId="{B56323AC-B68B-4FF2-B44F-AB907F9BC8DD}" dt="2023-04-28T11:03:56.251" v="847" actId="1076"/>
          <ac:spMkLst>
            <pc:docMk/>
            <pc:sldMk cId="2387578021" sldId="259"/>
            <ac:spMk id="21" creationId="{93D4AED6-71BB-CE27-BB97-8357C744670D}"/>
          </ac:spMkLst>
        </pc:spChg>
        <pc:spChg chg="mod">
          <ac:chgData name="Saikat Pal" userId="bbd6f244-e3c0-48e6-9326-8aed928008a0" providerId="ADAL" clId="{B56323AC-B68B-4FF2-B44F-AB907F9BC8DD}" dt="2023-04-28T11:42:25.607" v="1424" actId="20577"/>
          <ac:spMkLst>
            <pc:docMk/>
            <pc:sldMk cId="2387578021" sldId="259"/>
            <ac:spMk id="23" creationId="{11CA0367-DEE9-0F51-FA50-475925827179}"/>
          </ac:spMkLst>
        </pc:spChg>
        <pc:spChg chg="mod">
          <ac:chgData name="Saikat Pal" userId="bbd6f244-e3c0-48e6-9326-8aed928008a0" providerId="ADAL" clId="{B56323AC-B68B-4FF2-B44F-AB907F9BC8DD}" dt="2023-04-28T11:03:56.251" v="847" actId="1076"/>
          <ac:spMkLst>
            <pc:docMk/>
            <pc:sldMk cId="2387578021" sldId="259"/>
            <ac:spMk id="24" creationId="{5ACCCECC-8F54-5A65-BBB5-681D8BC6F4CE}"/>
          </ac:spMkLst>
        </pc:spChg>
        <pc:spChg chg="mod">
          <ac:chgData name="Saikat Pal" userId="bbd6f244-e3c0-48e6-9326-8aed928008a0" providerId="ADAL" clId="{B56323AC-B68B-4FF2-B44F-AB907F9BC8DD}" dt="2023-04-28T11:03:56.251" v="847" actId="1076"/>
          <ac:spMkLst>
            <pc:docMk/>
            <pc:sldMk cId="2387578021" sldId="259"/>
            <ac:spMk id="26" creationId="{1A949E5A-2D69-E3A6-A200-D8AEE7FA941C}"/>
          </ac:spMkLst>
        </pc:spChg>
        <pc:spChg chg="mod">
          <ac:chgData name="Saikat Pal" userId="bbd6f244-e3c0-48e6-9326-8aed928008a0" providerId="ADAL" clId="{B56323AC-B68B-4FF2-B44F-AB907F9BC8DD}" dt="2023-04-28T11:03:56.251" v="847" actId="1076"/>
          <ac:spMkLst>
            <pc:docMk/>
            <pc:sldMk cId="2387578021" sldId="259"/>
            <ac:spMk id="28" creationId="{33E87B3F-0E60-C81B-8F91-030132E552C1}"/>
          </ac:spMkLst>
        </pc:spChg>
        <pc:spChg chg="mod">
          <ac:chgData name="Saikat Pal" userId="bbd6f244-e3c0-48e6-9326-8aed928008a0" providerId="ADAL" clId="{B56323AC-B68B-4FF2-B44F-AB907F9BC8DD}" dt="2023-04-28T11:42:28.079" v="1425" actId="20577"/>
          <ac:spMkLst>
            <pc:docMk/>
            <pc:sldMk cId="2387578021" sldId="259"/>
            <ac:spMk id="31" creationId="{FCA83290-1581-120E-9460-7EC3C7D7D470}"/>
          </ac:spMkLst>
        </pc:spChg>
        <pc:spChg chg="mod">
          <ac:chgData name="Saikat Pal" userId="bbd6f244-e3c0-48e6-9326-8aed928008a0" providerId="ADAL" clId="{B56323AC-B68B-4FF2-B44F-AB907F9BC8DD}" dt="2023-04-28T11:03:56.251" v="847" actId="1076"/>
          <ac:spMkLst>
            <pc:docMk/>
            <pc:sldMk cId="2387578021" sldId="259"/>
            <ac:spMk id="32" creationId="{2F6C68FC-2775-C504-33DE-F8FDD3C76E8E}"/>
          </ac:spMkLst>
        </pc:spChg>
        <pc:spChg chg="mod">
          <ac:chgData name="Saikat Pal" userId="bbd6f244-e3c0-48e6-9326-8aed928008a0" providerId="ADAL" clId="{B56323AC-B68B-4FF2-B44F-AB907F9BC8DD}" dt="2023-04-28T11:03:56.251" v="847" actId="1076"/>
          <ac:spMkLst>
            <pc:docMk/>
            <pc:sldMk cId="2387578021" sldId="259"/>
            <ac:spMk id="34" creationId="{F1D68DD6-EFE3-2C19-329E-06AD3D263297}"/>
          </ac:spMkLst>
        </pc:spChg>
        <pc:spChg chg="mod">
          <ac:chgData name="Saikat Pal" userId="bbd6f244-e3c0-48e6-9326-8aed928008a0" providerId="ADAL" clId="{B56323AC-B68B-4FF2-B44F-AB907F9BC8DD}" dt="2023-04-28T11:42:31.135" v="1426" actId="20577"/>
          <ac:spMkLst>
            <pc:docMk/>
            <pc:sldMk cId="2387578021" sldId="259"/>
            <ac:spMk id="36" creationId="{F7812782-50AD-8900-F284-3230240431C3}"/>
          </ac:spMkLst>
        </pc:spChg>
        <pc:spChg chg="mod">
          <ac:chgData name="Saikat Pal" userId="bbd6f244-e3c0-48e6-9326-8aed928008a0" providerId="ADAL" clId="{B56323AC-B68B-4FF2-B44F-AB907F9BC8DD}" dt="2023-04-28T11:03:56.251" v="847" actId="1076"/>
          <ac:spMkLst>
            <pc:docMk/>
            <pc:sldMk cId="2387578021" sldId="259"/>
            <ac:spMk id="37" creationId="{DEBC1282-9972-8ADC-8BD1-5E0958633550}"/>
          </ac:spMkLst>
        </pc:spChg>
        <pc:spChg chg="mod">
          <ac:chgData name="Saikat Pal" userId="bbd6f244-e3c0-48e6-9326-8aed928008a0" providerId="ADAL" clId="{B56323AC-B68B-4FF2-B44F-AB907F9BC8DD}" dt="2023-04-28T11:03:56.251" v="847" actId="1076"/>
          <ac:spMkLst>
            <pc:docMk/>
            <pc:sldMk cId="2387578021" sldId="259"/>
            <ac:spMk id="39" creationId="{1D683226-5A85-BB44-48D1-8209B6DAE457}"/>
          </ac:spMkLst>
        </pc:spChg>
        <pc:spChg chg="mod">
          <ac:chgData name="Saikat Pal" userId="bbd6f244-e3c0-48e6-9326-8aed928008a0" providerId="ADAL" clId="{B56323AC-B68B-4FF2-B44F-AB907F9BC8DD}" dt="2023-04-28T11:42:34.222" v="1427" actId="20577"/>
          <ac:spMkLst>
            <pc:docMk/>
            <pc:sldMk cId="2387578021" sldId="259"/>
            <ac:spMk id="43" creationId="{53DE4707-FF9A-ECCF-58D8-88C36E91FAF4}"/>
          </ac:spMkLst>
        </pc:spChg>
        <pc:spChg chg="mod">
          <ac:chgData name="Saikat Pal" userId="bbd6f244-e3c0-48e6-9326-8aed928008a0" providerId="ADAL" clId="{B56323AC-B68B-4FF2-B44F-AB907F9BC8DD}" dt="2023-04-28T11:03:56.251" v="847" actId="1076"/>
          <ac:spMkLst>
            <pc:docMk/>
            <pc:sldMk cId="2387578021" sldId="259"/>
            <ac:spMk id="44" creationId="{6555A599-04DF-ABEE-9446-5AC2B0C95D74}"/>
          </ac:spMkLst>
        </pc:spChg>
        <pc:spChg chg="mod">
          <ac:chgData name="Saikat Pal" userId="bbd6f244-e3c0-48e6-9326-8aed928008a0" providerId="ADAL" clId="{B56323AC-B68B-4FF2-B44F-AB907F9BC8DD}" dt="2023-04-28T11:03:56.251" v="847" actId="1076"/>
          <ac:spMkLst>
            <pc:docMk/>
            <pc:sldMk cId="2387578021" sldId="259"/>
            <ac:spMk id="47" creationId="{B59D4057-133F-9794-7CBD-81F9B985B5E8}"/>
          </ac:spMkLst>
        </pc:spChg>
        <pc:spChg chg="mod">
          <ac:chgData name="Saikat Pal" userId="bbd6f244-e3c0-48e6-9326-8aed928008a0" providerId="ADAL" clId="{B56323AC-B68B-4FF2-B44F-AB907F9BC8DD}" dt="2023-04-28T11:43:06.174" v="1432" actId="20577"/>
          <ac:spMkLst>
            <pc:docMk/>
            <pc:sldMk cId="2387578021" sldId="259"/>
            <ac:spMk id="48" creationId="{CDB8EF8F-0814-663A-872F-C4FC4D10A38E}"/>
          </ac:spMkLst>
        </pc:spChg>
        <pc:spChg chg="mod">
          <ac:chgData name="Saikat Pal" userId="bbd6f244-e3c0-48e6-9326-8aed928008a0" providerId="ADAL" clId="{B56323AC-B68B-4FF2-B44F-AB907F9BC8DD}" dt="2023-04-28T11:43:02.110" v="1431" actId="20577"/>
          <ac:spMkLst>
            <pc:docMk/>
            <pc:sldMk cId="2387578021" sldId="259"/>
            <ac:spMk id="49" creationId="{7AEBB682-3C86-A4FC-01B0-7A67D3FAF6E3}"/>
          </ac:spMkLst>
        </pc:spChg>
        <pc:spChg chg="mod">
          <ac:chgData name="Saikat Pal" userId="bbd6f244-e3c0-48e6-9326-8aed928008a0" providerId="ADAL" clId="{B56323AC-B68B-4FF2-B44F-AB907F9BC8DD}" dt="2023-04-28T11:42:58.245" v="1430" actId="20577"/>
          <ac:spMkLst>
            <pc:docMk/>
            <pc:sldMk cId="2387578021" sldId="259"/>
            <ac:spMk id="50" creationId="{5F3C51D1-29C0-CCF2-F346-A530BC55004C}"/>
          </ac:spMkLst>
        </pc:spChg>
        <pc:spChg chg="mod">
          <ac:chgData name="Saikat Pal" userId="bbd6f244-e3c0-48e6-9326-8aed928008a0" providerId="ADAL" clId="{B56323AC-B68B-4FF2-B44F-AB907F9BC8DD}" dt="2023-04-28T11:42:44.517" v="1428" actId="20577"/>
          <ac:spMkLst>
            <pc:docMk/>
            <pc:sldMk cId="2387578021" sldId="259"/>
            <ac:spMk id="51" creationId="{014F8FC7-344B-2425-F22F-A2736223954A}"/>
          </ac:spMkLst>
        </pc:spChg>
        <pc:spChg chg="mod">
          <ac:chgData name="Saikat Pal" userId="bbd6f244-e3c0-48e6-9326-8aed928008a0" providerId="ADAL" clId="{B56323AC-B68B-4FF2-B44F-AB907F9BC8DD}" dt="2023-04-28T11:42:48.103" v="1429" actId="20577"/>
          <ac:spMkLst>
            <pc:docMk/>
            <pc:sldMk cId="2387578021" sldId="259"/>
            <ac:spMk id="52" creationId="{11318286-0289-44FC-7A78-E33AF173FBC7}"/>
          </ac:spMkLst>
        </pc:spChg>
        <pc:spChg chg="add del">
          <ac:chgData name="Saikat Pal" userId="bbd6f244-e3c0-48e6-9326-8aed928008a0" providerId="ADAL" clId="{B56323AC-B68B-4FF2-B44F-AB907F9BC8DD}" dt="2023-04-28T11:03:45.863" v="846" actId="478"/>
          <ac:spMkLst>
            <pc:docMk/>
            <pc:sldMk cId="2387578021" sldId="259"/>
            <ac:spMk id="53" creationId="{83707F15-BFC0-60AB-2C80-7581C0B110C5}"/>
          </ac:spMkLst>
        </pc:spChg>
        <pc:spChg chg="add mod">
          <ac:chgData name="Saikat Pal" userId="bbd6f244-e3c0-48e6-9326-8aed928008a0" providerId="ADAL" clId="{B56323AC-B68B-4FF2-B44F-AB907F9BC8DD}" dt="2023-04-28T11:07:06.352" v="889" actId="1076"/>
          <ac:spMkLst>
            <pc:docMk/>
            <pc:sldMk cId="2387578021" sldId="259"/>
            <ac:spMk id="60" creationId="{3DAF645B-AD5D-5B93-D972-DE0C320041EA}"/>
          </ac:spMkLst>
        </pc:spChg>
        <pc:spChg chg="add mod">
          <ac:chgData name="Saikat Pal" userId="bbd6f244-e3c0-48e6-9326-8aed928008a0" providerId="ADAL" clId="{B56323AC-B68B-4FF2-B44F-AB907F9BC8DD}" dt="2023-04-28T11:07:30.689" v="895" actId="1076"/>
          <ac:spMkLst>
            <pc:docMk/>
            <pc:sldMk cId="2387578021" sldId="259"/>
            <ac:spMk id="62" creationId="{E624A2AA-50ED-BCBC-0013-EE4F4F9F06FE}"/>
          </ac:spMkLst>
        </pc:spChg>
        <pc:spChg chg="add mod">
          <ac:chgData name="Saikat Pal" userId="bbd6f244-e3c0-48e6-9326-8aed928008a0" providerId="ADAL" clId="{B56323AC-B68B-4FF2-B44F-AB907F9BC8DD}" dt="2023-04-28T11:07:35.264" v="896" actId="1076"/>
          <ac:spMkLst>
            <pc:docMk/>
            <pc:sldMk cId="2387578021" sldId="259"/>
            <ac:spMk id="64" creationId="{7A0FDF13-FB5D-30D3-3CF7-F85D560406E4}"/>
          </ac:spMkLst>
        </pc:spChg>
        <pc:spChg chg="add mod">
          <ac:chgData name="Saikat Pal" userId="bbd6f244-e3c0-48e6-9326-8aed928008a0" providerId="ADAL" clId="{B56323AC-B68B-4FF2-B44F-AB907F9BC8DD}" dt="2023-04-28T11:07:39.800" v="897" actId="1076"/>
          <ac:spMkLst>
            <pc:docMk/>
            <pc:sldMk cId="2387578021" sldId="259"/>
            <ac:spMk id="66" creationId="{A5B4C2DC-6C0E-509E-B90C-3B3A8DA124C6}"/>
          </ac:spMkLst>
        </pc:spChg>
        <pc:spChg chg="add mod">
          <ac:chgData name="Saikat Pal" userId="bbd6f244-e3c0-48e6-9326-8aed928008a0" providerId="ADAL" clId="{B56323AC-B68B-4FF2-B44F-AB907F9BC8DD}" dt="2023-04-28T11:07:44.081" v="898" actId="1076"/>
          <ac:spMkLst>
            <pc:docMk/>
            <pc:sldMk cId="2387578021" sldId="259"/>
            <ac:spMk id="68" creationId="{A893EC35-0E76-65AC-A5DC-CA76FB2EC0CB}"/>
          </ac:spMkLst>
        </pc:spChg>
        <pc:spChg chg="add del mod">
          <ac:chgData name="Saikat Pal" userId="bbd6f244-e3c0-48e6-9326-8aed928008a0" providerId="ADAL" clId="{B56323AC-B68B-4FF2-B44F-AB907F9BC8DD}" dt="2023-04-28T11:06:47.665" v="885"/>
          <ac:spMkLst>
            <pc:docMk/>
            <pc:sldMk cId="2387578021" sldId="259"/>
            <ac:spMk id="70" creationId="{4E9EBBCF-FC5B-C396-68CE-9787C6FC0A19}"/>
          </ac:spMkLst>
        </pc:spChg>
        <pc:spChg chg="add mod">
          <ac:chgData name="Saikat Pal" userId="bbd6f244-e3c0-48e6-9326-8aed928008a0" providerId="ADAL" clId="{B56323AC-B68B-4FF2-B44F-AB907F9BC8DD}" dt="2023-04-28T11:07:21.554" v="894" actId="20577"/>
          <ac:spMkLst>
            <pc:docMk/>
            <pc:sldMk cId="2387578021" sldId="259"/>
            <ac:spMk id="72" creationId="{890797A6-CB9A-A0A1-085C-7D5BCAA00717}"/>
          </ac:spMkLst>
        </pc:spChg>
        <pc:spChg chg="add mod">
          <ac:chgData name="Saikat Pal" userId="bbd6f244-e3c0-48e6-9326-8aed928008a0" providerId="ADAL" clId="{B56323AC-B68B-4FF2-B44F-AB907F9BC8DD}" dt="2023-04-28T11:07:59.914" v="902" actId="20577"/>
          <ac:spMkLst>
            <pc:docMk/>
            <pc:sldMk cId="2387578021" sldId="259"/>
            <ac:spMk id="74" creationId="{CD388423-9212-7F47-4E1D-71CA2CEFCD35}"/>
          </ac:spMkLst>
        </pc:spChg>
        <pc:spChg chg="add mod">
          <ac:chgData name="Saikat Pal" userId="bbd6f244-e3c0-48e6-9326-8aed928008a0" providerId="ADAL" clId="{B56323AC-B68B-4FF2-B44F-AB907F9BC8DD}" dt="2023-04-28T11:08:09.546" v="906" actId="20577"/>
          <ac:spMkLst>
            <pc:docMk/>
            <pc:sldMk cId="2387578021" sldId="259"/>
            <ac:spMk id="76" creationId="{88621B67-A723-AA62-1AC6-F56C29AF3B25}"/>
          </ac:spMkLst>
        </pc:spChg>
        <pc:spChg chg="add mod">
          <ac:chgData name="Saikat Pal" userId="bbd6f244-e3c0-48e6-9326-8aed928008a0" providerId="ADAL" clId="{B56323AC-B68B-4FF2-B44F-AB907F9BC8DD}" dt="2023-04-28T11:08:21.974" v="911" actId="20577"/>
          <ac:spMkLst>
            <pc:docMk/>
            <pc:sldMk cId="2387578021" sldId="259"/>
            <ac:spMk id="78" creationId="{A1E51829-EEF7-4FF4-6076-E8B0726AB59D}"/>
          </ac:spMkLst>
        </pc:spChg>
        <pc:spChg chg="add mod">
          <ac:chgData name="Saikat Pal" userId="bbd6f244-e3c0-48e6-9326-8aed928008a0" providerId="ADAL" clId="{B56323AC-B68B-4FF2-B44F-AB907F9BC8DD}" dt="2023-04-28T11:08:49.910" v="916" actId="20577"/>
          <ac:spMkLst>
            <pc:docMk/>
            <pc:sldMk cId="2387578021" sldId="259"/>
            <ac:spMk id="80" creationId="{57A8FA11-1BC9-F56E-C9CE-ABC0F04FBE2C}"/>
          </ac:spMkLst>
        </pc:spChg>
        <pc:spChg chg="add mod">
          <ac:chgData name="Saikat Pal" userId="bbd6f244-e3c0-48e6-9326-8aed928008a0" providerId="ADAL" clId="{B56323AC-B68B-4FF2-B44F-AB907F9BC8DD}" dt="2023-04-28T11:09:43.620" v="932" actId="207"/>
          <ac:spMkLst>
            <pc:docMk/>
            <pc:sldMk cId="2387578021" sldId="259"/>
            <ac:spMk id="81" creationId="{70413AD9-31D2-B40C-C4E6-6964937B5146}"/>
          </ac:spMkLst>
        </pc:spChg>
        <pc:spChg chg="add mod">
          <ac:chgData name="Saikat Pal" userId="bbd6f244-e3c0-48e6-9326-8aed928008a0" providerId="ADAL" clId="{B56323AC-B68B-4FF2-B44F-AB907F9BC8DD}" dt="2023-04-28T11:10:03.250" v="942" actId="5793"/>
          <ac:spMkLst>
            <pc:docMk/>
            <pc:sldMk cId="2387578021" sldId="259"/>
            <ac:spMk id="82" creationId="{16B80F1D-4706-DD17-1643-3E80C510AB83}"/>
          </ac:spMkLst>
        </pc:spChg>
        <pc:cxnChg chg="mod">
          <ac:chgData name="Saikat Pal" userId="bbd6f244-e3c0-48e6-9326-8aed928008a0" providerId="ADAL" clId="{B56323AC-B68B-4FF2-B44F-AB907F9BC8DD}" dt="2023-04-28T11:03:56.251" v="847" actId="1076"/>
          <ac:cxnSpMkLst>
            <pc:docMk/>
            <pc:sldMk cId="2387578021" sldId="259"/>
            <ac:cxnSpMk id="6" creationId="{898C8813-191D-2656-A3BA-64A36DE0C3D6}"/>
          </ac:cxnSpMkLst>
        </pc:cxnChg>
        <pc:cxnChg chg="mod">
          <ac:chgData name="Saikat Pal" userId="bbd6f244-e3c0-48e6-9326-8aed928008a0" providerId="ADAL" clId="{B56323AC-B68B-4FF2-B44F-AB907F9BC8DD}" dt="2023-04-28T11:03:56.251" v="847" actId="1076"/>
          <ac:cxnSpMkLst>
            <pc:docMk/>
            <pc:sldMk cId="2387578021" sldId="259"/>
            <ac:cxnSpMk id="13" creationId="{4C4F971A-F7CF-4C06-5988-FC40B2C35728}"/>
          </ac:cxnSpMkLst>
        </pc:cxnChg>
        <pc:cxnChg chg="mod">
          <ac:chgData name="Saikat Pal" userId="bbd6f244-e3c0-48e6-9326-8aed928008a0" providerId="ADAL" clId="{B56323AC-B68B-4FF2-B44F-AB907F9BC8DD}" dt="2023-04-28T11:03:56.251" v="847" actId="1076"/>
          <ac:cxnSpMkLst>
            <pc:docMk/>
            <pc:sldMk cId="2387578021" sldId="259"/>
            <ac:cxnSpMk id="17" creationId="{528CEBF7-53FE-282E-6AD3-7D54B1617E2E}"/>
          </ac:cxnSpMkLst>
        </pc:cxnChg>
        <pc:cxnChg chg="mod">
          <ac:chgData name="Saikat Pal" userId="bbd6f244-e3c0-48e6-9326-8aed928008a0" providerId="ADAL" clId="{B56323AC-B68B-4FF2-B44F-AB907F9BC8DD}" dt="2023-04-28T11:03:56.251" v="847" actId="1076"/>
          <ac:cxnSpMkLst>
            <pc:docMk/>
            <pc:sldMk cId="2387578021" sldId="259"/>
            <ac:cxnSpMk id="20" creationId="{BA496378-96AF-0D77-AA1D-B36CD6A6C339}"/>
          </ac:cxnSpMkLst>
        </pc:cxnChg>
        <pc:cxnChg chg="mod">
          <ac:chgData name="Saikat Pal" userId="bbd6f244-e3c0-48e6-9326-8aed928008a0" providerId="ADAL" clId="{B56323AC-B68B-4FF2-B44F-AB907F9BC8DD}" dt="2023-04-28T11:03:56.251" v="847" actId="1076"/>
          <ac:cxnSpMkLst>
            <pc:docMk/>
            <pc:sldMk cId="2387578021" sldId="259"/>
            <ac:cxnSpMk id="22" creationId="{013A1B29-3838-A28A-E6B1-FC61BCA429F1}"/>
          </ac:cxnSpMkLst>
        </pc:cxnChg>
        <pc:cxnChg chg="mod">
          <ac:chgData name="Saikat Pal" userId="bbd6f244-e3c0-48e6-9326-8aed928008a0" providerId="ADAL" clId="{B56323AC-B68B-4FF2-B44F-AB907F9BC8DD}" dt="2023-04-28T11:03:56.251" v="847" actId="1076"/>
          <ac:cxnSpMkLst>
            <pc:docMk/>
            <pc:sldMk cId="2387578021" sldId="259"/>
            <ac:cxnSpMk id="25" creationId="{E65C3BD5-9E3A-75E6-4D2C-A57FF350328F}"/>
          </ac:cxnSpMkLst>
        </pc:cxnChg>
        <pc:cxnChg chg="mod">
          <ac:chgData name="Saikat Pal" userId="bbd6f244-e3c0-48e6-9326-8aed928008a0" providerId="ADAL" clId="{B56323AC-B68B-4FF2-B44F-AB907F9BC8DD}" dt="2023-04-28T11:03:56.251" v="847" actId="1076"/>
          <ac:cxnSpMkLst>
            <pc:docMk/>
            <pc:sldMk cId="2387578021" sldId="259"/>
            <ac:cxnSpMk id="27" creationId="{2A7FA09A-AC40-4D34-8DCB-A1AA7249C812}"/>
          </ac:cxnSpMkLst>
        </pc:cxnChg>
        <pc:cxnChg chg="mod">
          <ac:chgData name="Saikat Pal" userId="bbd6f244-e3c0-48e6-9326-8aed928008a0" providerId="ADAL" clId="{B56323AC-B68B-4FF2-B44F-AB907F9BC8DD}" dt="2023-04-28T11:03:56.251" v="847" actId="1076"/>
          <ac:cxnSpMkLst>
            <pc:docMk/>
            <pc:sldMk cId="2387578021" sldId="259"/>
            <ac:cxnSpMk id="30" creationId="{F0140383-1774-A3A0-30E4-8AAAEE7FA7FF}"/>
          </ac:cxnSpMkLst>
        </pc:cxnChg>
        <pc:cxnChg chg="mod">
          <ac:chgData name="Saikat Pal" userId="bbd6f244-e3c0-48e6-9326-8aed928008a0" providerId="ADAL" clId="{B56323AC-B68B-4FF2-B44F-AB907F9BC8DD}" dt="2023-04-28T11:03:56.251" v="847" actId="1076"/>
          <ac:cxnSpMkLst>
            <pc:docMk/>
            <pc:sldMk cId="2387578021" sldId="259"/>
            <ac:cxnSpMk id="33" creationId="{D3E48490-EFC1-AB33-DAB8-D0FEB209A7F7}"/>
          </ac:cxnSpMkLst>
        </pc:cxnChg>
        <pc:cxnChg chg="mod">
          <ac:chgData name="Saikat Pal" userId="bbd6f244-e3c0-48e6-9326-8aed928008a0" providerId="ADAL" clId="{B56323AC-B68B-4FF2-B44F-AB907F9BC8DD}" dt="2023-04-28T11:03:56.251" v="847" actId="1076"/>
          <ac:cxnSpMkLst>
            <pc:docMk/>
            <pc:sldMk cId="2387578021" sldId="259"/>
            <ac:cxnSpMk id="35" creationId="{9E415D0F-774D-5D90-4667-CE43A15E348C}"/>
          </ac:cxnSpMkLst>
        </pc:cxnChg>
        <pc:cxnChg chg="mod">
          <ac:chgData name="Saikat Pal" userId="bbd6f244-e3c0-48e6-9326-8aed928008a0" providerId="ADAL" clId="{B56323AC-B68B-4FF2-B44F-AB907F9BC8DD}" dt="2023-04-28T11:03:56.251" v="847" actId="1076"/>
          <ac:cxnSpMkLst>
            <pc:docMk/>
            <pc:sldMk cId="2387578021" sldId="259"/>
            <ac:cxnSpMk id="38" creationId="{4458B142-7E07-CE55-5421-4AC9295D46C4}"/>
          </ac:cxnSpMkLst>
        </pc:cxnChg>
        <pc:cxnChg chg="mod">
          <ac:chgData name="Saikat Pal" userId="bbd6f244-e3c0-48e6-9326-8aed928008a0" providerId="ADAL" clId="{B56323AC-B68B-4FF2-B44F-AB907F9BC8DD}" dt="2023-04-28T11:03:56.251" v="847" actId="1076"/>
          <ac:cxnSpMkLst>
            <pc:docMk/>
            <pc:sldMk cId="2387578021" sldId="259"/>
            <ac:cxnSpMk id="41" creationId="{3DBF5723-E2BE-4477-4CF4-EFD5A1502447}"/>
          </ac:cxnSpMkLst>
        </pc:cxnChg>
        <pc:cxnChg chg="mod">
          <ac:chgData name="Saikat Pal" userId="bbd6f244-e3c0-48e6-9326-8aed928008a0" providerId="ADAL" clId="{B56323AC-B68B-4FF2-B44F-AB907F9BC8DD}" dt="2023-04-28T11:03:56.251" v="847" actId="1076"/>
          <ac:cxnSpMkLst>
            <pc:docMk/>
            <pc:sldMk cId="2387578021" sldId="259"/>
            <ac:cxnSpMk id="46" creationId="{9461429E-2AF6-94FC-9D29-A6B9E2A1C0EC}"/>
          </ac:cxnSpMkLst>
        </pc:cxnChg>
        <pc:cxnChg chg="add mod">
          <ac:chgData name="Saikat Pal" userId="bbd6f244-e3c0-48e6-9326-8aed928008a0" providerId="ADAL" clId="{B56323AC-B68B-4FF2-B44F-AB907F9BC8DD}" dt="2023-04-28T11:04:46.639" v="852" actId="14100"/>
          <ac:cxnSpMkLst>
            <pc:docMk/>
            <pc:sldMk cId="2387578021" sldId="259"/>
            <ac:cxnSpMk id="55" creationId="{987F7136-F340-0C5E-78CB-D1926C57A7DC}"/>
          </ac:cxnSpMkLst>
        </pc:cxnChg>
        <pc:cxnChg chg="add mod">
          <ac:chgData name="Saikat Pal" userId="bbd6f244-e3c0-48e6-9326-8aed928008a0" providerId="ADAL" clId="{B56323AC-B68B-4FF2-B44F-AB907F9BC8DD}" dt="2023-04-28T11:05:35.601" v="863" actId="1076"/>
          <ac:cxnSpMkLst>
            <pc:docMk/>
            <pc:sldMk cId="2387578021" sldId="259"/>
            <ac:cxnSpMk id="61" creationId="{A2FBD258-0699-0513-4565-CD1480D27C17}"/>
          </ac:cxnSpMkLst>
        </pc:cxnChg>
        <pc:cxnChg chg="add mod">
          <ac:chgData name="Saikat Pal" userId="bbd6f244-e3c0-48e6-9326-8aed928008a0" providerId="ADAL" clId="{B56323AC-B68B-4FF2-B44F-AB907F9BC8DD}" dt="2023-04-28T11:05:49.438" v="867" actId="1076"/>
          <ac:cxnSpMkLst>
            <pc:docMk/>
            <pc:sldMk cId="2387578021" sldId="259"/>
            <ac:cxnSpMk id="63" creationId="{F87C4300-4544-F80E-CF35-EEBBF1A4252A}"/>
          </ac:cxnSpMkLst>
        </pc:cxnChg>
        <pc:cxnChg chg="add mod">
          <ac:chgData name="Saikat Pal" userId="bbd6f244-e3c0-48e6-9326-8aed928008a0" providerId="ADAL" clId="{B56323AC-B68B-4FF2-B44F-AB907F9BC8DD}" dt="2023-04-28T11:06:17.119" v="874" actId="1076"/>
          <ac:cxnSpMkLst>
            <pc:docMk/>
            <pc:sldMk cId="2387578021" sldId="259"/>
            <ac:cxnSpMk id="65" creationId="{890EF257-FB6E-0E59-1DEF-C193004AF1F3}"/>
          </ac:cxnSpMkLst>
        </pc:cxnChg>
        <pc:cxnChg chg="add mod">
          <ac:chgData name="Saikat Pal" userId="bbd6f244-e3c0-48e6-9326-8aed928008a0" providerId="ADAL" clId="{B56323AC-B68B-4FF2-B44F-AB907F9BC8DD}" dt="2023-04-28T11:06:07.790" v="872" actId="1076"/>
          <ac:cxnSpMkLst>
            <pc:docMk/>
            <pc:sldMk cId="2387578021" sldId="259"/>
            <ac:cxnSpMk id="67" creationId="{993F8263-A67E-763F-2CAD-76D02F584CDF}"/>
          </ac:cxnSpMkLst>
        </pc:cxnChg>
        <pc:cxnChg chg="add del mod">
          <ac:chgData name="Saikat Pal" userId="bbd6f244-e3c0-48e6-9326-8aed928008a0" providerId="ADAL" clId="{B56323AC-B68B-4FF2-B44F-AB907F9BC8DD}" dt="2023-04-28T11:06:47.665" v="885"/>
          <ac:cxnSpMkLst>
            <pc:docMk/>
            <pc:sldMk cId="2387578021" sldId="259"/>
            <ac:cxnSpMk id="69" creationId="{ECE23ABC-2CD6-4362-4EBF-BA5B83071289}"/>
          </ac:cxnSpMkLst>
        </pc:cxnChg>
        <pc:cxnChg chg="add mod">
          <ac:chgData name="Saikat Pal" userId="bbd6f244-e3c0-48e6-9326-8aed928008a0" providerId="ADAL" clId="{B56323AC-B68B-4FF2-B44F-AB907F9BC8DD}" dt="2023-04-28T11:07:14.364" v="891" actId="1076"/>
          <ac:cxnSpMkLst>
            <pc:docMk/>
            <pc:sldMk cId="2387578021" sldId="259"/>
            <ac:cxnSpMk id="71" creationId="{E560C040-8BD8-982A-E0A6-9DE166C020E5}"/>
          </ac:cxnSpMkLst>
        </pc:cxnChg>
        <pc:cxnChg chg="add mod">
          <ac:chgData name="Saikat Pal" userId="bbd6f244-e3c0-48e6-9326-8aed928008a0" providerId="ADAL" clId="{B56323AC-B68B-4FF2-B44F-AB907F9BC8DD}" dt="2023-04-28T11:07:55.810" v="900" actId="1076"/>
          <ac:cxnSpMkLst>
            <pc:docMk/>
            <pc:sldMk cId="2387578021" sldId="259"/>
            <ac:cxnSpMk id="73" creationId="{A19D5C57-425D-C52A-4636-671BE7610CFE}"/>
          </ac:cxnSpMkLst>
        </pc:cxnChg>
        <pc:cxnChg chg="add mod">
          <ac:chgData name="Saikat Pal" userId="bbd6f244-e3c0-48e6-9326-8aed928008a0" providerId="ADAL" clId="{B56323AC-B68B-4FF2-B44F-AB907F9BC8DD}" dt="2023-04-28T11:08:07.056" v="904" actId="1076"/>
          <ac:cxnSpMkLst>
            <pc:docMk/>
            <pc:sldMk cId="2387578021" sldId="259"/>
            <ac:cxnSpMk id="75" creationId="{59D5F859-0936-DE84-6DDD-D28F50DAE5C3}"/>
          </ac:cxnSpMkLst>
        </pc:cxnChg>
        <pc:cxnChg chg="add mod">
          <ac:chgData name="Saikat Pal" userId="bbd6f244-e3c0-48e6-9326-8aed928008a0" providerId="ADAL" clId="{B56323AC-B68B-4FF2-B44F-AB907F9BC8DD}" dt="2023-04-28T11:08:17.360" v="908" actId="1076"/>
          <ac:cxnSpMkLst>
            <pc:docMk/>
            <pc:sldMk cId="2387578021" sldId="259"/>
            <ac:cxnSpMk id="77" creationId="{28500574-72CA-CBA7-A028-07CE35D4D65B}"/>
          </ac:cxnSpMkLst>
        </pc:cxnChg>
        <pc:cxnChg chg="add mod">
          <ac:chgData name="Saikat Pal" userId="bbd6f244-e3c0-48e6-9326-8aed928008a0" providerId="ADAL" clId="{B56323AC-B68B-4FF2-B44F-AB907F9BC8DD}" dt="2023-04-28T11:08:47.193" v="913" actId="1076"/>
          <ac:cxnSpMkLst>
            <pc:docMk/>
            <pc:sldMk cId="2387578021" sldId="259"/>
            <ac:cxnSpMk id="79" creationId="{4F4958B8-C675-9B7C-72C1-90F48619B780}"/>
          </ac:cxnSpMkLst>
        </pc:cxnChg>
      </pc:sldChg>
      <pc:sldChg chg="addSp delSp modSp add mod">
        <pc:chgData name="Saikat Pal" userId="bbd6f244-e3c0-48e6-9326-8aed928008a0" providerId="ADAL" clId="{B56323AC-B68B-4FF2-B44F-AB907F9BC8DD}" dt="2023-04-30T17:57:08.256" v="2185" actId="20577"/>
        <pc:sldMkLst>
          <pc:docMk/>
          <pc:sldMk cId="1264053646" sldId="260"/>
        </pc:sldMkLst>
        <pc:spChg chg="mod">
          <ac:chgData name="Saikat Pal" userId="bbd6f244-e3c0-48e6-9326-8aed928008a0" providerId="ADAL" clId="{B56323AC-B68B-4FF2-B44F-AB907F9BC8DD}" dt="2023-04-28T10:09:22.390" v="54" actId="20577"/>
          <ac:spMkLst>
            <pc:docMk/>
            <pc:sldMk cId="1264053646" sldId="260"/>
            <ac:spMk id="4" creationId="{42534BF6-0ACC-DF75-5399-47962A36E511}"/>
          </ac:spMkLst>
        </pc:spChg>
        <pc:spChg chg="add del mod">
          <ac:chgData name="Saikat Pal" userId="bbd6f244-e3c0-48e6-9326-8aed928008a0" providerId="ADAL" clId="{B56323AC-B68B-4FF2-B44F-AB907F9BC8DD}" dt="2023-04-30T17:57:08.256" v="2185" actId="20577"/>
          <ac:spMkLst>
            <pc:docMk/>
            <pc:sldMk cId="1264053646" sldId="260"/>
            <ac:spMk id="5" creationId="{4C96C57D-39DE-3853-D337-02E5687DD967}"/>
          </ac:spMkLst>
        </pc:spChg>
        <pc:spChg chg="add mod">
          <ac:chgData name="Saikat Pal" userId="bbd6f244-e3c0-48e6-9326-8aed928008a0" providerId="ADAL" clId="{B56323AC-B68B-4FF2-B44F-AB907F9BC8DD}" dt="2023-04-28T10:48:39.633" v="751" actId="1076"/>
          <ac:spMkLst>
            <pc:docMk/>
            <pc:sldMk cId="1264053646" sldId="260"/>
            <ac:spMk id="7" creationId="{A1BC3EBC-6999-BCEA-F774-5496623E03C1}"/>
          </ac:spMkLst>
        </pc:spChg>
        <pc:spChg chg="add mod">
          <ac:chgData name="Saikat Pal" userId="bbd6f244-e3c0-48e6-9326-8aed928008a0" providerId="ADAL" clId="{B56323AC-B68B-4FF2-B44F-AB907F9BC8DD}" dt="2023-04-28T11:46:33.879" v="1458" actId="20577"/>
          <ac:spMkLst>
            <pc:docMk/>
            <pc:sldMk cId="1264053646" sldId="260"/>
            <ac:spMk id="9" creationId="{C308D833-2A9C-697B-3D83-BAF570106DEA}"/>
          </ac:spMkLst>
        </pc:spChg>
        <pc:spChg chg="del">
          <ac:chgData name="Saikat Pal" userId="bbd6f244-e3c0-48e6-9326-8aed928008a0" providerId="ADAL" clId="{B56323AC-B68B-4FF2-B44F-AB907F9BC8DD}" dt="2023-04-28T10:08:46.751" v="2" actId="478"/>
          <ac:spMkLst>
            <pc:docMk/>
            <pc:sldMk cId="1264053646" sldId="260"/>
            <ac:spMk id="10" creationId="{B17046EF-4334-CE9C-6487-F32E7E678260}"/>
          </ac:spMkLst>
        </pc:spChg>
        <pc:spChg chg="add mod">
          <ac:chgData name="Saikat Pal" userId="bbd6f244-e3c0-48e6-9326-8aed928008a0" providerId="ADAL" clId="{B56323AC-B68B-4FF2-B44F-AB907F9BC8DD}" dt="2023-04-28T10:48:39.633" v="751" actId="1076"/>
          <ac:spMkLst>
            <pc:docMk/>
            <pc:sldMk cId="1264053646" sldId="260"/>
            <ac:spMk id="11" creationId="{9AFB7163-263E-9EF4-1D70-A04E321FFDAF}"/>
          </ac:spMkLst>
        </pc:spChg>
        <pc:spChg chg="del">
          <ac:chgData name="Saikat Pal" userId="bbd6f244-e3c0-48e6-9326-8aed928008a0" providerId="ADAL" clId="{B56323AC-B68B-4FF2-B44F-AB907F9BC8DD}" dt="2023-04-28T10:08:46.751" v="2" actId="478"/>
          <ac:spMkLst>
            <pc:docMk/>
            <pc:sldMk cId="1264053646" sldId="260"/>
            <ac:spMk id="12" creationId="{1F27D596-78F9-A9BD-5220-3FD8743663B7}"/>
          </ac:spMkLst>
        </pc:spChg>
        <pc:spChg chg="add mod">
          <ac:chgData name="Saikat Pal" userId="bbd6f244-e3c0-48e6-9326-8aed928008a0" providerId="ADAL" clId="{B56323AC-B68B-4FF2-B44F-AB907F9BC8DD}" dt="2023-04-28T11:46:39.919" v="1459" actId="20577"/>
          <ac:spMkLst>
            <pc:docMk/>
            <pc:sldMk cId="1264053646" sldId="260"/>
            <ac:spMk id="14" creationId="{74D0B957-F770-A7F4-1C2A-71CAE56BA374}"/>
          </ac:spMkLst>
        </pc:spChg>
        <pc:spChg chg="add mod">
          <ac:chgData name="Saikat Pal" userId="bbd6f244-e3c0-48e6-9326-8aed928008a0" providerId="ADAL" clId="{B56323AC-B68B-4FF2-B44F-AB907F9BC8DD}" dt="2023-04-28T10:48:39.633" v="751" actId="1076"/>
          <ac:spMkLst>
            <pc:docMk/>
            <pc:sldMk cId="1264053646" sldId="260"/>
            <ac:spMk id="15" creationId="{1C719C5C-838B-D421-7B45-E02EF8DE0A87}"/>
          </ac:spMkLst>
        </pc:spChg>
        <pc:spChg chg="del">
          <ac:chgData name="Saikat Pal" userId="bbd6f244-e3c0-48e6-9326-8aed928008a0" providerId="ADAL" clId="{B56323AC-B68B-4FF2-B44F-AB907F9BC8DD}" dt="2023-04-28T10:08:46.751" v="2" actId="478"/>
          <ac:spMkLst>
            <pc:docMk/>
            <pc:sldMk cId="1264053646" sldId="260"/>
            <ac:spMk id="16" creationId="{5D483268-268A-4190-2EAF-9AF730C81A2C}"/>
          </ac:spMkLst>
        </pc:spChg>
        <pc:spChg chg="del">
          <ac:chgData name="Saikat Pal" userId="bbd6f244-e3c0-48e6-9326-8aed928008a0" providerId="ADAL" clId="{B56323AC-B68B-4FF2-B44F-AB907F9BC8DD}" dt="2023-04-28T10:08:46.751" v="2" actId="478"/>
          <ac:spMkLst>
            <pc:docMk/>
            <pc:sldMk cId="1264053646" sldId="260"/>
            <ac:spMk id="18" creationId="{4D7B6D89-5FAB-2BD1-0704-0D71C31B776D}"/>
          </ac:spMkLst>
        </pc:spChg>
        <pc:spChg chg="del">
          <ac:chgData name="Saikat Pal" userId="bbd6f244-e3c0-48e6-9326-8aed928008a0" providerId="ADAL" clId="{B56323AC-B68B-4FF2-B44F-AB907F9BC8DD}" dt="2023-04-28T10:08:46.751" v="2" actId="478"/>
          <ac:spMkLst>
            <pc:docMk/>
            <pc:sldMk cId="1264053646" sldId="260"/>
            <ac:spMk id="19" creationId="{31DD7C2B-F1ED-480F-00C3-50BC13612FCF}"/>
          </ac:spMkLst>
        </pc:spChg>
        <pc:spChg chg="del">
          <ac:chgData name="Saikat Pal" userId="bbd6f244-e3c0-48e6-9326-8aed928008a0" providerId="ADAL" clId="{B56323AC-B68B-4FF2-B44F-AB907F9BC8DD}" dt="2023-04-28T10:08:46.751" v="2" actId="478"/>
          <ac:spMkLst>
            <pc:docMk/>
            <pc:sldMk cId="1264053646" sldId="260"/>
            <ac:spMk id="21" creationId="{93D4AED6-71BB-CE27-BB97-8357C744670D}"/>
          </ac:spMkLst>
        </pc:spChg>
        <pc:spChg chg="del">
          <ac:chgData name="Saikat Pal" userId="bbd6f244-e3c0-48e6-9326-8aed928008a0" providerId="ADAL" clId="{B56323AC-B68B-4FF2-B44F-AB907F9BC8DD}" dt="2023-04-28T10:08:46.751" v="2" actId="478"/>
          <ac:spMkLst>
            <pc:docMk/>
            <pc:sldMk cId="1264053646" sldId="260"/>
            <ac:spMk id="23" creationId="{11CA0367-DEE9-0F51-FA50-475925827179}"/>
          </ac:spMkLst>
        </pc:spChg>
        <pc:spChg chg="del">
          <ac:chgData name="Saikat Pal" userId="bbd6f244-e3c0-48e6-9326-8aed928008a0" providerId="ADAL" clId="{B56323AC-B68B-4FF2-B44F-AB907F9BC8DD}" dt="2023-04-28T10:08:46.751" v="2" actId="478"/>
          <ac:spMkLst>
            <pc:docMk/>
            <pc:sldMk cId="1264053646" sldId="260"/>
            <ac:spMk id="24" creationId="{5ACCCECC-8F54-5A65-BBB5-681D8BC6F4CE}"/>
          </ac:spMkLst>
        </pc:spChg>
        <pc:spChg chg="del">
          <ac:chgData name="Saikat Pal" userId="bbd6f244-e3c0-48e6-9326-8aed928008a0" providerId="ADAL" clId="{B56323AC-B68B-4FF2-B44F-AB907F9BC8DD}" dt="2023-04-28T10:08:46.751" v="2" actId="478"/>
          <ac:spMkLst>
            <pc:docMk/>
            <pc:sldMk cId="1264053646" sldId="260"/>
            <ac:spMk id="26" creationId="{1A949E5A-2D69-E3A6-A200-D8AEE7FA941C}"/>
          </ac:spMkLst>
        </pc:spChg>
        <pc:spChg chg="del">
          <ac:chgData name="Saikat Pal" userId="bbd6f244-e3c0-48e6-9326-8aed928008a0" providerId="ADAL" clId="{B56323AC-B68B-4FF2-B44F-AB907F9BC8DD}" dt="2023-04-28T10:08:46.751" v="2" actId="478"/>
          <ac:spMkLst>
            <pc:docMk/>
            <pc:sldMk cId="1264053646" sldId="260"/>
            <ac:spMk id="28" creationId="{33E87B3F-0E60-C81B-8F91-030132E552C1}"/>
          </ac:spMkLst>
        </pc:spChg>
        <pc:spChg chg="del">
          <ac:chgData name="Saikat Pal" userId="bbd6f244-e3c0-48e6-9326-8aed928008a0" providerId="ADAL" clId="{B56323AC-B68B-4FF2-B44F-AB907F9BC8DD}" dt="2023-04-28T10:08:46.751" v="2" actId="478"/>
          <ac:spMkLst>
            <pc:docMk/>
            <pc:sldMk cId="1264053646" sldId="260"/>
            <ac:spMk id="31" creationId="{FCA83290-1581-120E-9460-7EC3C7D7D470}"/>
          </ac:spMkLst>
        </pc:spChg>
        <pc:spChg chg="del">
          <ac:chgData name="Saikat Pal" userId="bbd6f244-e3c0-48e6-9326-8aed928008a0" providerId="ADAL" clId="{B56323AC-B68B-4FF2-B44F-AB907F9BC8DD}" dt="2023-04-28T10:08:46.751" v="2" actId="478"/>
          <ac:spMkLst>
            <pc:docMk/>
            <pc:sldMk cId="1264053646" sldId="260"/>
            <ac:spMk id="32" creationId="{2F6C68FC-2775-C504-33DE-F8FDD3C76E8E}"/>
          </ac:spMkLst>
        </pc:spChg>
        <pc:spChg chg="del">
          <ac:chgData name="Saikat Pal" userId="bbd6f244-e3c0-48e6-9326-8aed928008a0" providerId="ADAL" clId="{B56323AC-B68B-4FF2-B44F-AB907F9BC8DD}" dt="2023-04-28T10:08:46.751" v="2" actId="478"/>
          <ac:spMkLst>
            <pc:docMk/>
            <pc:sldMk cId="1264053646" sldId="260"/>
            <ac:spMk id="34" creationId="{F1D68DD6-EFE3-2C19-329E-06AD3D263297}"/>
          </ac:spMkLst>
        </pc:spChg>
        <pc:spChg chg="del">
          <ac:chgData name="Saikat Pal" userId="bbd6f244-e3c0-48e6-9326-8aed928008a0" providerId="ADAL" clId="{B56323AC-B68B-4FF2-B44F-AB907F9BC8DD}" dt="2023-04-28T10:08:46.751" v="2" actId="478"/>
          <ac:spMkLst>
            <pc:docMk/>
            <pc:sldMk cId="1264053646" sldId="260"/>
            <ac:spMk id="36" creationId="{F7812782-50AD-8900-F284-3230240431C3}"/>
          </ac:spMkLst>
        </pc:spChg>
        <pc:spChg chg="del">
          <ac:chgData name="Saikat Pal" userId="bbd6f244-e3c0-48e6-9326-8aed928008a0" providerId="ADAL" clId="{B56323AC-B68B-4FF2-B44F-AB907F9BC8DD}" dt="2023-04-28T10:08:46.751" v="2" actId="478"/>
          <ac:spMkLst>
            <pc:docMk/>
            <pc:sldMk cId="1264053646" sldId="260"/>
            <ac:spMk id="37" creationId="{DEBC1282-9972-8ADC-8BD1-5E0958633550}"/>
          </ac:spMkLst>
        </pc:spChg>
        <pc:spChg chg="del">
          <ac:chgData name="Saikat Pal" userId="bbd6f244-e3c0-48e6-9326-8aed928008a0" providerId="ADAL" clId="{B56323AC-B68B-4FF2-B44F-AB907F9BC8DD}" dt="2023-04-28T10:08:46.751" v="2" actId="478"/>
          <ac:spMkLst>
            <pc:docMk/>
            <pc:sldMk cId="1264053646" sldId="260"/>
            <ac:spMk id="39" creationId="{1D683226-5A85-BB44-48D1-8209B6DAE457}"/>
          </ac:spMkLst>
        </pc:spChg>
        <pc:spChg chg="add mod">
          <ac:chgData name="Saikat Pal" userId="bbd6f244-e3c0-48e6-9326-8aed928008a0" providerId="ADAL" clId="{B56323AC-B68B-4FF2-B44F-AB907F9BC8DD}" dt="2023-04-28T10:48:39.633" v="751" actId="1076"/>
          <ac:spMkLst>
            <pc:docMk/>
            <pc:sldMk cId="1264053646" sldId="260"/>
            <ac:spMk id="40" creationId="{12EDFF1B-2774-8B08-1073-62AD6CC47FBB}"/>
          </ac:spMkLst>
        </pc:spChg>
        <pc:spChg chg="del">
          <ac:chgData name="Saikat Pal" userId="bbd6f244-e3c0-48e6-9326-8aed928008a0" providerId="ADAL" clId="{B56323AC-B68B-4FF2-B44F-AB907F9BC8DD}" dt="2023-04-28T10:08:46.751" v="2" actId="478"/>
          <ac:spMkLst>
            <pc:docMk/>
            <pc:sldMk cId="1264053646" sldId="260"/>
            <ac:spMk id="43" creationId="{53DE4707-FF9A-ECCF-58D8-88C36E91FAF4}"/>
          </ac:spMkLst>
        </pc:spChg>
        <pc:spChg chg="del">
          <ac:chgData name="Saikat Pal" userId="bbd6f244-e3c0-48e6-9326-8aed928008a0" providerId="ADAL" clId="{B56323AC-B68B-4FF2-B44F-AB907F9BC8DD}" dt="2023-04-28T10:08:46.751" v="2" actId="478"/>
          <ac:spMkLst>
            <pc:docMk/>
            <pc:sldMk cId="1264053646" sldId="260"/>
            <ac:spMk id="44" creationId="{6555A599-04DF-ABEE-9446-5AC2B0C95D74}"/>
          </ac:spMkLst>
        </pc:spChg>
        <pc:spChg chg="add mod">
          <ac:chgData name="Saikat Pal" userId="bbd6f244-e3c0-48e6-9326-8aed928008a0" providerId="ADAL" clId="{B56323AC-B68B-4FF2-B44F-AB907F9BC8DD}" dt="2023-04-28T10:48:39.633" v="751" actId="1076"/>
          <ac:spMkLst>
            <pc:docMk/>
            <pc:sldMk cId="1264053646" sldId="260"/>
            <ac:spMk id="45" creationId="{E6790A8A-B1FD-0B4B-3666-A6ABEC6E597B}"/>
          </ac:spMkLst>
        </pc:spChg>
        <pc:spChg chg="del">
          <ac:chgData name="Saikat Pal" userId="bbd6f244-e3c0-48e6-9326-8aed928008a0" providerId="ADAL" clId="{B56323AC-B68B-4FF2-B44F-AB907F9BC8DD}" dt="2023-04-28T10:08:46.751" v="2" actId="478"/>
          <ac:spMkLst>
            <pc:docMk/>
            <pc:sldMk cId="1264053646" sldId="260"/>
            <ac:spMk id="47" creationId="{B59D4057-133F-9794-7CBD-81F9B985B5E8}"/>
          </ac:spMkLst>
        </pc:spChg>
        <pc:spChg chg="del">
          <ac:chgData name="Saikat Pal" userId="bbd6f244-e3c0-48e6-9326-8aed928008a0" providerId="ADAL" clId="{B56323AC-B68B-4FF2-B44F-AB907F9BC8DD}" dt="2023-04-28T10:08:46.751" v="2" actId="478"/>
          <ac:spMkLst>
            <pc:docMk/>
            <pc:sldMk cId="1264053646" sldId="260"/>
            <ac:spMk id="48" creationId="{CDB8EF8F-0814-663A-872F-C4FC4D10A38E}"/>
          </ac:spMkLst>
        </pc:spChg>
        <pc:spChg chg="del">
          <ac:chgData name="Saikat Pal" userId="bbd6f244-e3c0-48e6-9326-8aed928008a0" providerId="ADAL" clId="{B56323AC-B68B-4FF2-B44F-AB907F9BC8DD}" dt="2023-04-28T10:08:46.751" v="2" actId="478"/>
          <ac:spMkLst>
            <pc:docMk/>
            <pc:sldMk cId="1264053646" sldId="260"/>
            <ac:spMk id="49" creationId="{7AEBB682-3C86-A4FC-01B0-7A67D3FAF6E3}"/>
          </ac:spMkLst>
        </pc:spChg>
        <pc:spChg chg="del">
          <ac:chgData name="Saikat Pal" userId="bbd6f244-e3c0-48e6-9326-8aed928008a0" providerId="ADAL" clId="{B56323AC-B68B-4FF2-B44F-AB907F9BC8DD}" dt="2023-04-28T10:08:46.751" v="2" actId="478"/>
          <ac:spMkLst>
            <pc:docMk/>
            <pc:sldMk cId="1264053646" sldId="260"/>
            <ac:spMk id="50" creationId="{5F3C51D1-29C0-CCF2-F346-A530BC55004C}"/>
          </ac:spMkLst>
        </pc:spChg>
        <pc:spChg chg="del">
          <ac:chgData name="Saikat Pal" userId="bbd6f244-e3c0-48e6-9326-8aed928008a0" providerId="ADAL" clId="{B56323AC-B68B-4FF2-B44F-AB907F9BC8DD}" dt="2023-04-28T10:08:46.751" v="2" actId="478"/>
          <ac:spMkLst>
            <pc:docMk/>
            <pc:sldMk cId="1264053646" sldId="260"/>
            <ac:spMk id="51" creationId="{014F8FC7-344B-2425-F22F-A2736223954A}"/>
          </ac:spMkLst>
        </pc:spChg>
        <pc:spChg chg="del">
          <ac:chgData name="Saikat Pal" userId="bbd6f244-e3c0-48e6-9326-8aed928008a0" providerId="ADAL" clId="{B56323AC-B68B-4FF2-B44F-AB907F9BC8DD}" dt="2023-04-28T10:08:46.751" v="2" actId="478"/>
          <ac:spMkLst>
            <pc:docMk/>
            <pc:sldMk cId="1264053646" sldId="260"/>
            <ac:spMk id="52" creationId="{11318286-0289-44FC-7A78-E33AF173FBC7}"/>
          </ac:spMkLst>
        </pc:spChg>
        <pc:cxnChg chg="del">
          <ac:chgData name="Saikat Pal" userId="bbd6f244-e3c0-48e6-9326-8aed928008a0" providerId="ADAL" clId="{B56323AC-B68B-4FF2-B44F-AB907F9BC8DD}" dt="2023-04-28T10:08:46.751" v="2" actId="478"/>
          <ac:cxnSpMkLst>
            <pc:docMk/>
            <pc:sldMk cId="1264053646" sldId="260"/>
            <ac:cxnSpMk id="6" creationId="{898C8813-191D-2656-A3BA-64A36DE0C3D6}"/>
          </ac:cxnSpMkLst>
        </pc:cxnChg>
        <pc:cxnChg chg="add mod">
          <ac:chgData name="Saikat Pal" userId="bbd6f244-e3c0-48e6-9326-8aed928008a0" providerId="ADAL" clId="{B56323AC-B68B-4FF2-B44F-AB907F9BC8DD}" dt="2023-04-28T10:48:39.633" v="751" actId="1076"/>
          <ac:cxnSpMkLst>
            <pc:docMk/>
            <pc:sldMk cId="1264053646" sldId="260"/>
            <ac:cxnSpMk id="8" creationId="{70BE176E-7C29-1E41-5D15-2D284CBFC322}"/>
          </ac:cxnSpMkLst>
        </pc:cxnChg>
        <pc:cxnChg chg="del">
          <ac:chgData name="Saikat Pal" userId="bbd6f244-e3c0-48e6-9326-8aed928008a0" providerId="ADAL" clId="{B56323AC-B68B-4FF2-B44F-AB907F9BC8DD}" dt="2023-04-28T10:08:46.751" v="2" actId="478"/>
          <ac:cxnSpMkLst>
            <pc:docMk/>
            <pc:sldMk cId="1264053646" sldId="260"/>
            <ac:cxnSpMk id="13" creationId="{4C4F971A-F7CF-4C06-5988-FC40B2C35728}"/>
          </ac:cxnSpMkLst>
        </pc:cxnChg>
        <pc:cxnChg chg="del">
          <ac:chgData name="Saikat Pal" userId="bbd6f244-e3c0-48e6-9326-8aed928008a0" providerId="ADAL" clId="{B56323AC-B68B-4FF2-B44F-AB907F9BC8DD}" dt="2023-04-28T10:08:46.751" v="2" actId="478"/>
          <ac:cxnSpMkLst>
            <pc:docMk/>
            <pc:sldMk cId="1264053646" sldId="260"/>
            <ac:cxnSpMk id="17" creationId="{528CEBF7-53FE-282E-6AD3-7D54B1617E2E}"/>
          </ac:cxnSpMkLst>
        </pc:cxnChg>
        <pc:cxnChg chg="del">
          <ac:chgData name="Saikat Pal" userId="bbd6f244-e3c0-48e6-9326-8aed928008a0" providerId="ADAL" clId="{B56323AC-B68B-4FF2-B44F-AB907F9BC8DD}" dt="2023-04-28T10:08:46.751" v="2" actId="478"/>
          <ac:cxnSpMkLst>
            <pc:docMk/>
            <pc:sldMk cId="1264053646" sldId="260"/>
            <ac:cxnSpMk id="20" creationId="{BA496378-96AF-0D77-AA1D-B36CD6A6C339}"/>
          </ac:cxnSpMkLst>
        </pc:cxnChg>
        <pc:cxnChg chg="del">
          <ac:chgData name="Saikat Pal" userId="bbd6f244-e3c0-48e6-9326-8aed928008a0" providerId="ADAL" clId="{B56323AC-B68B-4FF2-B44F-AB907F9BC8DD}" dt="2023-04-28T10:08:46.751" v="2" actId="478"/>
          <ac:cxnSpMkLst>
            <pc:docMk/>
            <pc:sldMk cId="1264053646" sldId="260"/>
            <ac:cxnSpMk id="22" creationId="{013A1B29-3838-A28A-E6B1-FC61BCA429F1}"/>
          </ac:cxnSpMkLst>
        </pc:cxnChg>
        <pc:cxnChg chg="del">
          <ac:chgData name="Saikat Pal" userId="bbd6f244-e3c0-48e6-9326-8aed928008a0" providerId="ADAL" clId="{B56323AC-B68B-4FF2-B44F-AB907F9BC8DD}" dt="2023-04-28T10:08:46.751" v="2" actId="478"/>
          <ac:cxnSpMkLst>
            <pc:docMk/>
            <pc:sldMk cId="1264053646" sldId="260"/>
            <ac:cxnSpMk id="25" creationId="{E65C3BD5-9E3A-75E6-4D2C-A57FF350328F}"/>
          </ac:cxnSpMkLst>
        </pc:cxnChg>
        <pc:cxnChg chg="del">
          <ac:chgData name="Saikat Pal" userId="bbd6f244-e3c0-48e6-9326-8aed928008a0" providerId="ADAL" clId="{B56323AC-B68B-4FF2-B44F-AB907F9BC8DD}" dt="2023-04-28T10:08:46.751" v="2" actId="478"/>
          <ac:cxnSpMkLst>
            <pc:docMk/>
            <pc:sldMk cId="1264053646" sldId="260"/>
            <ac:cxnSpMk id="27" creationId="{2A7FA09A-AC40-4D34-8DCB-A1AA7249C812}"/>
          </ac:cxnSpMkLst>
        </pc:cxnChg>
        <pc:cxnChg chg="add mod">
          <ac:chgData name="Saikat Pal" userId="bbd6f244-e3c0-48e6-9326-8aed928008a0" providerId="ADAL" clId="{B56323AC-B68B-4FF2-B44F-AB907F9BC8DD}" dt="2023-04-28T10:48:39.633" v="751" actId="1076"/>
          <ac:cxnSpMkLst>
            <pc:docMk/>
            <pc:sldMk cId="1264053646" sldId="260"/>
            <ac:cxnSpMk id="29" creationId="{832BC27D-AD01-4BEE-B48D-EACAF00E1474}"/>
          </ac:cxnSpMkLst>
        </pc:cxnChg>
        <pc:cxnChg chg="del">
          <ac:chgData name="Saikat Pal" userId="bbd6f244-e3c0-48e6-9326-8aed928008a0" providerId="ADAL" clId="{B56323AC-B68B-4FF2-B44F-AB907F9BC8DD}" dt="2023-04-28T10:08:46.751" v="2" actId="478"/>
          <ac:cxnSpMkLst>
            <pc:docMk/>
            <pc:sldMk cId="1264053646" sldId="260"/>
            <ac:cxnSpMk id="30" creationId="{F0140383-1774-A3A0-30E4-8AAAEE7FA7FF}"/>
          </ac:cxnSpMkLst>
        </pc:cxnChg>
        <pc:cxnChg chg="del">
          <ac:chgData name="Saikat Pal" userId="bbd6f244-e3c0-48e6-9326-8aed928008a0" providerId="ADAL" clId="{B56323AC-B68B-4FF2-B44F-AB907F9BC8DD}" dt="2023-04-28T10:08:46.751" v="2" actId="478"/>
          <ac:cxnSpMkLst>
            <pc:docMk/>
            <pc:sldMk cId="1264053646" sldId="260"/>
            <ac:cxnSpMk id="33" creationId="{D3E48490-EFC1-AB33-DAB8-D0FEB209A7F7}"/>
          </ac:cxnSpMkLst>
        </pc:cxnChg>
        <pc:cxnChg chg="del">
          <ac:chgData name="Saikat Pal" userId="bbd6f244-e3c0-48e6-9326-8aed928008a0" providerId="ADAL" clId="{B56323AC-B68B-4FF2-B44F-AB907F9BC8DD}" dt="2023-04-28T10:08:46.751" v="2" actId="478"/>
          <ac:cxnSpMkLst>
            <pc:docMk/>
            <pc:sldMk cId="1264053646" sldId="260"/>
            <ac:cxnSpMk id="35" creationId="{9E415D0F-774D-5D90-4667-CE43A15E348C}"/>
          </ac:cxnSpMkLst>
        </pc:cxnChg>
        <pc:cxnChg chg="del">
          <ac:chgData name="Saikat Pal" userId="bbd6f244-e3c0-48e6-9326-8aed928008a0" providerId="ADAL" clId="{B56323AC-B68B-4FF2-B44F-AB907F9BC8DD}" dt="2023-04-28T10:08:46.751" v="2" actId="478"/>
          <ac:cxnSpMkLst>
            <pc:docMk/>
            <pc:sldMk cId="1264053646" sldId="260"/>
            <ac:cxnSpMk id="38" creationId="{4458B142-7E07-CE55-5421-4AC9295D46C4}"/>
          </ac:cxnSpMkLst>
        </pc:cxnChg>
        <pc:cxnChg chg="del mod">
          <ac:chgData name="Saikat Pal" userId="bbd6f244-e3c0-48e6-9326-8aed928008a0" providerId="ADAL" clId="{B56323AC-B68B-4FF2-B44F-AB907F9BC8DD}" dt="2023-04-28T10:08:46.751" v="2" actId="478"/>
          <ac:cxnSpMkLst>
            <pc:docMk/>
            <pc:sldMk cId="1264053646" sldId="260"/>
            <ac:cxnSpMk id="41" creationId="{3DBF5723-E2BE-4477-4CF4-EFD5A1502447}"/>
          </ac:cxnSpMkLst>
        </pc:cxnChg>
        <pc:cxnChg chg="add mod">
          <ac:chgData name="Saikat Pal" userId="bbd6f244-e3c0-48e6-9326-8aed928008a0" providerId="ADAL" clId="{B56323AC-B68B-4FF2-B44F-AB907F9BC8DD}" dt="2023-04-28T10:48:39.633" v="751" actId="1076"/>
          <ac:cxnSpMkLst>
            <pc:docMk/>
            <pc:sldMk cId="1264053646" sldId="260"/>
            <ac:cxnSpMk id="42" creationId="{8D821778-8D27-F3A3-2DDD-4B1D5B0A98EF}"/>
          </ac:cxnSpMkLst>
        </pc:cxnChg>
        <pc:cxnChg chg="del mod">
          <ac:chgData name="Saikat Pal" userId="bbd6f244-e3c0-48e6-9326-8aed928008a0" providerId="ADAL" clId="{B56323AC-B68B-4FF2-B44F-AB907F9BC8DD}" dt="2023-04-28T10:08:46.751" v="2" actId="478"/>
          <ac:cxnSpMkLst>
            <pc:docMk/>
            <pc:sldMk cId="1264053646" sldId="260"/>
            <ac:cxnSpMk id="46" creationId="{9461429E-2AF6-94FC-9D29-A6B9E2A1C0EC}"/>
          </ac:cxnSpMkLst>
        </pc:cxnChg>
        <pc:cxnChg chg="add mod">
          <ac:chgData name="Saikat Pal" userId="bbd6f244-e3c0-48e6-9326-8aed928008a0" providerId="ADAL" clId="{B56323AC-B68B-4FF2-B44F-AB907F9BC8DD}" dt="2023-04-28T10:49:01.128" v="753" actId="1076"/>
          <ac:cxnSpMkLst>
            <pc:docMk/>
            <pc:sldMk cId="1264053646" sldId="260"/>
            <ac:cxnSpMk id="53" creationId="{5592C7FB-F5B1-4ED2-B38B-DC1659864D84}"/>
          </ac:cxnSpMkLst>
        </pc:cxnChg>
      </pc:sldChg>
      <pc:sldChg chg="addSp modSp add mod">
        <pc:chgData name="Saikat Pal" userId="bbd6f244-e3c0-48e6-9326-8aed928008a0" providerId="ADAL" clId="{B56323AC-B68B-4FF2-B44F-AB907F9BC8DD}" dt="2023-04-30T17:58:12.553" v="2188" actId="20577"/>
        <pc:sldMkLst>
          <pc:docMk/>
          <pc:sldMk cId="3360031333" sldId="261"/>
        </pc:sldMkLst>
        <pc:spChg chg="mod">
          <ac:chgData name="Saikat Pal" userId="bbd6f244-e3c0-48e6-9326-8aed928008a0" providerId="ADAL" clId="{B56323AC-B68B-4FF2-B44F-AB907F9BC8DD}" dt="2023-04-30T17:58:12.553" v="2188" actId="20577"/>
          <ac:spMkLst>
            <pc:docMk/>
            <pc:sldMk cId="3360031333" sldId="261"/>
            <ac:spMk id="5" creationId="{4C96C57D-39DE-3853-D337-02E5687DD967}"/>
          </ac:spMkLst>
        </pc:spChg>
        <pc:spChg chg="mod">
          <ac:chgData name="Saikat Pal" userId="bbd6f244-e3c0-48e6-9326-8aed928008a0" providerId="ADAL" clId="{B56323AC-B68B-4FF2-B44F-AB907F9BC8DD}" dt="2023-04-28T10:59:50.734" v="829" actId="1076"/>
          <ac:spMkLst>
            <pc:docMk/>
            <pc:sldMk cId="3360031333" sldId="261"/>
            <ac:spMk id="7" creationId="{A1BC3EBC-6999-BCEA-F774-5496623E03C1}"/>
          </ac:spMkLst>
        </pc:spChg>
        <pc:spChg chg="mod">
          <ac:chgData name="Saikat Pal" userId="bbd6f244-e3c0-48e6-9326-8aed928008a0" providerId="ADAL" clId="{B56323AC-B68B-4FF2-B44F-AB907F9BC8DD}" dt="2023-04-28T10:59:50.734" v="829" actId="1076"/>
          <ac:spMkLst>
            <pc:docMk/>
            <pc:sldMk cId="3360031333" sldId="261"/>
            <ac:spMk id="9" creationId="{C308D833-2A9C-697B-3D83-BAF570106DEA}"/>
          </ac:spMkLst>
        </pc:spChg>
        <pc:spChg chg="add mod">
          <ac:chgData name="Saikat Pal" userId="bbd6f244-e3c0-48e6-9326-8aed928008a0" providerId="ADAL" clId="{B56323AC-B68B-4FF2-B44F-AB907F9BC8DD}" dt="2023-04-28T11:00:27.912" v="831" actId="1076"/>
          <ac:spMkLst>
            <pc:docMk/>
            <pc:sldMk cId="3360031333" sldId="261"/>
            <ac:spMk id="10" creationId="{C2B4B3C6-4B40-EE03-97BC-E6EC4C92A77D}"/>
          </ac:spMkLst>
        </pc:spChg>
        <pc:spChg chg="mod">
          <ac:chgData name="Saikat Pal" userId="bbd6f244-e3c0-48e6-9326-8aed928008a0" providerId="ADAL" clId="{B56323AC-B68B-4FF2-B44F-AB907F9BC8DD}" dt="2023-04-28T10:59:50.734" v="829" actId="1076"/>
          <ac:spMkLst>
            <pc:docMk/>
            <pc:sldMk cId="3360031333" sldId="261"/>
            <ac:spMk id="11" creationId="{9AFB7163-263E-9EF4-1D70-A04E321FFDAF}"/>
          </ac:spMkLst>
        </pc:spChg>
        <pc:spChg chg="add mod">
          <ac:chgData name="Saikat Pal" userId="bbd6f244-e3c0-48e6-9326-8aed928008a0" providerId="ADAL" clId="{B56323AC-B68B-4FF2-B44F-AB907F9BC8DD}" dt="2023-04-28T11:00:27.912" v="831" actId="1076"/>
          <ac:spMkLst>
            <pc:docMk/>
            <pc:sldMk cId="3360031333" sldId="261"/>
            <ac:spMk id="13" creationId="{8D2CEEE6-3FBE-A66C-43FF-F0511FE95067}"/>
          </ac:spMkLst>
        </pc:spChg>
        <pc:spChg chg="mod">
          <ac:chgData name="Saikat Pal" userId="bbd6f244-e3c0-48e6-9326-8aed928008a0" providerId="ADAL" clId="{B56323AC-B68B-4FF2-B44F-AB907F9BC8DD}" dt="2023-04-28T10:59:50.734" v="829" actId="1076"/>
          <ac:spMkLst>
            <pc:docMk/>
            <pc:sldMk cId="3360031333" sldId="261"/>
            <ac:spMk id="14" creationId="{74D0B957-F770-A7F4-1C2A-71CAE56BA374}"/>
          </ac:spMkLst>
        </pc:spChg>
        <pc:spChg chg="mod">
          <ac:chgData name="Saikat Pal" userId="bbd6f244-e3c0-48e6-9326-8aed928008a0" providerId="ADAL" clId="{B56323AC-B68B-4FF2-B44F-AB907F9BC8DD}" dt="2023-04-28T10:59:50.734" v="829" actId="1076"/>
          <ac:spMkLst>
            <pc:docMk/>
            <pc:sldMk cId="3360031333" sldId="261"/>
            <ac:spMk id="15" creationId="{1C719C5C-838B-D421-7B45-E02EF8DE0A87}"/>
          </ac:spMkLst>
        </pc:spChg>
        <pc:spChg chg="add mod">
          <ac:chgData name="Saikat Pal" userId="bbd6f244-e3c0-48e6-9326-8aed928008a0" providerId="ADAL" clId="{B56323AC-B68B-4FF2-B44F-AB907F9BC8DD}" dt="2023-04-28T11:00:27.912" v="831" actId="1076"/>
          <ac:spMkLst>
            <pc:docMk/>
            <pc:sldMk cId="3360031333" sldId="261"/>
            <ac:spMk id="16" creationId="{1FE89CF3-5B1B-8CD2-2711-7D06583BA147}"/>
          </ac:spMkLst>
        </pc:spChg>
        <pc:spChg chg="add mod">
          <ac:chgData name="Saikat Pal" userId="bbd6f244-e3c0-48e6-9326-8aed928008a0" providerId="ADAL" clId="{B56323AC-B68B-4FF2-B44F-AB907F9BC8DD}" dt="2023-04-28T11:00:27.912" v="831" actId="1076"/>
          <ac:spMkLst>
            <pc:docMk/>
            <pc:sldMk cId="3360031333" sldId="261"/>
            <ac:spMk id="17" creationId="{886706BA-EC0A-ABAB-5BC1-5ECFAF267885}"/>
          </ac:spMkLst>
        </pc:spChg>
        <pc:spChg chg="mod">
          <ac:chgData name="Saikat Pal" userId="bbd6f244-e3c0-48e6-9326-8aed928008a0" providerId="ADAL" clId="{B56323AC-B68B-4FF2-B44F-AB907F9BC8DD}" dt="2023-04-28T10:59:50.734" v="829" actId="1076"/>
          <ac:spMkLst>
            <pc:docMk/>
            <pc:sldMk cId="3360031333" sldId="261"/>
            <ac:spMk id="40" creationId="{12EDFF1B-2774-8B08-1073-62AD6CC47FBB}"/>
          </ac:spMkLst>
        </pc:spChg>
        <pc:spChg chg="mod">
          <ac:chgData name="Saikat Pal" userId="bbd6f244-e3c0-48e6-9326-8aed928008a0" providerId="ADAL" clId="{B56323AC-B68B-4FF2-B44F-AB907F9BC8DD}" dt="2023-04-28T10:59:50.734" v="829" actId="1076"/>
          <ac:spMkLst>
            <pc:docMk/>
            <pc:sldMk cId="3360031333" sldId="261"/>
            <ac:spMk id="45" creationId="{E6790A8A-B1FD-0B4B-3666-A6ABEC6E597B}"/>
          </ac:spMkLst>
        </pc:spChg>
        <pc:cxnChg chg="add mod">
          <ac:chgData name="Saikat Pal" userId="bbd6f244-e3c0-48e6-9326-8aed928008a0" providerId="ADAL" clId="{B56323AC-B68B-4FF2-B44F-AB907F9BC8DD}" dt="2023-04-28T11:00:27.912" v="831" actId="1076"/>
          <ac:cxnSpMkLst>
            <pc:docMk/>
            <pc:sldMk cId="3360031333" sldId="261"/>
            <ac:cxnSpMk id="6" creationId="{8B6D5B31-5673-695B-9DC7-42E2C6D43449}"/>
          </ac:cxnSpMkLst>
        </pc:cxnChg>
        <pc:cxnChg chg="mod">
          <ac:chgData name="Saikat Pal" userId="bbd6f244-e3c0-48e6-9326-8aed928008a0" providerId="ADAL" clId="{B56323AC-B68B-4FF2-B44F-AB907F9BC8DD}" dt="2023-04-28T10:59:50.734" v="829" actId="1076"/>
          <ac:cxnSpMkLst>
            <pc:docMk/>
            <pc:sldMk cId="3360031333" sldId="261"/>
            <ac:cxnSpMk id="8" creationId="{70BE176E-7C29-1E41-5D15-2D284CBFC322}"/>
          </ac:cxnSpMkLst>
        </pc:cxnChg>
        <pc:cxnChg chg="add mod">
          <ac:chgData name="Saikat Pal" userId="bbd6f244-e3c0-48e6-9326-8aed928008a0" providerId="ADAL" clId="{B56323AC-B68B-4FF2-B44F-AB907F9BC8DD}" dt="2023-04-28T11:00:27.912" v="831" actId="1076"/>
          <ac:cxnSpMkLst>
            <pc:docMk/>
            <pc:sldMk cId="3360031333" sldId="261"/>
            <ac:cxnSpMk id="12" creationId="{9DF0E04B-F91A-6E4A-6787-1CA17B2EBF21}"/>
          </ac:cxnSpMkLst>
        </pc:cxnChg>
        <pc:cxnChg chg="mod">
          <ac:chgData name="Saikat Pal" userId="bbd6f244-e3c0-48e6-9326-8aed928008a0" providerId="ADAL" clId="{B56323AC-B68B-4FF2-B44F-AB907F9BC8DD}" dt="2023-04-28T10:59:50.734" v="829" actId="1076"/>
          <ac:cxnSpMkLst>
            <pc:docMk/>
            <pc:sldMk cId="3360031333" sldId="261"/>
            <ac:cxnSpMk id="29" creationId="{832BC27D-AD01-4BEE-B48D-EACAF00E1474}"/>
          </ac:cxnSpMkLst>
        </pc:cxnChg>
        <pc:cxnChg chg="mod">
          <ac:chgData name="Saikat Pal" userId="bbd6f244-e3c0-48e6-9326-8aed928008a0" providerId="ADAL" clId="{B56323AC-B68B-4FF2-B44F-AB907F9BC8DD}" dt="2023-04-28T10:59:50.734" v="829" actId="1076"/>
          <ac:cxnSpMkLst>
            <pc:docMk/>
            <pc:sldMk cId="3360031333" sldId="261"/>
            <ac:cxnSpMk id="42" creationId="{8D821778-8D27-F3A3-2DDD-4B1D5B0A98EF}"/>
          </ac:cxnSpMkLst>
        </pc:cxnChg>
        <pc:cxnChg chg="mod">
          <ac:chgData name="Saikat Pal" userId="bbd6f244-e3c0-48e6-9326-8aed928008a0" providerId="ADAL" clId="{B56323AC-B68B-4FF2-B44F-AB907F9BC8DD}" dt="2023-04-28T10:59:50.734" v="829" actId="1076"/>
          <ac:cxnSpMkLst>
            <pc:docMk/>
            <pc:sldMk cId="3360031333" sldId="261"/>
            <ac:cxnSpMk id="53" creationId="{5592C7FB-F5B1-4ED2-B38B-DC1659864D84}"/>
          </ac:cxnSpMkLst>
        </pc:cxnChg>
      </pc:sldChg>
      <pc:sldChg chg="addSp delSp modSp new del mod">
        <pc:chgData name="Saikat Pal" userId="bbd6f244-e3c0-48e6-9326-8aed928008a0" providerId="ADAL" clId="{B56323AC-B68B-4FF2-B44F-AB907F9BC8DD}" dt="2023-04-28T11:48:04.976" v="1481" actId="47"/>
        <pc:sldMkLst>
          <pc:docMk/>
          <pc:sldMk cId="4189855906" sldId="262"/>
        </pc:sldMkLst>
        <pc:spChg chg="add del mod">
          <ac:chgData name="Saikat Pal" userId="bbd6f244-e3c0-48e6-9326-8aed928008a0" providerId="ADAL" clId="{B56323AC-B68B-4FF2-B44F-AB907F9BC8DD}" dt="2023-04-28T11:22:43.996" v="1415" actId="164"/>
          <ac:spMkLst>
            <pc:docMk/>
            <pc:sldMk cId="4189855906" sldId="262"/>
            <ac:spMk id="2" creationId="{9714F9CE-96B9-46F7-F173-B395865DCD1D}"/>
          </ac:spMkLst>
        </pc:spChg>
        <pc:spChg chg="add del mod">
          <ac:chgData name="Saikat Pal" userId="bbd6f244-e3c0-48e6-9326-8aed928008a0" providerId="ADAL" clId="{B56323AC-B68B-4FF2-B44F-AB907F9BC8DD}" dt="2023-04-28T11:17:20.386" v="1090" actId="478"/>
          <ac:spMkLst>
            <pc:docMk/>
            <pc:sldMk cId="4189855906" sldId="262"/>
            <ac:spMk id="3" creationId="{24C94D33-6C0D-0F62-4C62-7FF8D65F9CBD}"/>
          </ac:spMkLst>
        </pc:spChg>
        <pc:spChg chg="add del mod">
          <ac:chgData name="Saikat Pal" userId="bbd6f244-e3c0-48e6-9326-8aed928008a0" providerId="ADAL" clId="{B56323AC-B68B-4FF2-B44F-AB907F9BC8DD}" dt="2023-04-28T11:17:37.682" v="1100" actId="478"/>
          <ac:spMkLst>
            <pc:docMk/>
            <pc:sldMk cId="4189855906" sldId="262"/>
            <ac:spMk id="4" creationId="{7A30E7A6-BF75-FE60-24C0-B35FF6A4CE63}"/>
          </ac:spMkLst>
        </pc:spChg>
        <pc:spChg chg="add mod">
          <ac:chgData name="Saikat Pal" userId="bbd6f244-e3c0-48e6-9326-8aed928008a0" providerId="ADAL" clId="{B56323AC-B68B-4FF2-B44F-AB907F9BC8DD}" dt="2023-04-28T11:22:43.996" v="1415" actId="164"/>
          <ac:spMkLst>
            <pc:docMk/>
            <pc:sldMk cId="4189855906" sldId="262"/>
            <ac:spMk id="5" creationId="{1041DD9A-7A98-9D3C-752F-372FBED337B2}"/>
          </ac:spMkLst>
        </pc:spChg>
        <pc:spChg chg="add mod">
          <ac:chgData name="Saikat Pal" userId="bbd6f244-e3c0-48e6-9326-8aed928008a0" providerId="ADAL" clId="{B56323AC-B68B-4FF2-B44F-AB907F9BC8DD}" dt="2023-04-28T11:22:43.996" v="1415" actId="164"/>
          <ac:spMkLst>
            <pc:docMk/>
            <pc:sldMk cId="4189855906" sldId="262"/>
            <ac:spMk id="6" creationId="{97F44BA8-A87F-C682-9E4D-EFCE69B11D25}"/>
          </ac:spMkLst>
        </pc:spChg>
        <pc:spChg chg="add mod">
          <ac:chgData name="Saikat Pal" userId="bbd6f244-e3c0-48e6-9326-8aed928008a0" providerId="ADAL" clId="{B56323AC-B68B-4FF2-B44F-AB907F9BC8DD}" dt="2023-04-28T11:22:43.996" v="1415" actId="164"/>
          <ac:spMkLst>
            <pc:docMk/>
            <pc:sldMk cId="4189855906" sldId="262"/>
            <ac:spMk id="7" creationId="{3C4872F9-6FEC-932E-7670-37F55A38085D}"/>
          </ac:spMkLst>
        </pc:spChg>
        <pc:spChg chg="add mod">
          <ac:chgData name="Saikat Pal" userId="bbd6f244-e3c0-48e6-9326-8aed928008a0" providerId="ADAL" clId="{B56323AC-B68B-4FF2-B44F-AB907F9BC8DD}" dt="2023-04-28T11:22:43.996" v="1415" actId="164"/>
          <ac:spMkLst>
            <pc:docMk/>
            <pc:sldMk cId="4189855906" sldId="262"/>
            <ac:spMk id="8" creationId="{FCBD219E-3507-D5EF-7FEC-36F7F96272CE}"/>
          </ac:spMkLst>
        </pc:spChg>
        <pc:spChg chg="add mod">
          <ac:chgData name="Saikat Pal" userId="bbd6f244-e3c0-48e6-9326-8aed928008a0" providerId="ADAL" clId="{B56323AC-B68B-4FF2-B44F-AB907F9BC8DD}" dt="2023-04-28T11:22:43.996" v="1415" actId="164"/>
          <ac:spMkLst>
            <pc:docMk/>
            <pc:sldMk cId="4189855906" sldId="262"/>
            <ac:spMk id="9" creationId="{60A586DF-87AF-9197-09B7-F252E55A16E8}"/>
          </ac:spMkLst>
        </pc:spChg>
        <pc:spChg chg="add mod">
          <ac:chgData name="Saikat Pal" userId="bbd6f244-e3c0-48e6-9326-8aed928008a0" providerId="ADAL" clId="{B56323AC-B68B-4FF2-B44F-AB907F9BC8DD}" dt="2023-04-28T11:22:43.996" v="1415" actId="164"/>
          <ac:spMkLst>
            <pc:docMk/>
            <pc:sldMk cId="4189855906" sldId="262"/>
            <ac:spMk id="10" creationId="{2714D448-8DCF-B935-267F-FDC1F23B462D}"/>
          </ac:spMkLst>
        </pc:spChg>
        <pc:spChg chg="add mod">
          <ac:chgData name="Saikat Pal" userId="bbd6f244-e3c0-48e6-9326-8aed928008a0" providerId="ADAL" clId="{B56323AC-B68B-4FF2-B44F-AB907F9BC8DD}" dt="2023-04-28T11:22:43.996" v="1415" actId="164"/>
          <ac:spMkLst>
            <pc:docMk/>
            <pc:sldMk cId="4189855906" sldId="262"/>
            <ac:spMk id="11" creationId="{1A00BBD9-34F1-A463-2D75-5EF8E0C00ACA}"/>
          </ac:spMkLst>
        </pc:spChg>
        <pc:spChg chg="add mod">
          <ac:chgData name="Saikat Pal" userId="bbd6f244-e3c0-48e6-9326-8aed928008a0" providerId="ADAL" clId="{B56323AC-B68B-4FF2-B44F-AB907F9BC8DD}" dt="2023-04-28T11:22:43.996" v="1415" actId="164"/>
          <ac:spMkLst>
            <pc:docMk/>
            <pc:sldMk cId="4189855906" sldId="262"/>
            <ac:spMk id="12" creationId="{6EFEC3B3-E28A-A36F-27DA-84E43D1EC48A}"/>
          </ac:spMkLst>
        </pc:spChg>
        <pc:spChg chg="add mod">
          <ac:chgData name="Saikat Pal" userId="bbd6f244-e3c0-48e6-9326-8aed928008a0" providerId="ADAL" clId="{B56323AC-B68B-4FF2-B44F-AB907F9BC8DD}" dt="2023-04-28T11:22:43.996" v="1415" actId="164"/>
          <ac:spMkLst>
            <pc:docMk/>
            <pc:sldMk cId="4189855906" sldId="262"/>
            <ac:spMk id="13" creationId="{2331C0A3-D829-46DA-333B-82E524FF11DE}"/>
          </ac:spMkLst>
        </pc:spChg>
        <pc:spChg chg="add mod">
          <ac:chgData name="Saikat Pal" userId="bbd6f244-e3c0-48e6-9326-8aed928008a0" providerId="ADAL" clId="{B56323AC-B68B-4FF2-B44F-AB907F9BC8DD}" dt="2023-04-28T11:22:38.371" v="1413" actId="164"/>
          <ac:spMkLst>
            <pc:docMk/>
            <pc:sldMk cId="4189855906" sldId="262"/>
            <ac:spMk id="19" creationId="{5915EC7E-3205-6B66-B897-1EBF8D1D4673}"/>
          </ac:spMkLst>
        </pc:spChg>
        <pc:spChg chg="add mod">
          <ac:chgData name="Saikat Pal" userId="bbd6f244-e3c0-48e6-9326-8aed928008a0" providerId="ADAL" clId="{B56323AC-B68B-4FF2-B44F-AB907F9BC8DD}" dt="2023-04-28T11:22:38.371" v="1413" actId="164"/>
          <ac:spMkLst>
            <pc:docMk/>
            <pc:sldMk cId="4189855906" sldId="262"/>
            <ac:spMk id="20" creationId="{5868EBBD-BC29-57FE-0DA3-5627999956E1}"/>
          </ac:spMkLst>
        </pc:spChg>
        <pc:spChg chg="add mod">
          <ac:chgData name="Saikat Pal" userId="bbd6f244-e3c0-48e6-9326-8aed928008a0" providerId="ADAL" clId="{B56323AC-B68B-4FF2-B44F-AB907F9BC8DD}" dt="2023-04-28T11:22:38.371" v="1413" actId="164"/>
          <ac:spMkLst>
            <pc:docMk/>
            <pc:sldMk cId="4189855906" sldId="262"/>
            <ac:spMk id="21" creationId="{1CA74310-2A6B-DCBC-AC1B-8D8FE17568EC}"/>
          </ac:spMkLst>
        </pc:spChg>
        <pc:spChg chg="add mod">
          <ac:chgData name="Saikat Pal" userId="bbd6f244-e3c0-48e6-9326-8aed928008a0" providerId="ADAL" clId="{B56323AC-B68B-4FF2-B44F-AB907F9BC8DD}" dt="2023-04-28T11:22:38.371" v="1413" actId="164"/>
          <ac:spMkLst>
            <pc:docMk/>
            <pc:sldMk cId="4189855906" sldId="262"/>
            <ac:spMk id="22" creationId="{B01EAF27-CF7C-DA47-DA57-1F23912211A1}"/>
          </ac:spMkLst>
        </pc:spChg>
        <pc:spChg chg="add mod">
          <ac:chgData name="Saikat Pal" userId="bbd6f244-e3c0-48e6-9326-8aed928008a0" providerId="ADAL" clId="{B56323AC-B68B-4FF2-B44F-AB907F9BC8DD}" dt="2023-04-28T11:22:38.371" v="1413" actId="164"/>
          <ac:spMkLst>
            <pc:docMk/>
            <pc:sldMk cId="4189855906" sldId="262"/>
            <ac:spMk id="23" creationId="{9A2CF2D5-EA95-DEAC-E0C9-82C5DD3A95C3}"/>
          </ac:spMkLst>
        </pc:spChg>
        <pc:spChg chg="add mod">
          <ac:chgData name="Saikat Pal" userId="bbd6f244-e3c0-48e6-9326-8aed928008a0" providerId="ADAL" clId="{B56323AC-B68B-4FF2-B44F-AB907F9BC8DD}" dt="2023-04-28T11:22:38.371" v="1413" actId="164"/>
          <ac:spMkLst>
            <pc:docMk/>
            <pc:sldMk cId="4189855906" sldId="262"/>
            <ac:spMk id="28" creationId="{837C0321-A89A-3892-59B0-2477D4BF250D}"/>
          </ac:spMkLst>
        </pc:spChg>
        <pc:spChg chg="add mod">
          <ac:chgData name="Saikat Pal" userId="bbd6f244-e3c0-48e6-9326-8aed928008a0" providerId="ADAL" clId="{B56323AC-B68B-4FF2-B44F-AB907F9BC8DD}" dt="2023-04-28T11:22:38.371" v="1413" actId="164"/>
          <ac:spMkLst>
            <pc:docMk/>
            <pc:sldMk cId="4189855906" sldId="262"/>
            <ac:spMk id="29" creationId="{A38ACBFE-976D-E89C-9A44-A5EE053008A5}"/>
          </ac:spMkLst>
        </pc:spChg>
        <pc:spChg chg="add mod">
          <ac:chgData name="Saikat Pal" userId="bbd6f244-e3c0-48e6-9326-8aed928008a0" providerId="ADAL" clId="{B56323AC-B68B-4FF2-B44F-AB907F9BC8DD}" dt="2023-04-28T11:22:38.371" v="1413" actId="164"/>
          <ac:spMkLst>
            <pc:docMk/>
            <pc:sldMk cId="4189855906" sldId="262"/>
            <ac:spMk id="30" creationId="{35550154-2D5C-50D7-4F47-C8644C0AE8F0}"/>
          </ac:spMkLst>
        </pc:spChg>
        <pc:spChg chg="add mod">
          <ac:chgData name="Saikat Pal" userId="bbd6f244-e3c0-48e6-9326-8aed928008a0" providerId="ADAL" clId="{B56323AC-B68B-4FF2-B44F-AB907F9BC8DD}" dt="2023-04-28T11:22:38.371" v="1413" actId="164"/>
          <ac:spMkLst>
            <pc:docMk/>
            <pc:sldMk cId="4189855906" sldId="262"/>
            <ac:spMk id="31" creationId="{E22CDB68-A358-C744-284A-343C80C579C8}"/>
          </ac:spMkLst>
        </pc:spChg>
        <pc:spChg chg="add mod">
          <ac:chgData name="Saikat Pal" userId="bbd6f244-e3c0-48e6-9326-8aed928008a0" providerId="ADAL" clId="{B56323AC-B68B-4FF2-B44F-AB907F9BC8DD}" dt="2023-04-28T11:22:43.996" v="1415" actId="164"/>
          <ac:spMkLst>
            <pc:docMk/>
            <pc:sldMk cId="4189855906" sldId="262"/>
            <ac:spMk id="32" creationId="{8E0E030C-6C37-0BB1-3FC4-0D44C98F7C3E}"/>
          </ac:spMkLst>
        </pc:spChg>
        <pc:spChg chg="add mod">
          <ac:chgData name="Saikat Pal" userId="bbd6f244-e3c0-48e6-9326-8aed928008a0" providerId="ADAL" clId="{B56323AC-B68B-4FF2-B44F-AB907F9BC8DD}" dt="2023-04-28T11:22:38.371" v="1413" actId="164"/>
          <ac:spMkLst>
            <pc:docMk/>
            <pc:sldMk cId="4189855906" sldId="262"/>
            <ac:spMk id="33" creationId="{311588EF-3914-B974-84D8-834C94BFA50A}"/>
          </ac:spMkLst>
        </pc:spChg>
        <pc:grpChg chg="add mod">
          <ac:chgData name="Saikat Pal" userId="bbd6f244-e3c0-48e6-9326-8aed928008a0" providerId="ADAL" clId="{B56323AC-B68B-4FF2-B44F-AB907F9BC8DD}" dt="2023-04-28T11:22:40.910" v="1414" actId="1076"/>
          <ac:grpSpMkLst>
            <pc:docMk/>
            <pc:sldMk cId="4189855906" sldId="262"/>
            <ac:grpSpMk id="34" creationId="{945199CB-8408-4CC9-9BF3-3F1BBB1D12D9}"/>
          </ac:grpSpMkLst>
        </pc:grpChg>
        <pc:grpChg chg="add mod">
          <ac:chgData name="Saikat Pal" userId="bbd6f244-e3c0-48e6-9326-8aed928008a0" providerId="ADAL" clId="{B56323AC-B68B-4FF2-B44F-AB907F9BC8DD}" dt="2023-04-28T11:22:47.545" v="1416" actId="1076"/>
          <ac:grpSpMkLst>
            <pc:docMk/>
            <pc:sldMk cId="4189855906" sldId="262"/>
            <ac:grpSpMk id="35" creationId="{698B56CC-2FF4-7961-72BA-13E968CD192C}"/>
          </ac:grpSpMkLst>
        </pc:grpChg>
        <pc:cxnChg chg="add mod">
          <ac:chgData name="Saikat Pal" userId="bbd6f244-e3c0-48e6-9326-8aed928008a0" providerId="ADAL" clId="{B56323AC-B68B-4FF2-B44F-AB907F9BC8DD}" dt="2023-04-28T11:22:43.996" v="1415" actId="164"/>
          <ac:cxnSpMkLst>
            <pc:docMk/>
            <pc:sldMk cId="4189855906" sldId="262"/>
            <ac:cxnSpMk id="15" creationId="{47B5C465-F148-1A30-C32D-6FBA0B7F86D3}"/>
          </ac:cxnSpMkLst>
        </pc:cxnChg>
        <pc:cxnChg chg="add mod">
          <ac:chgData name="Saikat Pal" userId="bbd6f244-e3c0-48e6-9326-8aed928008a0" providerId="ADAL" clId="{B56323AC-B68B-4FF2-B44F-AB907F9BC8DD}" dt="2023-04-28T11:22:43.996" v="1415" actId="164"/>
          <ac:cxnSpMkLst>
            <pc:docMk/>
            <pc:sldMk cId="4189855906" sldId="262"/>
            <ac:cxnSpMk id="16" creationId="{F41BBD8B-3A33-A052-17AF-9941004C9F5B}"/>
          </ac:cxnSpMkLst>
        </pc:cxnChg>
        <pc:cxnChg chg="add mod">
          <ac:chgData name="Saikat Pal" userId="bbd6f244-e3c0-48e6-9326-8aed928008a0" providerId="ADAL" clId="{B56323AC-B68B-4FF2-B44F-AB907F9BC8DD}" dt="2023-04-28T11:22:43.996" v="1415" actId="164"/>
          <ac:cxnSpMkLst>
            <pc:docMk/>
            <pc:sldMk cId="4189855906" sldId="262"/>
            <ac:cxnSpMk id="17" creationId="{75095D6C-3F4F-27D6-42B4-95C43E268862}"/>
          </ac:cxnSpMkLst>
        </pc:cxnChg>
        <pc:cxnChg chg="add mod">
          <ac:chgData name="Saikat Pal" userId="bbd6f244-e3c0-48e6-9326-8aed928008a0" providerId="ADAL" clId="{B56323AC-B68B-4FF2-B44F-AB907F9BC8DD}" dt="2023-04-28T11:22:43.996" v="1415" actId="164"/>
          <ac:cxnSpMkLst>
            <pc:docMk/>
            <pc:sldMk cId="4189855906" sldId="262"/>
            <ac:cxnSpMk id="18" creationId="{1A2D9005-F108-A0C7-DAD4-E570278E616D}"/>
          </ac:cxnSpMkLst>
        </pc:cxnChg>
        <pc:cxnChg chg="add mod">
          <ac:chgData name="Saikat Pal" userId="bbd6f244-e3c0-48e6-9326-8aed928008a0" providerId="ADAL" clId="{B56323AC-B68B-4FF2-B44F-AB907F9BC8DD}" dt="2023-04-28T11:22:38.371" v="1413" actId="164"/>
          <ac:cxnSpMkLst>
            <pc:docMk/>
            <pc:sldMk cId="4189855906" sldId="262"/>
            <ac:cxnSpMk id="24" creationId="{57170E5D-48CF-59B5-3096-B8F222988C89}"/>
          </ac:cxnSpMkLst>
        </pc:cxnChg>
        <pc:cxnChg chg="add mod">
          <ac:chgData name="Saikat Pal" userId="bbd6f244-e3c0-48e6-9326-8aed928008a0" providerId="ADAL" clId="{B56323AC-B68B-4FF2-B44F-AB907F9BC8DD}" dt="2023-04-28T11:22:38.371" v="1413" actId="164"/>
          <ac:cxnSpMkLst>
            <pc:docMk/>
            <pc:sldMk cId="4189855906" sldId="262"/>
            <ac:cxnSpMk id="25" creationId="{B6C7111F-3694-33C2-10C2-0A181AF7F92A}"/>
          </ac:cxnSpMkLst>
        </pc:cxnChg>
        <pc:cxnChg chg="add mod">
          <ac:chgData name="Saikat Pal" userId="bbd6f244-e3c0-48e6-9326-8aed928008a0" providerId="ADAL" clId="{B56323AC-B68B-4FF2-B44F-AB907F9BC8DD}" dt="2023-04-28T11:22:38.371" v="1413" actId="164"/>
          <ac:cxnSpMkLst>
            <pc:docMk/>
            <pc:sldMk cId="4189855906" sldId="262"/>
            <ac:cxnSpMk id="26" creationId="{7829F1D5-A047-3E6A-1B8E-BBDC9A4C910D}"/>
          </ac:cxnSpMkLst>
        </pc:cxnChg>
        <pc:cxnChg chg="add mod">
          <ac:chgData name="Saikat Pal" userId="bbd6f244-e3c0-48e6-9326-8aed928008a0" providerId="ADAL" clId="{B56323AC-B68B-4FF2-B44F-AB907F9BC8DD}" dt="2023-04-28T11:22:38.371" v="1413" actId="164"/>
          <ac:cxnSpMkLst>
            <pc:docMk/>
            <pc:sldMk cId="4189855906" sldId="262"/>
            <ac:cxnSpMk id="27" creationId="{4E1DAB95-3541-2563-CAFF-AF5395D1E8B0}"/>
          </ac:cxnSpMkLst>
        </pc:cxnChg>
      </pc:sldChg>
      <pc:sldChg chg="add">
        <pc:chgData name="Saikat Pal" userId="bbd6f244-e3c0-48e6-9326-8aed928008a0" providerId="ADAL" clId="{B56323AC-B68B-4FF2-B44F-AB907F9BC8DD}" dt="2023-04-28T11:47:59.398" v="1480"/>
        <pc:sldMkLst>
          <pc:docMk/>
          <pc:sldMk cId="1902219427" sldId="263"/>
        </pc:sldMkLst>
      </pc:sldChg>
      <pc:sldChg chg="addSp delSp modSp add mod">
        <pc:chgData name="Saikat Pal" userId="bbd6f244-e3c0-48e6-9326-8aed928008a0" providerId="ADAL" clId="{B56323AC-B68B-4FF2-B44F-AB907F9BC8DD}" dt="2023-04-30T17:31:14.876" v="2160" actId="123"/>
        <pc:sldMkLst>
          <pc:docMk/>
          <pc:sldMk cId="2836007994" sldId="264"/>
        </pc:sldMkLst>
        <pc:spChg chg="mod">
          <ac:chgData name="Saikat Pal" userId="bbd6f244-e3c0-48e6-9326-8aed928008a0" providerId="ADAL" clId="{B56323AC-B68B-4FF2-B44F-AB907F9BC8DD}" dt="2023-04-30T16:29:24.947" v="1502" actId="20577"/>
          <ac:spMkLst>
            <pc:docMk/>
            <pc:sldMk cId="2836007994" sldId="264"/>
            <ac:spMk id="4" creationId="{42534BF6-0ACC-DF75-5399-47962A36E511}"/>
          </ac:spMkLst>
        </pc:spChg>
        <pc:spChg chg="add mod">
          <ac:chgData name="Saikat Pal" userId="bbd6f244-e3c0-48e6-9326-8aed928008a0" providerId="ADAL" clId="{B56323AC-B68B-4FF2-B44F-AB907F9BC8DD}" dt="2023-04-30T17:31:14.876" v="2160" actId="123"/>
          <ac:spMkLst>
            <pc:docMk/>
            <pc:sldMk cId="2836007994" sldId="264"/>
            <ac:spMk id="5" creationId="{28B9B593-4531-858B-8850-8DC7B152C0CC}"/>
          </ac:spMkLst>
        </pc:spChg>
        <pc:spChg chg="del">
          <ac:chgData name="Saikat Pal" userId="bbd6f244-e3c0-48e6-9326-8aed928008a0" providerId="ADAL" clId="{B56323AC-B68B-4FF2-B44F-AB907F9BC8DD}" dt="2023-04-30T16:29:42.431" v="1507" actId="478"/>
          <ac:spMkLst>
            <pc:docMk/>
            <pc:sldMk cId="2836007994" sldId="264"/>
            <ac:spMk id="8" creationId="{005EC14E-D79E-5EDA-6305-9222977B134E}"/>
          </ac:spMkLst>
        </pc:spChg>
        <pc:spChg chg="del mod">
          <ac:chgData name="Saikat Pal" userId="bbd6f244-e3c0-48e6-9326-8aed928008a0" providerId="ADAL" clId="{B56323AC-B68B-4FF2-B44F-AB907F9BC8DD}" dt="2023-04-30T16:29:36.210" v="1506"/>
          <ac:spMkLst>
            <pc:docMk/>
            <pc:sldMk cId="2836007994" sldId="264"/>
            <ac:spMk id="9" creationId="{98D935E0-C2C6-89E5-CBC0-DF7E1FB3B8C0}"/>
          </ac:spMkLst>
        </pc:spChg>
        <pc:picChg chg="del">
          <ac:chgData name="Saikat Pal" userId="bbd6f244-e3c0-48e6-9326-8aed928008a0" providerId="ADAL" clId="{B56323AC-B68B-4FF2-B44F-AB907F9BC8DD}" dt="2023-04-30T16:29:36.210" v="1504" actId="478"/>
          <ac:picMkLst>
            <pc:docMk/>
            <pc:sldMk cId="2836007994" sldId="264"/>
            <ac:picMk id="7" creationId="{16825F2A-7830-9CEE-E593-095183CC2E6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1484-BF1D-341D-8354-C245AC072A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2110E8-F9DE-38CD-13EE-D20B146CBD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AA82D0-8538-B743-CD30-855236D76458}"/>
              </a:ext>
            </a:extLst>
          </p:cNvPr>
          <p:cNvSpPr>
            <a:spLocks noGrp="1"/>
          </p:cNvSpPr>
          <p:nvPr>
            <p:ph type="dt" sz="half" idx="10"/>
          </p:nvPr>
        </p:nvSpPr>
        <p:spPr/>
        <p:txBody>
          <a:bodyPr/>
          <a:lstStyle/>
          <a:p>
            <a:fld id="{7B21D0CE-1D4D-48E3-9D92-646BE4DBDD26}" type="datetimeFigureOut">
              <a:rPr lang="en-IN" smtClean="0"/>
              <a:t>30-04-2023</a:t>
            </a:fld>
            <a:endParaRPr lang="en-IN"/>
          </a:p>
        </p:txBody>
      </p:sp>
      <p:sp>
        <p:nvSpPr>
          <p:cNvPr id="5" name="Footer Placeholder 4">
            <a:extLst>
              <a:ext uri="{FF2B5EF4-FFF2-40B4-BE49-F238E27FC236}">
                <a16:creationId xmlns:a16="http://schemas.microsoft.com/office/drawing/2014/main" id="{3E0AB773-F0C5-869C-0331-35821E793A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FD52FE-6022-4BAC-D409-4095B65F92E8}"/>
              </a:ext>
            </a:extLst>
          </p:cNvPr>
          <p:cNvSpPr>
            <a:spLocks noGrp="1"/>
          </p:cNvSpPr>
          <p:nvPr>
            <p:ph type="sldNum" sz="quarter" idx="12"/>
          </p:nvPr>
        </p:nvSpPr>
        <p:spPr/>
        <p:txBody>
          <a:bodyPr/>
          <a:lstStyle/>
          <a:p>
            <a:fld id="{6731E2A2-E627-42FE-83F8-EAAF4D5059AD}" type="slidenum">
              <a:rPr lang="en-IN" smtClean="0"/>
              <a:t>‹#›</a:t>
            </a:fld>
            <a:endParaRPr lang="en-IN"/>
          </a:p>
        </p:txBody>
      </p:sp>
    </p:spTree>
    <p:extLst>
      <p:ext uri="{BB962C8B-B14F-4D97-AF65-F5344CB8AC3E}">
        <p14:creationId xmlns:p14="http://schemas.microsoft.com/office/powerpoint/2010/main" val="3581590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382D-51AC-19E8-8FCB-AC0EAC6A00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DFCC99-0444-52F5-A4C3-0450F12705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4FDB50-8057-2EC8-4F9A-9ECF437CE501}"/>
              </a:ext>
            </a:extLst>
          </p:cNvPr>
          <p:cNvSpPr>
            <a:spLocks noGrp="1"/>
          </p:cNvSpPr>
          <p:nvPr>
            <p:ph type="dt" sz="half" idx="10"/>
          </p:nvPr>
        </p:nvSpPr>
        <p:spPr/>
        <p:txBody>
          <a:bodyPr/>
          <a:lstStyle/>
          <a:p>
            <a:fld id="{7B21D0CE-1D4D-48E3-9D92-646BE4DBDD26}" type="datetimeFigureOut">
              <a:rPr lang="en-IN" smtClean="0"/>
              <a:t>30-04-2023</a:t>
            </a:fld>
            <a:endParaRPr lang="en-IN"/>
          </a:p>
        </p:txBody>
      </p:sp>
      <p:sp>
        <p:nvSpPr>
          <p:cNvPr id="5" name="Footer Placeholder 4">
            <a:extLst>
              <a:ext uri="{FF2B5EF4-FFF2-40B4-BE49-F238E27FC236}">
                <a16:creationId xmlns:a16="http://schemas.microsoft.com/office/drawing/2014/main" id="{EE56C6EE-955B-A180-38E9-7452644F87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77D3F7-F80E-9029-DB7A-B26EEA6C6E54}"/>
              </a:ext>
            </a:extLst>
          </p:cNvPr>
          <p:cNvSpPr>
            <a:spLocks noGrp="1"/>
          </p:cNvSpPr>
          <p:nvPr>
            <p:ph type="sldNum" sz="quarter" idx="12"/>
          </p:nvPr>
        </p:nvSpPr>
        <p:spPr/>
        <p:txBody>
          <a:bodyPr/>
          <a:lstStyle/>
          <a:p>
            <a:fld id="{6731E2A2-E627-42FE-83F8-EAAF4D5059AD}" type="slidenum">
              <a:rPr lang="en-IN" smtClean="0"/>
              <a:t>‹#›</a:t>
            </a:fld>
            <a:endParaRPr lang="en-IN"/>
          </a:p>
        </p:txBody>
      </p:sp>
    </p:spTree>
    <p:extLst>
      <p:ext uri="{BB962C8B-B14F-4D97-AF65-F5344CB8AC3E}">
        <p14:creationId xmlns:p14="http://schemas.microsoft.com/office/powerpoint/2010/main" val="1234360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9BD0B2-20CC-FA5C-F132-C932C3D997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90BBB9-D341-8310-4988-AA77875E5B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1BBFEE-61F4-7018-F999-07600AFCC706}"/>
              </a:ext>
            </a:extLst>
          </p:cNvPr>
          <p:cNvSpPr>
            <a:spLocks noGrp="1"/>
          </p:cNvSpPr>
          <p:nvPr>
            <p:ph type="dt" sz="half" idx="10"/>
          </p:nvPr>
        </p:nvSpPr>
        <p:spPr/>
        <p:txBody>
          <a:bodyPr/>
          <a:lstStyle/>
          <a:p>
            <a:fld id="{7B21D0CE-1D4D-48E3-9D92-646BE4DBDD26}" type="datetimeFigureOut">
              <a:rPr lang="en-IN" smtClean="0"/>
              <a:t>30-04-2023</a:t>
            </a:fld>
            <a:endParaRPr lang="en-IN"/>
          </a:p>
        </p:txBody>
      </p:sp>
      <p:sp>
        <p:nvSpPr>
          <p:cNvPr id="5" name="Footer Placeholder 4">
            <a:extLst>
              <a:ext uri="{FF2B5EF4-FFF2-40B4-BE49-F238E27FC236}">
                <a16:creationId xmlns:a16="http://schemas.microsoft.com/office/drawing/2014/main" id="{C673B657-9DC8-8FB6-34CC-A139506904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0D18DD-1454-0573-ADB1-80455649E9E5}"/>
              </a:ext>
            </a:extLst>
          </p:cNvPr>
          <p:cNvSpPr>
            <a:spLocks noGrp="1"/>
          </p:cNvSpPr>
          <p:nvPr>
            <p:ph type="sldNum" sz="quarter" idx="12"/>
          </p:nvPr>
        </p:nvSpPr>
        <p:spPr/>
        <p:txBody>
          <a:bodyPr/>
          <a:lstStyle/>
          <a:p>
            <a:fld id="{6731E2A2-E627-42FE-83F8-EAAF4D5059AD}" type="slidenum">
              <a:rPr lang="en-IN" smtClean="0"/>
              <a:t>‹#›</a:t>
            </a:fld>
            <a:endParaRPr lang="en-IN"/>
          </a:p>
        </p:txBody>
      </p:sp>
    </p:spTree>
    <p:extLst>
      <p:ext uri="{BB962C8B-B14F-4D97-AF65-F5344CB8AC3E}">
        <p14:creationId xmlns:p14="http://schemas.microsoft.com/office/powerpoint/2010/main" val="186327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F282F-5A04-21D5-17DC-80E5302997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816C02-148C-6D27-451D-60057A64AA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47D828-9760-B3E5-41FE-E74D1B0AF297}"/>
              </a:ext>
            </a:extLst>
          </p:cNvPr>
          <p:cNvSpPr>
            <a:spLocks noGrp="1"/>
          </p:cNvSpPr>
          <p:nvPr>
            <p:ph type="dt" sz="half" idx="10"/>
          </p:nvPr>
        </p:nvSpPr>
        <p:spPr/>
        <p:txBody>
          <a:bodyPr/>
          <a:lstStyle/>
          <a:p>
            <a:fld id="{7B21D0CE-1D4D-48E3-9D92-646BE4DBDD26}" type="datetimeFigureOut">
              <a:rPr lang="en-IN" smtClean="0"/>
              <a:t>30-04-2023</a:t>
            </a:fld>
            <a:endParaRPr lang="en-IN"/>
          </a:p>
        </p:txBody>
      </p:sp>
      <p:sp>
        <p:nvSpPr>
          <p:cNvPr id="5" name="Footer Placeholder 4">
            <a:extLst>
              <a:ext uri="{FF2B5EF4-FFF2-40B4-BE49-F238E27FC236}">
                <a16:creationId xmlns:a16="http://schemas.microsoft.com/office/drawing/2014/main" id="{0521B3B4-FC89-6D5D-DD28-EA469498CC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06753A-D03B-DF0A-D53B-F29F2441CA7B}"/>
              </a:ext>
            </a:extLst>
          </p:cNvPr>
          <p:cNvSpPr>
            <a:spLocks noGrp="1"/>
          </p:cNvSpPr>
          <p:nvPr>
            <p:ph type="sldNum" sz="quarter" idx="12"/>
          </p:nvPr>
        </p:nvSpPr>
        <p:spPr/>
        <p:txBody>
          <a:bodyPr/>
          <a:lstStyle/>
          <a:p>
            <a:fld id="{6731E2A2-E627-42FE-83F8-EAAF4D5059AD}" type="slidenum">
              <a:rPr lang="en-IN" smtClean="0"/>
              <a:t>‹#›</a:t>
            </a:fld>
            <a:endParaRPr lang="en-IN"/>
          </a:p>
        </p:txBody>
      </p:sp>
    </p:spTree>
    <p:extLst>
      <p:ext uri="{BB962C8B-B14F-4D97-AF65-F5344CB8AC3E}">
        <p14:creationId xmlns:p14="http://schemas.microsoft.com/office/powerpoint/2010/main" val="1677468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16CE-DD6F-9D03-F68C-44E2DB3E03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14BF0D-4F76-66EF-E792-C4CE5DFDEE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6C3855-8DEC-5365-88F9-B882513F9ED8}"/>
              </a:ext>
            </a:extLst>
          </p:cNvPr>
          <p:cNvSpPr>
            <a:spLocks noGrp="1"/>
          </p:cNvSpPr>
          <p:nvPr>
            <p:ph type="dt" sz="half" idx="10"/>
          </p:nvPr>
        </p:nvSpPr>
        <p:spPr/>
        <p:txBody>
          <a:bodyPr/>
          <a:lstStyle/>
          <a:p>
            <a:fld id="{7B21D0CE-1D4D-48E3-9D92-646BE4DBDD26}" type="datetimeFigureOut">
              <a:rPr lang="en-IN" smtClean="0"/>
              <a:t>30-04-2023</a:t>
            </a:fld>
            <a:endParaRPr lang="en-IN"/>
          </a:p>
        </p:txBody>
      </p:sp>
      <p:sp>
        <p:nvSpPr>
          <p:cNvPr id="5" name="Footer Placeholder 4">
            <a:extLst>
              <a:ext uri="{FF2B5EF4-FFF2-40B4-BE49-F238E27FC236}">
                <a16:creationId xmlns:a16="http://schemas.microsoft.com/office/drawing/2014/main" id="{B2DC771C-F903-2BC3-8937-9BF7305BC4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D36AD8-31D2-6612-8922-A3EDAED4F611}"/>
              </a:ext>
            </a:extLst>
          </p:cNvPr>
          <p:cNvSpPr>
            <a:spLocks noGrp="1"/>
          </p:cNvSpPr>
          <p:nvPr>
            <p:ph type="sldNum" sz="quarter" idx="12"/>
          </p:nvPr>
        </p:nvSpPr>
        <p:spPr/>
        <p:txBody>
          <a:bodyPr/>
          <a:lstStyle/>
          <a:p>
            <a:fld id="{6731E2A2-E627-42FE-83F8-EAAF4D5059AD}" type="slidenum">
              <a:rPr lang="en-IN" smtClean="0"/>
              <a:t>‹#›</a:t>
            </a:fld>
            <a:endParaRPr lang="en-IN"/>
          </a:p>
        </p:txBody>
      </p:sp>
    </p:spTree>
    <p:extLst>
      <p:ext uri="{BB962C8B-B14F-4D97-AF65-F5344CB8AC3E}">
        <p14:creationId xmlns:p14="http://schemas.microsoft.com/office/powerpoint/2010/main" val="839156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AAEEB-5ED6-67B5-A17A-46BD0A1D4F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CB0D9B-E259-A6F6-0FB3-9813747C79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CC958D-A5B4-6D1B-452D-E61F735E35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B9E12FA-0B8E-3C37-2F90-A3306C3BE9B7}"/>
              </a:ext>
            </a:extLst>
          </p:cNvPr>
          <p:cNvSpPr>
            <a:spLocks noGrp="1"/>
          </p:cNvSpPr>
          <p:nvPr>
            <p:ph type="dt" sz="half" idx="10"/>
          </p:nvPr>
        </p:nvSpPr>
        <p:spPr/>
        <p:txBody>
          <a:bodyPr/>
          <a:lstStyle/>
          <a:p>
            <a:fld id="{7B21D0CE-1D4D-48E3-9D92-646BE4DBDD26}" type="datetimeFigureOut">
              <a:rPr lang="en-IN" smtClean="0"/>
              <a:t>30-04-2023</a:t>
            </a:fld>
            <a:endParaRPr lang="en-IN"/>
          </a:p>
        </p:txBody>
      </p:sp>
      <p:sp>
        <p:nvSpPr>
          <p:cNvPr id="6" name="Footer Placeholder 5">
            <a:extLst>
              <a:ext uri="{FF2B5EF4-FFF2-40B4-BE49-F238E27FC236}">
                <a16:creationId xmlns:a16="http://schemas.microsoft.com/office/drawing/2014/main" id="{BBAA58DB-4839-6060-4127-12505334B2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B83EDB-A140-9EA4-C22E-48804B8CF89B}"/>
              </a:ext>
            </a:extLst>
          </p:cNvPr>
          <p:cNvSpPr>
            <a:spLocks noGrp="1"/>
          </p:cNvSpPr>
          <p:nvPr>
            <p:ph type="sldNum" sz="quarter" idx="12"/>
          </p:nvPr>
        </p:nvSpPr>
        <p:spPr/>
        <p:txBody>
          <a:bodyPr/>
          <a:lstStyle/>
          <a:p>
            <a:fld id="{6731E2A2-E627-42FE-83F8-EAAF4D5059AD}" type="slidenum">
              <a:rPr lang="en-IN" smtClean="0"/>
              <a:t>‹#›</a:t>
            </a:fld>
            <a:endParaRPr lang="en-IN"/>
          </a:p>
        </p:txBody>
      </p:sp>
    </p:spTree>
    <p:extLst>
      <p:ext uri="{BB962C8B-B14F-4D97-AF65-F5344CB8AC3E}">
        <p14:creationId xmlns:p14="http://schemas.microsoft.com/office/powerpoint/2010/main" val="241538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D7DE8-09DC-2428-720E-E7B25A0EA0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73EB3A-513F-C230-7A84-E63DADBC5E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0B4883-46E5-0F6E-B87B-B814139309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5022B3-C5FD-0B32-A755-A23858B345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210C6D-8012-13B3-DE9D-4C3E4BBD49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8F6BBC-74BD-6CFF-B7D1-E7415A503513}"/>
              </a:ext>
            </a:extLst>
          </p:cNvPr>
          <p:cNvSpPr>
            <a:spLocks noGrp="1"/>
          </p:cNvSpPr>
          <p:nvPr>
            <p:ph type="dt" sz="half" idx="10"/>
          </p:nvPr>
        </p:nvSpPr>
        <p:spPr/>
        <p:txBody>
          <a:bodyPr/>
          <a:lstStyle/>
          <a:p>
            <a:fld id="{7B21D0CE-1D4D-48E3-9D92-646BE4DBDD26}" type="datetimeFigureOut">
              <a:rPr lang="en-IN" smtClean="0"/>
              <a:t>30-04-2023</a:t>
            </a:fld>
            <a:endParaRPr lang="en-IN"/>
          </a:p>
        </p:txBody>
      </p:sp>
      <p:sp>
        <p:nvSpPr>
          <p:cNvPr id="8" name="Footer Placeholder 7">
            <a:extLst>
              <a:ext uri="{FF2B5EF4-FFF2-40B4-BE49-F238E27FC236}">
                <a16:creationId xmlns:a16="http://schemas.microsoft.com/office/drawing/2014/main" id="{215BDF52-3B6F-ECDA-9165-DDC334EBBB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A3890C-F8A4-28C9-51CF-2D7285DFBD97}"/>
              </a:ext>
            </a:extLst>
          </p:cNvPr>
          <p:cNvSpPr>
            <a:spLocks noGrp="1"/>
          </p:cNvSpPr>
          <p:nvPr>
            <p:ph type="sldNum" sz="quarter" idx="12"/>
          </p:nvPr>
        </p:nvSpPr>
        <p:spPr/>
        <p:txBody>
          <a:bodyPr/>
          <a:lstStyle/>
          <a:p>
            <a:fld id="{6731E2A2-E627-42FE-83F8-EAAF4D5059AD}" type="slidenum">
              <a:rPr lang="en-IN" smtClean="0"/>
              <a:t>‹#›</a:t>
            </a:fld>
            <a:endParaRPr lang="en-IN"/>
          </a:p>
        </p:txBody>
      </p:sp>
    </p:spTree>
    <p:extLst>
      <p:ext uri="{BB962C8B-B14F-4D97-AF65-F5344CB8AC3E}">
        <p14:creationId xmlns:p14="http://schemas.microsoft.com/office/powerpoint/2010/main" val="2731069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3896F-926A-1322-6E75-500D35DAAF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A2BD15-3FCE-E82E-9465-B41674ADB59C}"/>
              </a:ext>
            </a:extLst>
          </p:cNvPr>
          <p:cNvSpPr>
            <a:spLocks noGrp="1"/>
          </p:cNvSpPr>
          <p:nvPr>
            <p:ph type="dt" sz="half" idx="10"/>
          </p:nvPr>
        </p:nvSpPr>
        <p:spPr/>
        <p:txBody>
          <a:bodyPr/>
          <a:lstStyle/>
          <a:p>
            <a:fld id="{7B21D0CE-1D4D-48E3-9D92-646BE4DBDD26}" type="datetimeFigureOut">
              <a:rPr lang="en-IN" smtClean="0"/>
              <a:t>30-04-2023</a:t>
            </a:fld>
            <a:endParaRPr lang="en-IN"/>
          </a:p>
        </p:txBody>
      </p:sp>
      <p:sp>
        <p:nvSpPr>
          <p:cNvPr id="4" name="Footer Placeholder 3">
            <a:extLst>
              <a:ext uri="{FF2B5EF4-FFF2-40B4-BE49-F238E27FC236}">
                <a16:creationId xmlns:a16="http://schemas.microsoft.com/office/drawing/2014/main" id="{C97DF18C-C84D-D60F-2D6E-1628EA4A65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6566A4-3B82-2531-74BA-1EC2528D2DBA}"/>
              </a:ext>
            </a:extLst>
          </p:cNvPr>
          <p:cNvSpPr>
            <a:spLocks noGrp="1"/>
          </p:cNvSpPr>
          <p:nvPr>
            <p:ph type="sldNum" sz="quarter" idx="12"/>
          </p:nvPr>
        </p:nvSpPr>
        <p:spPr/>
        <p:txBody>
          <a:bodyPr/>
          <a:lstStyle/>
          <a:p>
            <a:fld id="{6731E2A2-E627-42FE-83F8-EAAF4D5059AD}" type="slidenum">
              <a:rPr lang="en-IN" smtClean="0"/>
              <a:t>‹#›</a:t>
            </a:fld>
            <a:endParaRPr lang="en-IN"/>
          </a:p>
        </p:txBody>
      </p:sp>
    </p:spTree>
    <p:extLst>
      <p:ext uri="{BB962C8B-B14F-4D97-AF65-F5344CB8AC3E}">
        <p14:creationId xmlns:p14="http://schemas.microsoft.com/office/powerpoint/2010/main" val="2487572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5379C8-CB2D-F8B3-3B81-E793DEE26274}"/>
              </a:ext>
            </a:extLst>
          </p:cNvPr>
          <p:cNvSpPr>
            <a:spLocks noGrp="1"/>
          </p:cNvSpPr>
          <p:nvPr>
            <p:ph type="dt" sz="half" idx="10"/>
          </p:nvPr>
        </p:nvSpPr>
        <p:spPr/>
        <p:txBody>
          <a:bodyPr/>
          <a:lstStyle/>
          <a:p>
            <a:fld id="{7B21D0CE-1D4D-48E3-9D92-646BE4DBDD26}" type="datetimeFigureOut">
              <a:rPr lang="en-IN" smtClean="0"/>
              <a:t>30-04-2023</a:t>
            </a:fld>
            <a:endParaRPr lang="en-IN"/>
          </a:p>
        </p:txBody>
      </p:sp>
      <p:sp>
        <p:nvSpPr>
          <p:cNvPr id="3" name="Footer Placeholder 2">
            <a:extLst>
              <a:ext uri="{FF2B5EF4-FFF2-40B4-BE49-F238E27FC236}">
                <a16:creationId xmlns:a16="http://schemas.microsoft.com/office/drawing/2014/main" id="{7837176E-FCE6-4A8D-FFF3-DDB94220C7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0EEA25-69CF-86BD-8256-284D50322EA6}"/>
              </a:ext>
            </a:extLst>
          </p:cNvPr>
          <p:cNvSpPr>
            <a:spLocks noGrp="1"/>
          </p:cNvSpPr>
          <p:nvPr>
            <p:ph type="sldNum" sz="quarter" idx="12"/>
          </p:nvPr>
        </p:nvSpPr>
        <p:spPr/>
        <p:txBody>
          <a:bodyPr/>
          <a:lstStyle/>
          <a:p>
            <a:fld id="{6731E2A2-E627-42FE-83F8-EAAF4D5059AD}" type="slidenum">
              <a:rPr lang="en-IN" smtClean="0"/>
              <a:t>‹#›</a:t>
            </a:fld>
            <a:endParaRPr lang="en-IN"/>
          </a:p>
        </p:txBody>
      </p:sp>
    </p:spTree>
    <p:extLst>
      <p:ext uri="{BB962C8B-B14F-4D97-AF65-F5344CB8AC3E}">
        <p14:creationId xmlns:p14="http://schemas.microsoft.com/office/powerpoint/2010/main" val="150949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9F65-F1FD-99B3-EF66-AD7D266653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7679FC-806C-C597-0EF0-2369ACC72C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B96052-739D-1E99-BCC7-D1721DBE2D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AB4320-79CE-7953-B442-14BE25FACB2F}"/>
              </a:ext>
            </a:extLst>
          </p:cNvPr>
          <p:cNvSpPr>
            <a:spLocks noGrp="1"/>
          </p:cNvSpPr>
          <p:nvPr>
            <p:ph type="dt" sz="half" idx="10"/>
          </p:nvPr>
        </p:nvSpPr>
        <p:spPr/>
        <p:txBody>
          <a:bodyPr/>
          <a:lstStyle/>
          <a:p>
            <a:fld id="{7B21D0CE-1D4D-48E3-9D92-646BE4DBDD26}" type="datetimeFigureOut">
              <a:rPr lang="en-IN" smtClean="0"/>
              <a:t>30-04-2023</a:t>
            </a:fld>
            <a:endParaRPr lang="en-IN"/>
          </a:p>
        </p:txBody>
      </p:sp>
      <p:sp>
        <p:nvSpPr>
          <p:cNvPr id="6" name="Footer Placeholder 5">
            <a:extLst>
              <a:ext uri="{FF2B5EF4-FFF2-40B4-BE49-F238E27FC236}">
                <a16:creationId xmlns:a16="http://schemas.microsoft.com/office/drawing/2014/main" id="{FE4BE5B6-B8E2-A5CA-DC46-A4BF024B93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25FCE2-A913-5F87-5F47-721ADEF63474}"/>
              </a:ext>
            </a:extLst>
          </p:cNvPr>
          <p:cNvSpPr>
            <a:spLocks noGrp="1"/>
          </p:cNvSpPr>
          <p:nvPr>
            <p:ph type="sldNum" sz="quarter" idx="12"/>
          </p:nvPr>
        </p:nvSpPr>
        <p:spPr/>
        <p:txBody>
          <a:bodyPr/>
          <a:lstStyle/>
          <a:p>
            <a:fld id="{6731E2A2-E627-42FE-83F8-EAAF4D5059AD}" type="slidenum">
              <a:rPr lang="en-IN" smtClean="0"/>
              <a:t>‹#›</a:t>
            </a:fld>
            <a:endParaRPr lang="en-IN"/>
          </a:p>
        </p:txBody>
      </p:sp>
    </p:spTree>
    <p:extLst>
      <p:ext uri="{BB962C8B-B14F-4D97-AF65-F5344CB8AC3E}">
        <p14:creationId xmlns:p14="http://schemas.microsoft.com/office/powerpoint/2010/main" val="295606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375F7-B9C1-EAC4-55FB-D80A79449F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8A4C566-B009-C1D8-4BCD-E4C536E73A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05E375-F684-2B79-6BD6-C1C535FE1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6247A2-5676-0A7D-D684-E4FE98CF3FEA}"/>
              </a:ext>
            </a:extLst>
          </p:cNvPr>
          <p:cNvSpPr>
            <a:spLocks noGrp="1"/>
          </p:cNvSpPr>
          <p:nvPr>
            <p:ph type="dt" sz="half" idx="10"/>
          </p:nvPr>
        </p:nvSpPr>
        <p:spPr/>
        <p:txBody>
          <a:bodyPr/>
          <a:lstStyle/>
          <a:p>
            <a:fld id="{7B21D0CE-1D4D-48E3-9D92-646BE4DBDD26}" type="datetimeFigureOut">
              <a:rPr lang="en-IN" smtClean="0"/>
              <a:t>30-04-2023</a:t>
            </a:fld>
            <a:endParaRPr lang="en-IN"/>
          </a:p>
        </p:txBody>
      </p:sp>
      <p:sp>
        <p:nvSpPr>
          <p:cNvPr id="6" name="Footer Placeholder 5">
            <a:extLst>
              <a:ext uri="{FF2B5EF4-FFF2-40B4-BE49-F238E27FC236}">
                <a16:creationId xmlns:a16="http://schemas.microsoft.com/office/drawing/2014/main" id="{4D14EE5F-DE4F-81D7-CABC-4DB7BB5B32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4F1FEE-F328-30FC-AFBF-40C1A6170661}"/>
              </a:ext>
            </a:extLst>
          </p:cNvPr>
          <p:cNvSpPr>
            <a:spLocks noGrp="1"/>
          </p:cNvSpPr>
          <p:nvPr>
            <p:ph type="sldNum" sz="quarter" idx="12"/>
          </p:nvPr>
        </p:nvSpPr>
        <p:spPr/>
        <p:txBody>
          <a:bodyPr/>
          <a:lstStyle/>
          <a:p>
            <a:fld id="{6731E2A2-E627-42FE-83F8-EAAF4D5059AD}" type="slidenum">
              <a:rPr lang="en-IN" smtClean="0"/>
              <a:t>‹#›</a:t>
            </a:fld>
            <a:endParaRPr lang="en-IN"/>
          </a:p>
        </p:txBody>
      </p:sp>
    </p:spTree>
    <p:extLst>
      <p:ext uri="{BB962C8B-B14F-4D97-AF65-F5344CB8AC3E}">
        <p14:creationId xmlns:p14="http://schemas.microsoft.com/office/powerpoint/2010/main" val="873872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D28961-9D5A-7A8A-FC13-F5CABE7A9A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824332-F868-D0F6-14E7-A0E2F13A57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4F10F8-CDCD-2816-D82D-C2795480AC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1D0CE-1D4D-48E3-9D92-646BE4DBDD26}" type="datetimeFigureOut">
              <a:rPr lang="en-IN" smtClean="0"/>
              <a:t>30-04-2023</a:t>
            </a:fld>
            <a:endParaRPr lang="en-IN"/>
          </a:p>
        </p:txBody>
      </p:sp>
      <p:sp>
        <p:nvSpPr>
          <p:cNvPr id="5" name="Footer Placeholder 4">
            <a:extLst>
              <a:ext uri="{FF2B5EF4-FFF2-40B4-BE49-F238E27FC236}">
                <a16:creationId xmlns:a16="http://schemas.microsoft.com/office/drawing/2014/main" id="{7D211406-38AA-8041-91BE-EBFF71BD8F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8F22E68-8BCB-0386-6AD0-3472AF4242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1E2A2-E627-42FE-83F8-EAAF4D5059AD}" type="slidenum">
              <a:rPr lang="en-IN" smtClean="0"/>
              <a:t>‹#›</a:t>
            </a:fld>
            <a:endParaRPr lang="en-IN"/>
          </a:p>
        </p:txBody>
      </p:sp>
    </p:spTree>
    <p:extLst>
      <p:ext uri="{BB962C8B-B14F-4D97-AF65-F5344CB8AC3E}">
        <p14:creationId xmlns:p14="http://schemas.microsoft.com/office/powerpoint/2010/main" val="1392715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3" Type="http://schemas.openxmlformats.org/officeDocument/2006/relationships/image" Target="../media/image24.png"/><Relationship Id="rId18" Type="http://schemas.openxmlformats.org/officeDocument/2006/relationships/image" Target="../media/image29.png"/><Relationship Id="rId26" Type="http://schemas.openxmlformats.org/officeDocument/2006/relationships/image" Target="../media/image37.png"/><Relationship Id="rId3" Type="http://schemas.openxmlformats.org/officeDocument/2006/relationships/image" Target="../media/image14.png"/><Relationship Id="rId21" Type="http://schemas.openxmlformats.org/officeDocument/2006/relationships/image" Target="../media/image32.png"/><Relationship Id="rId34" Type="http://schemas.openxmlformats.org/officeDocument/2006/relationships/image" Target="../media/image45.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5" Type="http://schemas.openxmlformats.org/officeDocument/2006/relationships/image" Target="../media/image36.png"/><Relationship Id="rId33" Type="http://schemas.openxmlformats.org/officeDocument/2006/relationships/image" Target="../media/image44.png"/><Relationship Id="rId2" Type="http://schemas.openxmlformats.org/officeDocument/2006/relationships/image" Target="../media/image13.png"/><Relationship Id="rId16" Type="http://schemas.openxmlformats.org/officeDocument/2006/relationships/image" Target="../media/image27.png"/><Relationship Id="rId20" Type="http://schemas.openxmlformats.org/officeDocument/2006/relationships/image" Target="../media/image31.png"/><Relationship Id="rId29"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png"/><Relationship Id="rId24" Type="http://schemas.openxmlformats.org/officeDocument/2006/relationships/image" Target="../media/image35.png"/><Relationship Id="rId32" Type="http://schemas.openxmlformats.org/officeDocument/2006/relationships/image" Target="../media/image43.pn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4.png"/><Relationship Id="rId28" Type="http://schemas.openxmlformats.org/officeDocument/2006/relationships/image" Target="../media/image39.png"/><Relationship Id="rId10" Type="http://schemas.openxmlformats.org/officeDocument/2006/relationships/image" Target="../media/image21.png"/><Relationship Id="rId19" Type="http://schemas.openxmlformats.org/officeDocument/2006/relationships/image" Target="../media/image30.png"/><Relationship Id="rId31" Type="http://schemas.openxmlformats.org/officeDocument/2006/relationships/image" Target="../media/image42.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3.png"/><Relationship Id="rId27" Type="http://schemas.openxmlformats.org/officeDocument/2006/relationships/image" Target="../media/image38.png"/><Relationship Id="rId30" Type="http://schemas.openxmlformats.org/officeDocument/2006/relationships/image" Target="../media/image41.png"/><Relationship Id="rId8"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7.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3.png"/><Relationship Id="rId2"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s>
</file>

<file path=ppt/slides/_rels/slide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5998CE-E0C1-E0C5-CB0F-86160B1ABE29}"/>
              </a:ext>
            </a:extLst>
          </p:cNvPr>
          <p:cNvSpPr/>
          <p:nvPr/>
        </p:nvSpPr>
        <p:spPr>
          <a:xfrm>
            <a:off x="540328" y="141317"/>
            <a:ext cx="10873047" cy="9476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3200" dirty="0">
                <a:solidFill>
                  <a:schemeClr val="accent1">
                    <a:lumMod val="50000"/>
                  </a:schemeClr>
                </a:solidFill>
                <a:latin typeface="Times New Roman" panose="02020603050405020304" pitchFamily="18" charset="0"/>
                <a:cs typeface="Times New Roman" panose="02020603050405020304" pitchFamily="18" charset="0"/>
              </a:rPr>
              <a:t>Recurrent Neural Network for Sine Wave Prediction</a:t>
            </a:r>
          </a:p>
        </p:txBody>
      </p:sp>
      <p:sp>
        <p:nvSpPr>
          <p:cNvPr id="5" name="TextBox 4">
            <a:extLst>
              <a:ext uri="{FF2B5EF4-FFF2-40B4-BE49-F238E27FC236}">
                <a16:creationId xmlns:a16="http://schemas.microsoft.com/office/drawing/2014/main" id="{5818345A-0EE9-7D01-A38E-C34196CDCD30}"/>
              </a:ext>
            </a:extLst>
          </p:cNvPr>
          <p:cNvSpPr txBox="1"/>
          <p:nvPr/>
        </p:nvSpPr>
        <p:spPr>
          <a:xfrm>
            <a:off x="4139738" y="1795549"/>
            <a:ext cx="3591098" cy="923330"/>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Saikat Pal</a:t>
            </a:r>
          </a:p>
          <a:p>
            <a:pPr algn="ct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Indian Institute of Technology Delhi</a:t>
            </a:r>
          </a:p>
        </p:txBody>
      </p:sp>
      <p:pic>
        <p:nvPicPr>
          <p:cNvPr id="7" name="Picture 6">
            <a:extLst>
              <a:ext uri="{FF2B5EF4-FFF2-40B4-BE49-F238E27FC236}">
                <a16:creationId xmlns:a16="http://schemas.microsoft.com/office/drawing/2014/main" id="{1549C229-CFBD-CC03-9E9F-E60B497CDAC3}"/>
              </a:ext>
            </a:extLst>
          </p:cNvPr>
          <p:cNvPicPr>
            <a:picLocks noChangeAspect="1"/>
          </p:cNvPicPr>
          <p:nvPr/>
        </p:nvPicPr>
        <p:blipFill>
          <a:blip r:embed="rId2"/>
          <a:stretch>
            <a:fillRect/>
          </a:stretch>
        </p:blipFill>
        <p:spPr>
          <a:xfrm>
            <a:off x="4720763" y="2810936"/>
            <a:ext cx="2429048" cy="2355643"/>
          </a:xfrm>
          <a:prstGeom prst="rect">
            <a:avLst/>
          </a:prstGeom>
        </p:spPr>
      </p:pic>
      <p:sp>
        <p:nvSpPr>
          <p:cNvPr id="8" name="TextBox 7">
            <a:extLst>
              <a:ext uri="{FF2B5EF4-FFF2-40B4-BE49-F238E27FC236}">
                <a16:creationId xmlns:a16="http://schemas.microsoft.com/office/drawing/2014/main" id="{B0813A3A-1ACC-FABC-761B-9979FF1A8CC7}"/>
              </a:ext>
            </a:extLst>
          </p:cNvPr>
          <p:cNvSpPr txBox="1"/>
          <p:nvPr/>
        </p:nvSpPr>
        <p:spPr>
          <a:xfrm>
            <a:off x="4314305" y="5166579"/>
            <a:ext cx="3241964" cy="1200329"/>
          </a:xfrm>
          <a:prstGeom prst="rect">
            <a:avLst/>
          </a:prstGeom>
          <a:noFill/>
        </p:spPr>
        <p:txBody>
          <a:bodyPr wrap="square" rtlCol="0">
            <a:spAutoFit/>
          </a:bodyPr>
          <a:lstStyle/>
          <a:p>
            <a:pPr algn="ctr"/>
            <a:r>
              <a:rPr lang="en-IN" dirty="0"/>
              <a:t>Prof.   Sitikantha Roy</a:t>
            </a:r>
          </a:p>
          <a:p>
            <a:pPr algn="ctr"/>
            <a:endParaRPr lang="en-IN" dirty="0"/>
          </a:p>
          <a:p>
            <a:pPr algn="ctr"/>
            <a:endParaRPr lang="en-IN" dirty="0"/>
          </a:p>
          <a:p>
            <a:pPr algn="ctr"/>
            <a:r>
              <a:rPr lang="en-IN" dirty="0"/>
              <a:t>April 28, 2023</a:t>
            </a:r>
          </a:p>
        </p:txBody>
      </p:sp>
    </p:spTree>
    <p:extLst>
      <p:ext uri="{BB962C8B-B14F-4D97-AF65-F5344CB8AC3E}">
        <p14:creationId xmlns:p14="http://schemas.microsoft.com/office/powerpoint/2010/main" val="78017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0AAA54-2F8A-9AD3-E389-F645C200A67B}"/>
              </a:ext>
            </a:extLst>
          </p:cNvPr>
          <p:cNvSpPr/>
          <p:nvPr/>
        </p:nvSpPr>
        <p:spPr>
          <a:xfrm>
            <a:off x="0" y="0"/>
            <a:ext cx="609600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DBE6AF3A-F73E-A05C-0A3E-194DA98F8791}"/>
              </a:ext>
            </a:extLst>
          </p:cNvPr>
          <p:cNvSpPr/>
          <p:nvPr/>
        </p:nvSpPr>
        <p:spPr>
          <a:xfrm>
            <a:off x="6096000" y="0"/>
            <a:ext cx="6096000" cy="18288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42534BF6-0ACC-DF75-5399-47962A36E511}"/>
              </a:ext>
            </a:extLst>
          </p:cNvPr>
          <p:cNvSpPr/>
          <p:nvPr/>
        </p:nvSpPr>
        <p:spPr>
          <a:xfrm>
            <a:off x="0" y="182880"/>
            <a:ext cx="12192000" cy="71489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IN" sz="3600" dirty="0">
                <a:solidFill>
                  <a:schemeClr val="accent1">
                    <a:lumMod val="50000"/>
                  </a:schemeClr>
                </a:solidFill>
                <a:latin typeface="Times New Roman" panose="02020603050405020304" pitchFamily="18" charset="0"/>
                <a:cs typeface="Times New Roman" panose="02020603050405020304" pitchFamily="18" charset="0"/>
              </a:rPr>
              <a:t>Outline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50CFA9B-A82F-FFE1-C627-79A9AAB73435}"/>
                  </a:ext>
                </a:extLst>
              </p:cNvPr>
              <p:cNvSpPr txBox="1"/>
              <p:nvPr/>
            </p:nvSpPr>
            <p:spPr>
              <a:xfrm>
                <a:off x="232756" y="1080655"/>
                <a:ext cx="11321935" cy="5355312"/>
              </a:xfrm>
              <a:prstGeom prst="rect">
                <a:avLst/>
              </a:prstGeom>
              <a:noFill/>
            </p:spPr>
            <p:txBody>
              <a:bodyPr wrap="square" rtlCol="0">
                <a:spAutoFit/>
              </a:bodyPr>
              <a:lstStyle/>
              <a:p>
                <a:pPr marL="285750" indent="-285750">
                  <a:buFont typeface="Wingdings" panose="05000000000000000000" pitchFamily="2" charset="2"/>
                  <a:buChar char="q"/>
                </a:pPr>
                <a:r>
                  <a:rPr lang="en-US" b="0" i="0" dirty="0">
                    <a:solidFill>
                      <a:srgbClr val="292929"/>
                    </a:solidFill>
                    <a:effectLst/>
                    <a:latin typeface="Times New Roman" panose="02020603050405020304" pitchFamily="18" charset="0"/>
                    <a:cs typeface="Times New Roman" panose="02020603050405020304" pitchFamily="18" charset="0"/>
                  </a:rPr>
                  <a:t>Recurrent Neural Networks handle </a:t>
                </a:r>
                <a:r>
                  <a:rPr lang="en-US" b="1" i="0" dirty="0">
                    <a:solidFill>
                      <a:srgbClr val="292929"/>
                    </a:solidFill>
                    <a:effectLst/>
                    <a:latin typeface="Times New Roman" panose="02020603050405020304" pitchFamily="18" charset="0"/>
                    <a:cs typeface="Times New Roman" panose="02020603050405020304" pitchFamily="18" charset="0"/>
                  </a:rPr>
                  <a:t>sequence data</a:t>
                </a:r>
                <a:r>
                  <a:rPr lang="en-US" b="0" i="0" dirty="0">
                    <a:solidFill>
                      <a:srgbClr val="292929"/>
                    </a:solidFill>
                    <a:effectLst/>
                    <a:latin typeface="Times New Roman" panose="02020603050405020304" pitchFamily="18" charset="0"/>
                    <a:cs typeface="Times New Roman" panose="02020603050405020304" pitchFamily="18" charset="0"/>
                  </a:rPr>
                  <a:t> to predict the next event.</a:t>
                </a:r>
              </a:p>
              <a:p>
                <a:pPr marL="285750" indent="-285750">
                  <a:buFont typeface="Wingdings" panose="05000000000000000000" pitchFamily="2" charset="2"/>
                  <a:buChar char="q"/>
                </a:pPr>
                <a:r>
                  <a:rPr lang="en-US" b="0" i="0" dirty="0">
                    <a:solidFill>
                      <a:srgbClr val="292929"/>
                    </a:solidFill>
                    <a:effectLst/>
                    <a:latin typeface="Times New Roman" panose="02020603050405020304" pitchFamily="18" charset="0"/>
                    <a:cs typeface="Times New Roman" panose="02020603050405020304" pitchFamily="18" charset="0"/>
                  </a:rPr>
                  <a:t>The problem becomes much easier when we have a history of previous locations. This is why sequence models are handy in processing </a:t>
                </a:r>
                <a:r>
                  <a:rPr lang="en-US" b="1" i="0" dirty="0">
                    <a:solidFill>
                      <a:srgbClr val="292929"/>
                    </a:solidFill>
                    <a:effectLst/>
                    <a:latin typeface="Times New Roman" panose="02020603050405020304" pitchFamily="18" charset="0"/>
                    <a:cs typeface="Times New Roman" panose="02020603050405020304" pitchFamily="18" charset="0"/>
                  </a:rPr>
                  <a:t>time-series data</a:t>
                </a:r>
                <a:r>
                  <a:rPr lang="en-US" b="0" i="0" dirty="0">
                    <a:solidFill>
                      <a:srgbClr val="292929"/>
                    </a:solidFill>
                    <a:effectLst/>
                    <a:latin typeface="Times New Roman" panose="02020603050405020304" pitchFamily="18" charset="0"/>
                    <a:cs typeface="Times New Roman" panose="02020603050405020304" pitchFamily="18" charset="0"/>
                  </a:rPr>
                  <a:t> like language or audio files.</a:t>
                </a:r>
                <a:endParaRPr lang="en-US" dirty="0">
                  <a:solidFill>
                    <a:srgbClr val="292929"/>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dirty="0">
                  <a:solidFill>
                    <a:srgbClr val="292929"/>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rgbClr val="292929"/>
                    </a:solidFill>
                    <a:latin typeface="Times New Roman" panose="02020603050405020304" pitchFamily="18" charset="0"/>
                    <a:cs typeface="Times New Roman" panose="02020603050405020304" pitchFamily="18" charset="0"/>
                  </a:rPr>
                  <a:t>The code template of RNN explained is a </a:t>
                </a:r>
                <a:r>
                  <a:rPr lang="en-US" b="1" dirty="0">
                    <a:solidFill>
                      <a:srgbClr val="292929"/>
                    </a:solidFill>
                    <a:latin typeface="Times New Roman" panose="02020603050405020304" pitchFamily="18" charset="0"/>
                    <a:cs typeface="Times New Roman" panose="02020603050405020304" pitchFamily="18" charset="0"/>
                  </a:rPr>
                  <a:t>many-to-one</a:t>
                </a:r>
                <a:r>
                  <a:rPr lang="en-US" dirty="0">
                    <a:solidFill>
                      <a:srgbClr val="292929"/>
                    </a:solidFill>
                    <a:latin typeface="Times New Roman" panose="02020603050405020304" pitchFamily="18" charset="0"/>
                    <a:cs typeface="Times New Roman" panose="02020603050405020304" pitchFamily="18" charset="0"/>
                  </a:rPr>
                  <a:t> type of architecture.</a:t>
                </a:r>
              </a:p>
              <a:p>
                <a:pPr marL="285750" indent="-285750">
                  <a:buFont typeface="Wingdings" panose="05000000000000000000" pitchFamily="2" charset="2"/>
                  <a:buChar char="q"/>
                </a:pPr>
                <a:endParaRPr lang="en-US" dirty="0">
                  <a:solidFill>
                    <a:srgbClr val="292929"/>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rgbClr val="292929"/>
                    </a:solidFill>
                    <a:latin typeface="Times New Roman" panose="02020603050405020304" pitchFamily="18" charset="0"/>
                    <a:cs typeface="Times New Roman" panose="02020603050405020304" pitchFamily="18" charset="0"/>
                  </a:rPr>
                  <a:t>The input dataset is the value of a </a:t>
                </a:r>
                <a:r>
                  <a:rPr lang="en-US" b="1" dirty="0">
                    <a:solidFill>
                      <a:srgbClr val="292929"/>
                    </a:solidFill>
                    <a:latin typeface="Times New Roman" panose="02020603050405020304" pitchFamily="18" charset="0"/>
                    <a:cs typeface="Times New Roman" panose="02020603050405020304" pitchFamily="18" charset="0"/>
                  </a:rPr>
                  <a:t>sinusoidal function </a:t>
                </a:r>
                <a:r>
                  <a:rPr lang="en-US" dirty="0">
                    <a:solidFill>
                      <a:srgbClr val="292929"/>
                    </a:solidFill>
                    <a:latin typeface="Times New Roman" panose="02020603050405020304" pitchFamily="18" charset="0"/>
                    <a:cs typeface="Times New Roman" panose="02020603050405020304" pitchFamily="18" charset="0"/>
                  </a:rPr>
                  <a:t>for 25-time steps.  Such 175 samples each having 25 time-steps data is our entire training dataset. The shape of x would be (175,25,1).</a:t>
                </a:r>
              </a:p>
              <a:p>
                <a:pPr marL="285750" indent="-285750">
                  <a:buFont typeface="Wingdings" panose="05000000000000000000" pitchFamily="2" charset="2"/>
                  <a:buChar char="q"/>
                </a:pPr>
                <a:r>
                  <a:rPr lang="en-US" dirty="0">
                    <a:solidFill>
                      <a:srgbClr val="292929"/>
                    </a:solidFill>
                    <a:latin typeface="Times New Roman" panose="02020603050405020304" pitchFamily="18" charset="0"/>
                    <a:cs typeface="Times New Roman" panose="02020603050405020304" pitchFamily="18" charset="0"/>
                  </a:rPr>
                  <a:t>Each sample output would be the </a:t>
                </a:r>
                <a:r>
                  <a:rPr lang="en-US" b="1" dirty="0">
                    <a:solidFill>
                      <a:srgbClr val="292929"/>
                    </a:solidFill>
                    <a:latin typeface="Times New Roman" panose="02020603050405020304" pitchFamily="18" charset="0"/>
                    <a:cs typeface="Times New Roman" panose="02020603050405020304" pitchFamily="18" charset="0"/>
                  </a:rPr>
                  <a:t>26th-time step </a:t>
                </a:r>
                <a:r>
                  <a:rPr lang="en-US" dirty="0">
                    <a:solidFill>
                      <a:srgbClr val="292929"/>
                    </a:solidFill>
                    <a:latin typeface="Times New Roman" panose="02020603050405020304" pitchFamily="18" charset="0"/>
                    <a:cs typeface="Times New Roman" panose="02020603050405020304" pitchFamily="18" charset="0"/>
                  </a:rPr>
                  <a:t>value of the sinusoidal function. The shape of y would be (175,1).</a:t>
                </a:r>
              </a:p>
              <a:p>
                <a:pPr marL="285750" indent="-285750">
                  <a:buFont typeface="Wingdings" panose="05000000000000000000" pitchFamily="2" charset="2"/>
                  <a:buChar char="q"/>
                </a:pPr>
                <a:endParaRPr lang="en-US" dirty="0">
                  <a:solidFill>
                    <a:srgbClr val="292929"/>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1" dirty="0">
                    <a:solidFill>
                      <a:srgbClr val="292929"/>
                    </a:solidFill>
                    <a:latin typeface="Times New Roman" panose="02020603050405020304" pitchFamily="18" charset="0"/>
                    <a:cs typeface="Times New Roman" panose="02020603050405020304" pitchFamily="18" charset="0"/>
                  </a:rPr>
                  <a:t>Hidden Units </a:t>
                </a:r>
                <a:r>
                  <a:rPr lang="en-US" dirty="0">
                    <a:solidFill>
                      <a:srgbClr val="292929"/>
                    </a:solidFill>
                    <a:latin typeface="Times New Roman" panose="02020603050405020304" pitchFamily="18" charset="0"/>
                    <a:cs typeface="Times New Roman" panose="02020603050405020304" pitchFamily="18" charset="0"/>
                  </a:rPr>
                  <a:t>(a variable in the forward pass which means the </a:t>
                </a:r>
                <a:r>
                  <a:rPr lang="en-US" b="1" dirty="0">
                    <a:solidFill>
                      <a:srgbClr val="292929"/>
                    </a:solidFill>
                    <a:latin typeface="Times New Roman" panose="02020603050405020304" pitchFamily="18" charset="0"/>
                    <a:cs typeface="Times New Roman" panose="02020603050405020304" pitchFamily="18" charset="0"/>
                  </a:rPr>
                  <a:t>number of neurons in a hidden state</a:t>
                </a:r>
                <a:r>
                  <a:rPr lang="en-US" dirty="0">
                    <a:solidFill>
                      <a:srgbClr val="292929"/>
                    </a:solidFill>
                    <a:latin typeface="Times New Roman" panose="02020603050405020304" pitchFamily="18" charset="0"/>
                    <a:cs typeface="Times New Roman" panose="02020603050405020304" pitchFamily="18" charset="0"/>
                  </a:rPr>
                  <a:t>) is taken as 100.</a:t>
                </a:r>
              </a:p>
              <a:p>
                <a:pPr marL="285750" indent="-285750">
                  <a:buFont typeface="Wingdings" panose="05000000000000000000" pitchFamily="2" charset="2"/>
                  <a:buChar char="q"/>
                </a:pPr>
                <a:endParaRPr lang="en-US" dirty="0">
                  <a:solidFill>
                    <a:srgbClr val="292929"/>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rgbClr val="292929"/>
                    </a:solidFill>
                    <a:latin typeface="Times New Roman" panose="02020603050405020304" pitchFamily="18" charset="0"/>
                    <a:cs typeface="Times New Roman" panose="02020603050405020304" pitchFamily="18" charset="0"/>
                  </a:rPr>
                  <a:t>Shape of the weight matrix (</a:t>
                </a:r>
                <a14:m>
                  <m:oMath xmlns:m="http://schemas.openxmlformats.org/officeDocument/2006/math">
                    <m:sSub>
                      <m:sSubPr>
                        <m:ctrlPr>
                          <a:rPr lang="en-IN" b="1" i="1" smtClean="0">
                            <a:solidFill>
                              <a:srgbClr val="292929"/>
                            </a:solidFill>
                            <a:latin typeface="Cambria Math" panose="02040503050406030204" pitchFamily="18" charset="0"/>
                            <a:cs typeface="Times New Roman" panose="02020603050405020304" pitchFamily="18" charset="0"/>
                          </a:rPr>
                        </m:ctrlPr>
                      </m:sSubPr>
                      <m:e>
                        <m:r>
                          <a:rPr lang="en-IN" b="1" i="1" smtClean="0">
                            <a:solidFill>
                              <a:srgbClr val="292929"/>
                            </a:solidFill>
                            <a:latin typeface="Cambria Math" panose="02040503050406030204" pitchFamily="18" charset="0"/>
                            <a:cs typeface="Times New Roman" panose="02020603050405020304" pitchFamily="18" charset="0"/>
                          </a:rPr>
                          <m:t>𝑾</m:t>
                        </m:r>
                      </m:e>
                      <m:sub>
                        <m:r>
                          <a:rPr lang="en-IN" b="1" i="1" smtClean="0">
                            <a:solidFill>
                              <a:srgbClr val="292929"/>
                            </a:solidFill>
                            <a:latin typeface="Cambria Math" panose="02040503050406030204" pitchFamily="18" charset="0"/>
                            <a:cs typeface="Times New Roman" panose="02020603050405020304" pitchFamily="18" charset="0"/>
                          </a:rPr>
                          <m:t>𝑿𝑯</m:t>
                        </m:r>
                      </m:sub>
                    </m:sSub>
                  </m:oMath>
                </a14:m>
                <a:r>
                  <a:rPr lang="en-US" dirty="0">
                    <a:solidFill>
                      <a:srgbClr val="292929"/>
                    </a:solidFill>
                    <a:latin typeface="Times New Roman" panose="02020603050405020304" pitchFamily="18" charset="0"/>
                    <a:cs typeface="Times New Roman" panose="02020603050405020304" pitchFamily="18" charset="0"/>
                  </a:rPr>
                  <a:t>) will be (100,1)</a:t>
                </a:r>
              </a:p>
              <a:p>
                <a:pPr marL="285750" indent="-285750">
                  <a:buFont typeface="Wingdings" panose="05000000000000000000" pitchFamily="2" charset="2"/>
                  <a:buChar char="q"/>
                </a:pPr>
                <a:endParaRPr lang="en-US" dirty="0">
                  <a:solidFill>
                    <a:srgbClr val="292929"/>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rgbClr val="292929"/>
                    </a:solidFill>
                    <a:latin typeface="Times New Roman" panose="02020603050405020304" pitchFamily="18" charset="0"/>
                    <a:cs typeface="Times New Roman" panose="02020603050405020304" pitchFamily="18" charset="0"/>
                  </a:rPr>
                  <a:t>Shape of the weight matrix (</a:t>
                </a:r>
                <a14:m>
                  <m:oMath xmlns:m="http://schemas.openxmlformats.org/officeDocument/2006/math">
                    <m:sSub>
                      <m:sSubPr>
                        <m:ctrlPr>
                          <a:rPr lang="en-IN" b="1" i="1" smtClean="0">
                            <a:solidFill>
                              <a:srgbClr val="292929"/>
                            </a:solidFill>
                            <a:latin typeface="Cambria Math" panose="02040503050406030204" pitchFamily="18" charset="0"/>
                            <a:cs typeface="Times New Roman" panose="02020603050405020304" pitchFamily="18" charset="0"/>
                          </a:rPr>
                        </m:ctrlPr>
                      </m:sSubPr>
                      <m:e>
                        <m:r>
                          <a:rPr lang="en-IN" b="1" i="1" smtClean="0">
                            <a:solidFill>
                              <a:srgbClr val="292929"/>
                            </a:solidFill>
                            <a:latin typeface="Cambria Math" panose="02040503050406030204" pitchFamily="18" charset="0"/>
                            <a:cs typeface="Times New Roman" panose="02020603050405020304" pitchFamily="18" charset="0"/>
                          </a:rPr>
                          <m:t>𝑾</m:t>
                        </m:r>
                      </m:e>
                      <m:sub>
                        <m:r>
                          <a:rPr lang="en-IN" b="1" i="1" smtClean="0">
                            <a:solidFill>
                              <a:srgbClr val="292929"/>
                            </a:solidFill>
                            <a:latin typeface="Cambria Math" panose="02040503050406030204" pitchFamily="18" charset="0"/>
                            <a:cs typeface="Times New Roman" panose="02020603050405020304" pitchFamily="18" charset="0"/>
                          </a:rPr>
                          <m:t>𝑯𝑯</m:t>
                        </m:r>
                      </m:sub>
                    </m:sSub>
                  </m:oMath>
                </a14:m>
                <a:r>
                  <a:rPr lang="en-US" dirty="0">
                    <a:solidFill>
                      <a:srgbClr val="292929"/>
                    </a:solidFill>
                    <a:latin typeface="Times New Roman" panose="02020603050405020304" pitchFamily="18" charset="0"/>
                    <a:cs typeface="Times New Roman" panose="02020603050405020304" pitchFamily="18" charset="0"/>
                  </a:rPr>
                  <a:t>) will be (100,100)</a:t>
                </a:r>
              </a:p>
              <a:p>
                <a:pPr marL="285750" indent="-285750">
                  <a:buFont typeface="Wingdings" panose="05000000000000000000" pitchFamily="2" charset="2"/>
                  <a:buChar char="q"/>
                </a:pPr>
                <a:endParaRPr lang="en-US" dirty="0">
                  <a:solidFill>
                    <a:srgbClr val="292929"/>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rgbClr val="292929"/>
                    </a:solidFill>
                    <a:latin typeface="Times New Roman" panose="02020603050405020304" pitchFamily="18" charset="0"/>
                    <a:cs typeface="Times New Roman" panose="02020603050405020304" pitchFamily="18" charset="0"/>
                  </a:rPr>
                  <a:t>Shape of the weight matrix (</a:t>
                </a:r>
                <a14:m>
                  <m:oMath xmlns:m="http://schemas.openxmlformats.org/officeDocument/2006/math">
                    <m:sSub>
                      <m:sSubPr>
                        <m:ctrlPr>
                          <a:rPr lang="en-IN" b="1" i="1" smtClean="0">
                            <a:solidFill>
                              <a:srgbClr val="292929"/>
                            </a:solidFill>
                            <a:latin typeface="Cambria Math" panose="02040503050406030204" pitchFamily="18" charset="0"/>
                            <a:cs typeface="Times New Roman" panose="02020603050405020304" pitchFamily="18" charset="0"/>
                          </a:rPr>
                        </m:ctrlPr>
                      </m:sSubPr>
                      <m:e>
                        <m:r>
                          <a:rPr lang="en-IN" b="1" i="1" smtClean="0">
                            <a:solidFill>
                              <a:srgbClr val="292929"/>
                            </a:solidFill>
                            <a:latin typeface="Cambria Math" panose="02040503050406030204" pitchFamily="18" charset="0"/>
                            <a:cs typeface="Times New Roman" panose="02020603050405020304" pitchFamily="18" charset="0"/>
                          </a:rPr>
                          <m:t>𝑾</m:t>
                        </m:r>
                      </m:e>
                      <m:sub>
                        <m:r>
                          <a:rPr lang="en-IN" b="1" i="1" smtClean="0">
                            <a:solidFill>
                              <a:srgbClr val="292929"/>
                            </a:solidFill>
                            <a:latin typeface="Cambria Math" panose="02040503050406030204" pitchFamily="18" charset="0"/>
                            <a:cs typeface="Times New Roman" panose="02020603050405020304" pitchFamily="18" charset="0"/>
                          </a:rPr>
                          <m:t>𝑯𝒀</m:t>
                        </m:r>
                      </m:sub>
                    </m:sSub>
                  </m:oMath>
                </a14:m>
                <a:r>
                  <a:rPr lang="en-US" dirty="0">
                    <a:solidFill>
                      <a:srgbClr val="292929"/>
                    </a:solidFill>
                    <a:latin typeface="Times New Roman" panose="02020603050405020304" pitchFamily="18" charset="0"/>
                    <a:cs typeface="Times New Roman" panose="02020603050405020304" pitchFamily="18" charset="0"/>
                  </a:rPr>
                  <a:t>) will be (1,100)</a:t>
                </a:r>
              </a:p>
              <a:p>
                <a:pPr marL="285750" indent="-285750">
                  <a:buFont typeface="Wingdings" panose="05000000000000000000" pitchFamily="2" charset="2"/>
                  <a:buChar char="q"/>
                </a:pPr>
                <a:endParaRPr lang="en-US" dirty="0">
                  <a:solidFill>
                    <a:srgbClr val="292929"/>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rgbClr val="292929"/>
                    </a:solidFill>
                    <a:latin typeface="Times New Roman" panose="02020603050405020304" pitchFamily="18" charset="0"/>
                    <a:cs typeface="Times New Roman" panose="02020603050405020304" pitchFamily="18" charset="0"/>
                  </a:rPr>
                  <a:t>All the weight matrices are initialized randomly. And the </a:t>
                </a:r>
                <a:r>
                  <a:rPr lang="en-US" b="1" dirty="0">
                    <a:solidFill>
                      <a:srgbClr val="292929"/>
                    </a:solidFill>
                    <a:latin typeface="Times New Roman" panose="02020603050405020304" pitchFamily="18" charset="0"/>
                    <a:cs typeface="Times New Roman" panose="02020603050405020304" pitchFamily="18" charset="0"/>
                  </a:rPr>
                  <a:t>initial hidden state</a:t>
                </a:r>
                <a:r>
                  <a:rPr lang="en-US" dirty="0">
                    <a:solidFill>
                      <a:srgbClr val="292929"/>
                    </a:solidFill>
                    <a:latin typeface="Times New Roman" panose="02020603050405020304" pitchFamily="18" charset="0"/>
                    <a:cs typeface="Times New Roman" panose="02020603050405020304" pitchFamily="18" charset="0"/>
                  </a:rPr>
                  <a:t> should be taken as a </a:t>
                </a:r>
                <a:r>
                  <a:rPr lang="en-US" b="1" dirty="0">
                    <a:solidFill>
                      <a:srgbClr val="292929"/>
                    </a:solidFill>
                    <a:latin typeface="Times New Roman" panose="02020603050405020304" pitchFamily="18" charset="0"/>
                    <a:cs typeface="Times New Roman" panose="02020603050405020304" pitchFamily="18" charset="0"/>
                  </a:rPr>
                  <a:t>zero vector</a:t>
                </a:r>
                <a:r>
                  <a:rPr lang="en-US" dirty="0">
                    <a:solidFill>
                      <a:srgbClr val="292929"/>
                    </a:solidFill>
                    <a:latin typeface="Times New Roman" panose="02020603050405020304" pitchFamily="18" charset="0"/>
                    <a:cs typeface="Times New Roman" panose="02020603050405020304" pitchFamily="18" charset="0"/>
                  </a:rPr>
                  <a:t>.</a:t>
                </a:r>
              </a:p>
            </p:txBody>
          </p:sp>
        </mc:Choice>
        <mc:Fallback xmlns="">
          <p:sp>
            <p:nvSpPr>
              <p:cNvPr id="5" name="TextBox 4">
                <a:extLst>
                  <a:ext uri="{FF2B5EF4-FFF2-40B4-BE49-F238E27FC236}">
                    <a16:creationId xmlns:a16="http://schemas.microsoft.com/office/drawing/2014/main" id="{650CFA9B-A82F-FFE1-C627-79A9AAB73435}"/>
                  </a:ext>
                </a:extLst>
              </p:cNvPr>
              <p:cNvSpPr txBox="1">
                <a:spLocks noRot="1" noChangeAspect="1" noMove="1" noResize="1" noEditPoints="1" noAdjustHandles="1" noChangeArrowheads="1" noChangeShapeType="1" noTextEdit="1"/>
              </p:cNvSpPr>
              <p:nvPr/>
            </p:nvSpPr>
            <p:spPr>
              <a:xfrm>
                <a:off x="232756" y="1080655"/>
                <a:ext cx="11321935" cy="5355312"/>
              </a:xfrm>
              <a:prstGeom prst="rect">
                <a:avLst/>
              </a:prstGeom>
              <a:blipFill>
                <a:blip r:embed="rId2"/>
                <a:stretch>
                  <a:fillRect l="-323" t="-569" r="-862" b="-796"/>
                </a:stretch>
              </a:blipFill>
            </p:spPr>
            <p:txBody>
              <a:bodyPr/>
              <a:lstStyle/>
              <a:p>
                <a:r>
                  <a:rPr lang="en-IN">
                    <a:noFill/>
                  </a:rPr>
                  <a:t> </a:t>
                </a:r>
              </a:p>
            </p:txBody>
          </p:sp>
        </mc:Fallback>
      </mc:AlternateContent>
    </p:spTree>
    <p:extLst>
      <p:ext uri="{BB962C8B-B14F-4D97-AF65-F5344CB8AC3E}">
        <p14:creationId xmlns:p14="http://schemas.microsoft.com/office/powerpoint/2010/main" val="3288850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698B56CC-2FF4-7961-72BA-13E968CD192C}"/>
              </a:ext>
            </a:extLst>
          </p:cNvPr>
          <p:cNvGrpSpPr/>
          <p:nvPr/>
        </p:nvGrpSpPr>
        <p:grpSpPr>
          <a:xfrm>
            <a:off x="808748" y="1554480"/>
            <a:ext cx="6824749" cy="3100648"/>
            <a:chOff x="182880" y="1604356"/>
            <a:chExt cx="6824749" cy="3100648"/>
          </a:xfrm>
        </p:grpSpPr>
        <p:sp>
          <p:nvSpPr>
            <p:cNvPr id="2" name="TextBox 1">
              <a:extLst>
                <a:ext uri="{FF2B5EF4-FFF2-40B4-BE49-F238E27FC236}">
                  <a16:creationId xmlns:a16="http://schemas.microsoft.com/office/drawing/2014/main" id="{9714F9CE-96B9-46F7-F173-B395865DCD1D}"/>
                </a:ext>
              </a:extLst>
            </p:cNvPr>
            <p:cNvSpPr txBox="1"/>
            <p:nvPr/>
          </p:nvSpPr>
          <p:spPr>
            <a:xfrm>
              <a:off x="1853738" y="1803862"/>
              <a:ext cx="4373313" cy="369332"/>
            </a:xfrm>
            <a:prstGeom prst="rect">
              <a:avLst/>
            </a:prstGeom>
            <a:noFill/>
          </p:spPr>
          <p:txBody>
            <a:bodyPr wrap="none" rtlCol="0">
              <a:spAutoFit/>
            </a:bodyPr>
            <a:lstStyle/>
            <a:p>
              <a:r>
                <a:rPr lang="en-IN" dirty="0"/>
                <a:t>0, 1, 2, 3, 4, 5, 6, 7, 8, 9, 10, 11, 12, ………., 24</a:t>
              </a:r>
            </a:p>
          </p:txBody>
        </p:sp>
        <p:sp>
          <p:nvSpPr>
            <p:cNvPr id="5" name="TextBox 4">
              <a:extLst>
                <a:ext uri="{FF2B5EF4-FFF2-40B4-BE49-F238E27FC236}">
                  <a16:creationId xmlns:a16="http://schemas.microsoft.com/office/drawing/2014/main" id="{1041DD9A-7A98-9D3C-752F-372FBED337B2}"/>
                </a:ext>
              </a:extLst>
            </p:cNvPr>
            <p:cNvSpPr txBox="1"/>
            <p:nvPr/>
          </p:nvSpPr>
          <p:spPr>
            <a:xfrm>
              <a:off x="1853738" y="3966338"/>
              <a:ext cx="4873450" cy="369332"/>
            </a:xfrm>
            <a:prstGeom prst="rect">
              <a:avLst/>
            </a:prstGeom>
            <a:noFill/>
          </p:spPr>
          <p:txBody>
            <a:bodyPr wrap="none" rtlCol="0">
              <a:spAutoFit/>
            </a:bodyPr>
            <a:lstStyle/>
            <a:p>
              <a:r>
                <a:rPr lang="en-IN" dirty="0"/>
                <a:t>174, 175, 176, 177, 178, 179, 180, 181, ………., 198</a:t>
              </a:r>
            </a:p>
          </p:txBody>
        </p:sp>
        <p:sp>
          <p:nvSpPr>
            <p:cNvPr id="6" name="TextBox 5">
              <a:extLst>
                <a:ext uri="{FF2B5EF4-FFF2-40B4-BE49-F238E27FC236}">
                  <a16:creationId xmlns:a16="http://schemas.microsoft.com/office/drawing/2014/main" id="{97F44BA8-A87F-C682-9E4D-EFCE69B11D25}"/>
                </a:ext>
              </a:extLst>
            </p:cNvPr>
            <p:cNvSpPr txBox="1"/>
            <p:nvPr/>
          </p:nvSpPr>
          <p:spPr>
            <a:xfrm>
              <a:off x="1853738" y="2199885"/>
              <a:ext cx="4490332" cy="369332"/>
            </a:xfrm>
            <a:prstGeom prst="rect">
              <a:avLst/>
            </a:prstGeom>
            <a:noFill/>
          </p:spPr>
          <p:txBody>
            <a:bodyPr wrap="none" rtlCol="0">
              <a:spAutoFit/>
            </a:bodyPr>
            <a:lstStyle/>
            <a:p>
              <a:r>
                <a:rPr lang="en-IN" dirty="0"/>
                <a:t>1, 2, 3, 4, 5, 6, 7, 8, 9, 10, 11, 12, 13, ………., 25</a:t>
              </a:r>
            </a:p>
          </p:txBody>
        </p:sp>
        <p:sp>
          <p:nvSpPr>
            <p:cNvPr id="7" name="TextBox 6">
              <a:extLst>
                <a:ext uri="{FF2B5EF4-FFF2-40B4-BE49-F238E27FC236}">
                  <a16:creationId xmlns:a16="http://schemas.microsoft.com/office/drawing/2014/main" id="{3C4872F9-6FEC-932E-7670-37F55A38085D}"/>
                </a:ext>
              </a:extLst>
            </p:cNvPr>
            <p:cNvSpPr txBox="1"/>
            <p:nvPr/>
          </p:nvSpPr>
          <p:spPr>
            <a:xfrm>
              <a:off x="1853738" y="2668677"/>
              <a:ext cx="4549643" cy="369332"/>
            </a:xfrm>
            <a:prstGeom prst="rect">
              <a:avLst/>
            </a:prstGeom>
            <a:noFill/>
          </p:spPr>
          <p:txBody>
            <a:bodyPr wrap="none" rtlCol="0">
              <a:spAutoFit/>
            </a:bodyPr>
            <a:lstStyle/>
            <a:p>
              <a:r>
                <a:rPr lang="en-IN" dirty="0"/>
                <a:t>2, 3, 4, 5, 6, 7, 8, 9, 10, 11, 12, 13, 14 ………., 26</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CBD219E-3507-D5EF-7FEC-36F7F96272CE}"/>
                    </a:ext>
                  </a:extLst>
                </p:cNvPr>
                <p:cNvSpPr txBox="1"/>
                <p:nvPr/>
              </p:nvSpPr>
              <p:spPr>
                <a:xfrm>
                  <a:off x="573578" y="1803862"/>
                  <a:ext cx="4785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1</m:t>
                            </m:r>
                          </m:sub>
                        </m:sSub>
                      </m:oMath>
                    </m:oMathPara>
                  </a14:m>
                  <a:endParaRPr lang="en-IN" dirty="0"/>
                </a:p>
              </p:txBody>
            </p:sp>
          </mc:Choice>
          <mc:Fallback xmlns="">
            <p:sp>
              <p:nvSpPr>
                <p:cNvPr id="8" name="TextBox 7">
                  <a:extLst>
                    <a:ext uri="{FF2B5EF4-FFF2-40B4-BE49-F238E27FC236}">
                      <a16:creationId xmlns:a16="http://schemas.microsoft.com/office/drawing/2014/main" id="{FCBD219E-3507-D5EF-7FEC-36F7F96272CE}"/>
                    </a:ext>
                  </a:extLst>
                </p:cNvPr>
                <p:cNvSpPr txBox="1">
                  <a:spLocks noRot="1" noChangeAspect="1" noMove="1" noResize="1" noEditPoints="1" noAdjustHandles="1" noChangeArrowheads="1" noChangeShapeType="1" noTextEdit="1"/>
                </p:cNvSpPr>
                <p:nvPr/>
              </p:nvSpPr>
              <p:spPr>
                <a:xfrm>
                  <a:off x="573578" y="1803862"/>
                  <a:ext cx="478529" cy="36933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0A586DF-87AF-9197-09B7-F252E55A16E8}"/>
                    </a:ext>
                  </a:extLst>
                </p:cNvPr>
                <p:cNvSpPr txBox="1"/>
                <p:nvPr/>
              </p:nvSpPr>
              <p:spPr>
                <a:xfrm>
                  <a:off x="573578" y="2199885"/>
                  <a:ext cx="4838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2</m:t>
                            </m:r>
                          </m:sub>
                        </m:sSub>
                      </m:oMath>
                    </m:oMathPara>
                  </a14:m>
                  <a:endParaRPr lang="en-IN" dirty="0"/>
                </a:p>
              </p:txBody>
            </p:sp>
          </mc:Choice>
          <mc:Fallback xmlns="">
            <p:sp>
              <p:nvSpPr>
                <p:cNvPr id="9" name="TextBox 8">
                  <a:extLst>
                    <a:ext uri="{FF2B5EF4-FFF2-40B4-BE49-F238E27FC236}">
                      <a16:creationId xmlns:a16="http://schemas.microsoft.com/office/drawing/2014/main" id="{60A586DF-87AF-9197-09B7-F252E55A16E8}"/>
                    </a:ext>
                  </a:extLst>
                </p:cNvPr>
                <p:cNvSpPr txBox="1">
                  <a:spLocks noRot="1" noChangeAspect="1" noMove="1" noResize="1" noEditPoints="1" noAdjustHandles="1" noChangeArrowheads="1" noChangeShapeType="1" noTextEdit="1"/>
                </p:cNvSpPr>
                <p:nvPr/>
              </p:nvSpPr>
              <p:spPr>
                <a:xfrm>
                  <a:off x="573578" y="2199885"/>
                  <a:ext cx="483850" cy="369332"/>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714D448-8DCF-B935-267F-FDC1F23B462D}"/>
                    </a:ext>
                  </a:extLst>
                </p:cNvPr>
                <p:cNvSpPr txBox="1"/>
                <p:nvPr/>
              </p:nvSpPr>
              <p:spPr>
                <a:xfrm>
                  <a:off x="573577" y="2668677"/>
                  <a:ext cx="4838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3</m:t>
                            </m:r>
                          </m:sub>
                        </m:sSub>
                      </m:oMath>
                    </m:oMathPara>
                  </a14:m>
                  <a:endParaRPr lang="en-IN" dirty="0"/>
                </a:p>
              </p:txBody>
            </p:sp>
          </mc:Choice>
          <mc:Fallback xmlns="">
            <p:sp>
              <p:nvSpPr>
                <p:cNvPr id="10" name="TextBox 9">
                  <a:extLst>
                    <a:ext uri="{FF2B5EF4-FFF2-40B4-BE49-F238E27FC236}">
                      <a16:creationId xmlns:a16="http://schemas.microsoft.com/office/drawing/2014/main" id="{2714D448-8DCF-B935-267F-FDC1F23B462D}"/>
                    </a:ext>
                  </a:extLst>
                </p:cNvPr>
                <p:cNvSpPr txBox="1">
                  <a:spLocks noRot="1" noChangeAspect="1" noMove="1" noResize="1" noEditPoints="1" noAdjustHandles="1" noChangeArrowheads="1" noChangeShapeType="1" noTextEdit="1"/>
                </p:cNvSpPr>
                <p:nvPr/>
              </p:nvSpPr>
              <p:spPr>
                <a:xfrm>
                  <a:off x="573577" y="2668677"/>
                  <a:ext cx="483850"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A00BBD9-34F1-A463-2D75-5EF8E0C00ACA}"/>
                    </a:ext>
                  </a:extLst>
                </p:cNvPr>
                <p:cNvSpPr txBox="1"/>
                <p:nvPr/>
              </p:nvSpPr>
              <p:spPr>
                <a:xfrm>
                  <a:off x="440572" y="3966338"/>
                  <a:ext cx="6740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175</m:t>
                            </m:r>
                          </m:sub>
                        </m:sSub>
                      </m:oMath>
                    </m:oMathPara>
                  </a14:m>
                  <a:endParaRPr lang="en-IN" dirty="0"/>
                </a:p>
              </p:txBody>
            </p:sp>
          </mc:Choice>
          <mc:Fallback xmlns="">
            <p:sp>
              <p:nvSpPr>
                <p:cNvPr id="11" name="TextBox 10">
                  <a:extLst>
                    <a:ext uri="{FF2B5EF4-FFF2-40B4-BE49-F238E27FC236}">
                      <a16:creationId xmlns:a16="http://schemas.microsoft.com/office/drawing/2014/main" id="{1A00BBD9-34F1-A463-2D75-5EF8E0C00ACA}"/>
                    </a:ext>
                  </a:extLst>
                </p:cNvPr>
                <p:cNvSpPr txBox="1">
                  <a:spLocks noRot="1" noChangeAspect="1" noMove="1" noResize="1" noEditPoints="1" noAdjustHandles="1" noChangeArrowheads="1" noChangeShapeType="1" noTextEdit="1"/>
                </p:cNvSpPr>
                <p:nvPr/>
              </p:nvSpPr>
              <p:spPr>
                <a:xfrm>
                  <a:off x="440572" y="3966338"/>
                  <a:ext cx="674095" cy="369332"/>
                </a:xfrm>
                <a:prstGeom prst="rect">
                  <a:avLst/>
                </a:prstGeom>
                <a:blipFill>
                  <a:blip r:embed="rId5"/>
                  <a:stretch>
                    <a:fillRect/>
                  </a:stretch>
                </a:blipFill>
              </p:spPr>
              <p:txBody>
                <a:bodyPr/>
                <a:lstStyle/>
                <a:p>
                  <a:r>
                    <a:rPr lang="en-IN">
                      <a:noFill/>
                    </a:rPr>
                    <a:t> </a:t>
                  </a:r>
                </a:p>
              </p:txBody>
            </p:sp>
          </mc:Fallback>
        </mc:AlternateContent>
        <p:sp>
          <p:nvSpPr>
            <p:cNvPr id="12" name="TextBox 11">
              <a:extLst>
                <a:ext uri="{FF2B5EF4-FFF2-40B4-BE49-F238E27FC236}">
                  <a16:creationId xmlns:a16="http://schemas.microsoft.com/office/drawing/2014/main" id="{6EFEC3B3-E28A-A36F-27DA-84E43D1EC48A}"/>
                </a:ext>
              </a:extLst>
            </p:cNvPr>
            <p:cNvSpPr txBox="1"/>
            <p:nvPr/>
          </p:nvSpPr>
          <p:spPr>
            <a:xfrm>
              <a:off x="663440" y="3179008"/>
              <a:ext cx="247184" cy="646331"/>
            </a:xfrm>
            <a:prstGeom prst="rect">
              <a:avLst/>
            </a:prstGeom>
            <a:noFill/>
          </p:spPr>
          <p:txBody>
            <a:bodyPr wrap="none" rtlCol="0">
              <a:spAutoFit/>
            </a:bodyPr>
            <a:lstStyle/>
            <a:p>
              <a:r>
                <a:rPr lang="en-IN" dirty="0"/>
                <a:t>:</a:t>
              </a:r>
            </a:p>
            <a:p>
              <a:r>
                <a:rPr lang="en-IN" dirty="0"/>
                <a:t>:</a:t>
              </a:r>
            </a:p>
          </p:txBody>
        </p:sp>
        <p:sp>
          <p:nvSpPr>
            <p:cNvPr id="13" name="TextBox 12">
              <a:extLst>
                <a:ext uri="{FF2B5EF4-FFF2-40B4-BE49-F238E27FC236}">
                  <a16:creationId xmlns:a16="http://schemas.microsoft.com/office/drawing/2014/main" id="{2331C0A3-D829-46DA-333B-82E524FF11DE}"/>
                </a:ext>
              </a:extLst>
            </p:cNvPr>
            <p:cNvSpPr txBox="1"/>
            <p:nvPr/>
          </p:nvSpPr>
          <p:spPr>
            <a:xfrm>
              <a:off x="4040394" y="3173661"/>
              <a:ext cx="247184" cy="646331"/>
            </a:xfrm>
            <a:prstGeom prst="rect">
              <a:avLst/>
            </a:prstGeom>
            <a:noFill/>
          </p:spPr>
          <p:txBody>
            <a:bodyPr wrap="none" rtlCol="0">
              <a:spAutoFit/>
            </a:bodyPr>
            <a:lstStyle/>
            <a:p>
              <a:r>
                <a:rPr lang="en-IN" dirty="0"/>
                <a:t>:</a:t>
              </a:r>
            </a:p>
            <a:p>
              <a:r>
                <a:rPr lang="en-IN" dirty="0"/>
                <a:t>:</a:t>
              </a:r>
            </a:p>
          </p:txBody>
        </p:sp>
        <p:cxnSp>
          <p:nvCxnSpPr>
            <p:cNvPr id="15" name="Straight Arrow Connector 14">
              <a:extLst>
                <a:ext uri="{FF2B5EF4-FFF2-40B4-BE49-F238E27FC236}">
                  <a16:creationId xmlns:a16="http://schemas.microsoft.com/office/drawing/2014/main" id="{47B5C465-F148-1A30-C32D-6FBA0B7F86D3}"/>
                </a:ext>
              </a:extLst>
            </p:cNvPr>
            <p:cNvCxnSpPr>
              <a:cxnSpLocks/>
            </p:cNvCxnSpPr>
            <p:nvPr/>
          </p:nvCxnSpPr>
          <p:spPr>
            <a:xfrm>
              <a:off x="1234993" y="1988528"/>
              <a:ext cx="3776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F41BBD8B-3A33-A052-17AF-9941004C9F5B}"/>
                </a:ext>
              </a:extLst>
            </p:cNvPr>
            <p:cNvCxnSpPr/>
            <p:nvPr/>
          </p:nvCxnSpPr>
          <p:spPr>
            <a:xfrm>
              <a:off x="1229454" y="2390310"/>
              <a:ext cx="3776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5095D6C-3F4F-27D6-42B4-95C43E268862}"/>
                </a:ext>
              </a:extLst>
            </p:cNvPr>
            <p:cNvCxnSpPr/>
            <p:nvPr/>
          </p:nvCxnSpPr>
          <p:spPr>
            <a:xfrm>
              <a:off x="1223915" y="2858594"/>
              <a:ext cx="3776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A2D9005-F108-A0C7-DAD4-E570278E616D}"/>
                </a:ext>
              </a:extLst>
            </p:cNvPr>
            <p:cNvCxnSpPr/>
            <p:nvPr/>
          </p:nvCxnSpPr>
          <p:spPr>
            <a:xfrm>
              <a:off x="1259933" y="4174778"/>
              <a:ext cx="3776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8E0E030C-6C37-0BB1-3FC4-0D44C98F7C3E}"/>
                </a:ext>
              </a:extLst>
            </p:cNvPr>
            <p:cNvSpPr/>
            <p:nvPr/>
          </p:nvSpPr>
          <p:spPr>
            <a:xfrm>
              <a:off x="182880" y="1604356"/>
              <a:ext cx="6824749" cy="310064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grpSp>
      <p:grpSp>
        <p:nvGrpSpPr>
          <p:cNvPr id="34" name="Group 33">
            <a:extLst>
              <a:ext uri="{FF2B5EF4-FFF2-40B4-BE49-F238E27FC236}">
                <a16:creationId xmlns:a16="http://schemas.microsoft.com/office/drawing/2014/main" id="{945199CB-8408-4CC9-9BF3-3F1BBB1D12D9}"/>
              </a:ext>
            </a:extLst>
          </p:cNvPr>
          <p:cNvGrpSpPr/>
          <p:nvPr/>
        </p:nvGrpSpPr>
        <p:grpSpPr>
          <a:xfrm>
            <a:off x="8656728" y="1604356"/>
            <a:ext cx="2208415" cy="3100648"/>
            <a:chOff x="9241955" y="1474815"/>
            <a:chExt cx="2208415" cy="3100648"/>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915EC7E-3205-6B66-B897-1EBF8D1D4673}"/>
                    </a:ext>
                  </a:extLst>
                </p:cNvPr>
                <p:cNvSpPr txBox="1"/>
                <p:nvPr/>
              </p:nvSpPr>
              <p:spPr>
                <a:xfrm>
                  <a:off x="10764043" y="1790992"/>
                  <a:ext cx="4411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1</m:t>
                            </m:r>
                          </m:sub>
                        </m:sSub>
                      </m:oMath>
                    </m:oMathPara>
                  </a14:m>
                  <a:endParaRPr lang="en-IN" dirty="0"/>
                </a:p>
              </p:txBody>
            </p:sp>
          </mc:Choice>
          <mc:Fallback xmlns="">
            <p:sp>
              <p:nvSpPr>
                <p:cNvPr id="19" name="TextBox 18">
                  <a:extLst>
                    <a:ext uri="{FF2B5EF4-FFF2-40B4-BE49-F238E27FC236}">
                      <a16:creationId xmlns:a16="http://schemas.microsoft.com/office/drawing/2014/main" id="{5915EC7E-3205-6B66-B897-1EBF8D1D4673}"/>
                    </a:ext>
                  </a:extLst>
                </p:cNvPr>
                <p:cNvSpPr txBox="1">
                  <a:spLocks noRot="1" noChangeAspect="1" noMove="1" noResize="1" noEditPoints="1" noAdjustHandles="1" noChangeArrowheads="1" noChangeShapeType="1" noTextEdit="1"/>
                </p:cNvSpPr>
                <p:nvPr/>
              </p:nvSpPr>
              <p:spPr>
                <a:xfrm>
                  <a:off x="10764043" y="1790992"/>
                  <a:ext cx="441146" cy="36933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868EBBD-BC29-57FE-0DA3-5627999956E1}"/>
                    </a:ext>
                  </a:extLst>
                </p:cNvPr>
                <p:cNvSpPr txBox="1"/>
                <p:nvPr/>
              </p:nvSpPr>
              <p:spPr>
                <a:xfrm>
                  <a:off x="10764043" y="2187015"/>
                  <a:ext cx="4464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2</m:t>
                            </m:r>
                          </m:sub>
                        </m:sSub>
                      </m:oMath>
                    </m:oMathPara>
                  </a14:m>
                  <a:endParaRPr lang="en-IN" dirty="0"/>
                </a:p>
              </p:txBody>
            </p:sp>
          </mc:Choice>
          <mc:Fallback xmlns="">
            <p:sp>
              <p:nvSpPr>
                <p:cNvPr id="20" name="TextBox 19">
                  <a:extLst>
                    <a:ext uri="{FF2B5EF4-FFF2-40B4-BE49-F238E27FC236}">
                      <a16:creationId xmlns:a16="http://schemas.microsoft.com/office/drawing/2014/main" id="{5868EBBD-BC29-57FE-0DA3-5627999956E1}"/>
                    </a:ext>
                  </a:extLst>
                </p:cNvPr>
                <p:cNvSpPr txBox="1">
                  <a:spLocks noRot="1" noChangeAspect="1" noMove="1" noResize="1" noEditPoints="1" noAdjustHandles="1" noChangeArrowheads="1" noChangeShapeType="1" noTextEdit="1"/>
                </p:cNvSpPr>
                <p:nvPr/>
              </p:nvSpPr>
              <p:spPr>
                <a:xfrm>
                  <a:off x="10764043" y="2187015"/>
                  <a:ext cx="446468" cy="369332"/>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CA74310-2A6B-DCBC-AC1B-8D8FE17568EC}"/>
                    </a:ext>
                  </a:extLst>
                </p:cNvPr>
                <p:cNvSpPr txBox="1"/>
                <p:nvPr/>
              </p:nvSpPr>
              <p:spPr>
                <a:xfrm>
                  <a:off x="10764042" y="2655807"/>
                  <a:ext cx="4464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3</m:t>
                            </m:r>
                          </m:sub>
                        </m:sSub>
                      </m:oMath>
                    </m:oMathPara>
                  </a14:m>
                  <a:endParaRPr lang="en-IN" dirty="0"/>
                </a:p>
              </p:txBody>
            </p:sp>
          </mc:Choice>
          <mc:Fallback xmlns="">
            <p:sp>
              <p:nvSpPr>
                <p:cNvPr id="21" name="TextBox 20">
                  <a:extLst>
                    <a:ext uri="{FF2B5EF4-FFF2-40B4-BE49-F238E27FC236}">
                      <a16:creationId xmlns:a16="http://schemas.microsoft.com/office/drawing/2014/main" id="{1CA74310-2A6B-DCBC-AC1B-8D8FE17568EC}"/>
                    </a:ext>
                  </a:extLst>
                </p:cNvPr>
                <p:cNvSpPr txBox="1">
                  <a:spLocks noRot="1" noChangeAspect="1" noMove="1" noResize="1" noEditPoints="1" noAdjustHandles="1" noChangeArrowheads="1" noChangeShapeType="1" noTextEdit="1"/>
                </p:cNvSpPr>
                <p:nvPr/>
              </p:nvSpPr>
              <p:spPr>
                <a:xfrm>
                  <a:off x="10764042" y="2655807"/>
                  <a:ext cx="446468" cy="369332"/>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01EAF27-CF7C-DA47-DA57-1F23912211A1}"/>
                    </a:ext>
                  </a:extLst>
                </p:cNvPr>
                <p:cNvSpPr txBox="1"/>
                <p:nvPr/>
              </p:nvSpPr>
              <p:spPr>
                <a:xfrm>
                  <a:off x="10631037" y="3953468"/>
                  <a:ext cx="63671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175</m:t>
                            </m:r>
                          </m:sub>
                        </m:sSub>
                      </m:oMath>
                    </m:oMathPara>
                  </a14:m>
                  <a:endParaRPr lang="en-IN" dirty="0"/>
                </a:p>
              </p:txBody>
            </p:sp>
          </mc:Choice>
          <mc:Fallback xmlns="">
            <p:sp>
              <p:nvSpPr>
                <p:cNvPr id="22" name="TextBox 21">
                  <a:extLst>
                    <a:ext uri="{FF2B5EF4-FFF2-40B4-BE49-F238E27FC236}">
                      <a16:creationId xmlns:a16="http://schemas.microsoft.com/office/drawing/2014/main" id="{B01EAF27-CF7C-DA47-DA57-1F23912211A1}"/>
                    </a:ext>
                  </a:extLst>
                </p:cNvPr>
                <p:cNvSpPr txBox="1">
                  <a:spLocks noRot="1" noChangeAspect="1" noMove="1" noResize="1" noEditPoints="1" noAdjustHandles="1" noChangeArrowheads="1" noChangeShapeType="1" noTextEdit="1"/>
                </p:cNvSpPr>
                <p:nvPr/>
              </p:nvSpPr>
              <p:spPr>
                <a:xfrm>
                  <a:off x="10631037" y="3953468"/>
                  <a:ext cx="636713" cy="369332"/>
                </a:xfrm>
                <a:prstGeom prst="rect">
                  <a:avLst/>
                </a:prstGeom>
                <a:blipFill>
                  <a:blip r:embed="rId9"/>
                  <a:stretch>
                    <a:fillRect/>
                  </a:stretch>
                </a:blipFill>
              </p:spPr>
              <p:txBody>
                <a:bodyPr/>
                <a:lstStyle/>
                <a:p>
                  <a:r>
                    <a:rPr lang="en-IN">
                      <a:noFill/>
                    </a:rPr>
                    <a:t> </a:t>
                  </a:r>
                </a:p>
              </p:txBody>
            </p:sp>
          </mc:Fallback>
        </mc:AlternateContent>
        <p:sp>
          <p:nvSpPr>
            <p:cNvPr id="23" name="TextBox 22">
              <a:extLst>
                <a:ext uri="{FF2B5EF4-FFF2-40B4-BE49-F238E27FC236}">
                  <a16:creationId xmlns:a16="http://schemas.microsoft.com/office/drawing/2014/main" id="{9A2CF2D5-EA95-DEAC-E0C9-82C5DD3A95C3}"/>
                </a:ext>
              </a:extLst>
            </p:cNvPr>
            <p:cNvSpPr txBox="1"/>
            <p:nvPr/>
          </p:nvSpPr>
          <p:spPr>
            <a:xfrm>
              <a:off x="10853905" y="3166138"/>
              <a:ext cx="247184" cy="646331"/>
            </a:xfrm>
            <a:prstGeom prst="rect">
              <a:avLst/>
            </a:prstGeom>
            <a:noFill/>
          </p:spPr>
          <p:txBody>
            <a:bodyPr wrap="none" rtlCol="0">
              <a:spAutoFit/>
            </a:bodyPr>
            <a:lstStyle/>
            <a:p>
              <a:r>
                <a:rPr lang="en-IN" dirty="0"/>
                <a:t>:</a:t>
              </a:r>
            </a:p>
            <a:p>
              <a:r>
                <a:rPr lang="en-IN" dirty="0"/>
                <a:t>:</a:t>
              </a:r>
            </a:p>
          </p:txBody>
        </p:sp>
        <p:cxnSp>
          <p:nvCxnSpPr>
            <p:cNvPr id="24" name="Straight Arrow Connector 23">
              <a:extLst>
                <a:ext uri="{FF2B5EF4-FFF2-40B4-BE49-F238E27FC236}">
                  <a16:creationId xmlns:a16="http://schemas.microsoft.com/office/drawing/2014/main" id="{57170E5D-48CF-59B5-3096-B8F222988C89}"/>
                </a:ext>
              </a:extLst>
            </p:cNvPr>
            <p:cNvCxnSpPr>
              <a:cxnSpLocks/>
            </p:cNvCxnSpPr>
            <p:nvPr/>
          </p:nvCxnSpPr>
          <p:spPr>
            <a:xfrm flipH="1">
              <a:off x="10132382" y="1988528"/>
              <a:ext cx="3776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B6C7111F-3694-33C2-10C2-0A181AF7F92A}"/>
                </a:ext>
              </a:extLst>
            </p:cNvPr>
            <p:cNvCxnSpPr>
              <a:cxnSpLocks/>
            </p:cNvCxnSpPr>
            <p:nvPr/>
          </p:nvCxnSpPr>
          <p:spPr>
            <a:xfrm flipH="1">
              <a:off x="10126843" y="2390310"/>
              <a:ext cx="3776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7829F1D5-A047-3E6A-1B8E-BBDC9A4C910D}"/>
                </a:ext>
              </a:extLst>
            </p:cNvPr>
            <p:cNvCxnSpPr>
              <a:cxnSpLocks/>
            </p:cNvCxnSpPr>
            <p:nvPr/>
          </p:nvCxnSpPr>
          <p:spPr>
            <a:xfrm flipH="1">
              <a:off x="10121304" y="2858594"/>
              <a:ext cx="3776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4E1DAB95-3541-2563-CAFF-AF5395D1E8B0}"/>
                </a:ext>
              </a:extLst>
            </p:cNvPr>
            <p:cNvCxnSpPr>
              <a:cxnSpLocks/>
            </p:cNvCxnSpPr>
            <p:nvPr/>
          </p:nvCxnSpPr>
          <p:spPr>
            <a:xfrm flipH="1">
              <a:off x="10157322" y="4174778"/>
              <a:ext cx="3776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837C0321-A89A-3892-59B0-2477D4BF250D}"/>
                </a:ext>
              </a:extLst>
            </p:cNvPr>
            <p:cNvSpPr txBox="1"/>
            <p:nvPr/>
          </p:nvSpPr>
          <p:spPr>
            <a:xfrm>
              <a:off x="9459699" y="1790992"/>
              <a:ext cx="418704" cy="369332"/>
            </a:xfrm>
            <a:prstGeom prst="rect">
              <a:avLst/>
            </a:prstGeom>
            <a:noFill/>
          </p:spPr>
          <p:txBody>
            <a:bodyPr wrap="none" rtlCol="0">
              <a:spAutoFit/>
            </a:bodyPr>
            <a:lstStyle/>
            <a:p>
              <a:r>
                <a:rPr lang="en-IN" dirty="0"/>
                <a:t>25</a:t>
              </a:r>
            </a:p>
          </p:txBody>
        </p:sp>
        <p:sp>
          <p:nvSpPr>
            <p:cNvPr id="29" name="TextBox 28">
              <a:extLst>
                <a:ext uri="{FF2B5EF4-FFF2-40B4-BE49-F238E27FC236}">
                  <a16:creationId xmlns:a16="http://schemas.microsoft.com/office/drawing/2014/main" id="{A38ACBFE-976D-E89C-9A44-A5EE053008A5}"/>
                </a:ext>
              </a:extLst>
            </p:cNvPr>
            <p:cNvSpPr txBox="1"/>
            <p:nvPr/>
          </p:nvSpPr>
          <p:spPr>
            <a:xfrm>
              <a:off x="9448621" y="2199885"/>
              <a:ext cx="418704" cy="369332"/>
            </a:xfrm>
            <a:prstGeom prst="rect">
              <a:avLst/>
            </a:prstGeom>
            <a:noFill/>
          </p:spPr>
          <p:txBody>
            <a:bodyPr wrap="none" rtlCol="0">
              <a:spAutoFit/>
            </a:bodyPr>
            <a:lstStyle/>
            <a:p>
              <a:r>
                <a:rPr lang="en-IN" dirty="0"/>
                <a:t>26</a:t>
              </a:r>
            </a:p>
          </p:txBody>
        </p:sp>
        <p:sp>
          <p:nvSpPr>
            <p:cNvPr id="30" name="TextBox 29">
              <a:extLst>
                <a:ext uri="{FF2B5EF4-FFF2-40B4-BE49-F238E27FC236}">
                  <a16:creationId xmlns:a16="http://schemas.microsoft.com/office/drawing/2014/main" id="{35550154-2D5C-50D7-4F47-C8644C0AE8F0}"/>
                </a:ext>
              </a:extLst>
            </p:cNvPr>
            <p:cNvSpPr txBox="1"/>
            <p:nvPr/>
          </p:nvSpPr>
          <p:spPr>
            <a:xfrm>
              <a:off x="9459699" y="2668677"/>
              <a:ext cx="418704" cy="369332"/>
            </a:xfrm>
            <a:prstGeom prst="rect">
              <a:avLst/>
            </a:prstGeom>
            <a:noFill/>
          </p:spPr>
          <p:txBody>
            <a:bodyPr wrap="none" rtlCol="0">
              <a:spAutoFit/>
            </a:bodyPr>
            <a:lstStyle/>
            <a:p>
              <a:r>
                <a:rPr lang="en-IN" dirty="0"/>
                <a:t>27</a:t>
              </a:r>
            </a:p>
          </p:txBody>
        </p:sp>
        <p:sp>
          <p:nvSpPr>
            <p:cNvPr id="31" name="TextBox 30">
              <a:extLst>
                <a:ext uri="{FF2B5EF4-FFF2-40B4-BE49-F238E27FC236}">
                  <a16:creationId xmlns:a16="http://schemas.microsoft.com/office/drawing/2014/main" id="{E22CDB68-A358-C744-284A-343C80C579C8}"/>
                </a:ext>
              </a:extLst>
            </p:cNvPr>
            <p:cNvSpPr txBox="1"/>
            <p:nvPr/>
          </p:nvSpPr>
          <p:spPr>
            <a:xfrm>
              <a:off x="9431372" y="3990112"/>
              <a:ext cx="535724" cy="369332"/>
            </a:xfrm>
            <a:prstGeom prst="rect">
              <a:avLst/>
            </a:prstGeom>
            <a:noFill/>
          </p:spPr>
          <p:txBody>
            <a:bodyPr wrap="none" rtlCol="0">
              <a:spAutoFit/>
            </a:bodyPr>
            <a:lstStyle/>
            <a:p>
              <a:r>
                <a:rPr lang="en-IN" dirty="0"/>
                <a:t>199</a:t>
              </a:r>
            </a:p>
          </p:txBody>
        </p:sp>
        <p:sp>
          <p:nvSpPr>
            <p:cNvPr id="33" name="Rectangle 32">
              <a:extLst>
                <a:ext uri="{FF2B5EF4-FFF2-40B4-BE49-F238E27FC236}">
                  <a16:creationId xmlns:a16="http://schemas.microsoft.com/office/drawing/2014/main" id="{311588EF-3914-B974-84D8-834C94BFA50A}"/>
                </a:ext>
              </a:extLst>
            </p:cNvPr>
            <p:cNvSpPr/>
            <p:nvPr/>
          </p:nvSpPr>
          <p:spPr>
            <a:xfrm>
              <a:off x="9241955" y="1474815"/>
              <a:ext cx="2208415" cy="310064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grpSp>
    </p:spTree>
    <p:extLst>
      <p:ext uri="{BB962C8B-B14F-4D97-AF65-F5344CB8AC3E}">
        <p14:creationId xmlns:p14="http://schemas.microsoft.com/office/powerpoint/2010/main" val="1902219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0AAA54-2F8A-9AD3-E389-F645C200A67B}"/>
              </a:ext>
            </a:extLst>
          </p:cNvPr>
          <p:cNvSpPr/>
          <p:nvPr/>
        </p:nvSpPr>
        <p:spPr>
          <a:xfrm>
            <a:off x="0" y="0"/>
            <a:ext cx="609600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DBE6AF3A-F73E-A05C-0A3E-194DA98F8791}"/>
              </a:ext>
            </a:extLst>
          </p:cNvPr>
          <p:cNvSpPr/>
          <p:nvPr/>
        </p:nvSpPr>
        <p:spPr>
          <a:xfrm>
            <a:off x="6096000" y="0"/>
            <a:ext cx="6096000" cy="18288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42534BF6-0ACC-DF75-5399-47962A36E511}"/>
              </a:ext>
            </a:extLst>
          </p:cNvPr>
          <p:cNvSpPr/>
          <p:nvPr/>
        </p:nvSpPr>
        <p:spPr>
          <a:xfrm>
            <a:off x="0" y="182880"/>
            <a:ext cx="12192000" cy="71489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IN" sz="3600" dirty="0">
                <a:solidFill>
                  <a:schemeClr val="accent1">
                    <a:lumMod val="50000"/>
                  </a:schemeClr>
                </a:solidFill>
                <a:latin typeface="Times New Roman" panose="02020603050405020304" pitchFamily="18" charset="0"/>
                <a:cs typeface="Times New Roman" panose="02020603050405020304" pitchFamily="18" charset="0"/>
              </a:rPr>
              <a:t>Forward Pass:-</a:t>
            </a:r>
          </a:p>
        </p:txBody>
      </p:sp>
      <p:pic>
        <p:nvPicPr>
          <p:cNvPr id="7" name="Picture 6">
            <a:extLst>
              <a:ext uri="{FF2B5EF4-FFF2-40B4-BE49-F238E27FC236}">
                <a16:creationId xmlns:a16="http://schemas.microsoft.com/office/drawing/2014/main" id="{16825F2A-7830-9CEE-E593-095183CC2E64}"/>
              </a:ext>
            </a:extLst>
          </p:cNvPr>
          <p:cNvPicPr>
            <a:picLocks noChangeAspect="1"/>
          </p:cNvPicPr>
          <p:nvPr/>
        </p:nvPicPr>
        <p:blipFill>
          <a:blip r:embed="rId2"/>
          <a:stretch>
            <a:fillRect/>
          </a:stretch>
        </p:blipFill>
        <p:spPr>
          <a:xfrm>
            <a:off x="6096000" y="1020127"/>
            <a:ext cx="5848350" cy="4086225"/>
          </a:xfrm>
          <a:prstGeom prst="rect">
            <a:avLst/>
          </a:prstGeom>
        </p:spPr>
      </p:pic>
      <p:sp>
        <p:nvSpPr>
          <p:cNvPr id="8" name="TextBox 7">
            <a:extLst>
              <a:ext uri="{FF2B5EF4-FFF2-40B4-BE49-F238E27FC236}">
                <a16:creationId xmlns:a16="http://schemas.microsoft.com/office/drawing/2014/main" id="{005EC14E-D79E-5EDA-6305-9222977B134E}"/>
              </a:ext>
            </a:extLst>
          </p:cNvPr>
          <p:cNvSpPr txBox="1"/>
          <p:nvPr/>
        </p:nvSpPr>
        <p:spPr>
          <a:xfrm>
            <a:off x="7755774" y="5228704"/>
            <a:ext cx="2776451" cy="369332"/>
          </a:xfrm>
          <a:prstGeom prst="rect">
            <a:avLst/>
          </a:prstGeom>
          <a:noFill/>
        </p:spPr>
        <p:txBody>
          <a:bodyPr wrap="square" rtlCol="0">
            <a:spAutoFit/>
          </a:bodyPr>
          <a:lstStyle/>
          <a:p>
            <a:pPr algn="ctr"/>
            <a:r>
              <a:rPr lang="en-IN" dirty="0"/>
              <a:t>Memory Cell</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8D935E0-C2C6-89E5-CBC0-DF7E1FB3B8C0}"/>
                  </a:ext>
                </a:extLst>
              </p:cNvPr>
              <p:cNvSpPr txBox="1"/>
              <p:nvPr/>
            </p:nvSpPr>
            <p:spPr>
              <a:xfrm>
                <a:off x="282633" y="1122218"/>
                <a:ext cx="5813367" cy="4663521"/>
              </a:xfrm>
              <a:prstGeom prst="rect">
                <a:avLst/>
              </a:prstGeom>
              <a:noFill/>
            </p:spPr>
            <p:txBody>
              <a:bodyPr wrap="square" rtlCol="0">
                <a:spAutoFit/>
              </a:bodyPr>
              <a:lstStyle/>
              <a:p>
                <a:r>
                  <a:rPr lang="en-IN" dirty="0"/>
                  <a:t>Operations that are performed inside each memory cell are given as:</a:t>
                </a:r>
              </a:p>
              <a:p>
                <a:endParaRPr lang="en-IN" dirty="0"/>
              </a:p>
              <a:p>
                <a:endParaRPr lang="en-IN" dirty="0"/>
              </a:p>
              <a:p>
                <a:pPr marL="285750" indent="-285750">
                  <a:buFont typeface="Wingdings" panose="05000000000000000000" pitchFamily="2" charset="2"/>
                  <a:buChar char="v"/>
                </a:pP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𝑡</m:t>
                        </m:r>
                      </m:sub>
                    </m:sSub>
                    <m:r>
                      <a:rPr lang="en-IN" b="0" i="1" smtClean="0">
                        <a:latin typeface="Cambria Math" panose="02040503050406030204" pitchFamily="18" charset="0"/>
                      </a:rPr>
                      <m:t>=</m:t>
                    </m:r>
                    <m:r>
                      <m:rPr>
                        <m:sty m:val="p"/>
                      </m:rPr>
                      <a:rPr lang="en-IN" b="0" i="0" smtClean="0">
                        <a:latin typeface="Cambria Math" panose="02040503050406030204" pitchFamily="18" charset="0"/>
                      </a:rPr>
                      <m:t>tanh</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𝑋𝐻</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𝑡</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𝐻𝐻</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𝑡</m:t>
                        </m:r>
                        <m:r>
                          <a:rPr lang="en-IN" b="0" i="1" smtClean="0">
                            <a:latin typeface="Cambria Math" panose="02040503050406030204" pitchFamily="18" charset="0"/>
                          </a:rPr>
                          <m:t>−1</m:t>
                        </m:r>
                      </m:sub>
                    </m:sSub>
                    <m:r>
                      <a:rPr lang="en-IN" b="0" i="1" smtClean="0">
                        <a:latin typeface="Cambria Math" panose="02040503050406030204" pitchFamily="18" charset="0"/>
                      </a:rPr>
                      <m:t> )</m:t>
                    </m:r>
                  </m:oMath>
                </a14:m>
                <a:endParaRPr lang="en-IN" dirty="0"/>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𝑡</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𝐻𝑌</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𝑡</m:t>
                        </m:r>
                      </m:sub>
                    </m:sSub>
                  </m:oMath>
                </a14:m>
                <a:endParaRPr lang="en-IN" dirty="0"/>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These two operations need to be written in the definition cell in the class RNN. </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All the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𝑡</m:t>
                        </m:r>
                      </m:sub>
                    </m:sSub>
                  </m:oMath>
                </a14:m>
                <a:r>
                  <a:rPr lang="en-IN" dirty="0"/>
                  <a:t> needs to be stored for the back-propagation through time (BPTT). In the template, they are all getting saved inside </a:t>
                </a:r>
                <a:r>
                  <a:rPr lang="en-IN" b="1" dirty="0" err="1">
                    <a:latin typeface="Times New Roman" panose="02020603050405020304" pitchFamily="18" charset="0"/>
                    <a:cs typeface="Times New Roman" panose="02020603050405020304" pitchFamily="18" charset="0"/>
                  </a:rPr>
                  <a:t>hidden_states</a:t>
                </a:r>
                <a:r>
                  <a:rPr lang="en-IN" b="1"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endParaRPr lang="en-IN"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Loss function is </a:t>
                </a:r>
                <a14:m>
                  <m:oMath xmlns:m="http://schemas.openxmlformats.org/officeDocument/2006/math">
                    <m:r>
                      <a:rPr lang="en-IN" b="1" i="1" smtClean="0">
                        <a:latin typeface="Cambria Math" panose="02040503050406030204" pitchFamily="18" charset="0"/>
                        <a:cs typeface="Times New Roman" panose="02020603050405020304" pitchFamily="18" charset="0"/>
                      </a:rPr>
                      <m:t>𝑳</m:t>
                    </m:r>
                    <m:r>
                      <a:rPr lang="en-IN" b="1" i="1" smtClean="0">
                        <a:latin typeface="Cambria Math" panose="02040503050406030204" pitchFamily="18" charset="0"/>
                        <a:cs typeface="Times New Roman" panose="02020603050405020304" pitchFamily="18" charset="0"/>
                      </a:rPr>
                      <m:t>= </m:t>
                    </m:r>
                    <m:f>
                      <m:fPr>
                        <m:ctrlPr>
                          <a:rPr lang="en-IN" b="1" i="1" smtClean="0">
                            <a:latin typeface="Cambria Math" panose="02040503050406030204" pitchFamily="18" charset="0"/>
                            <a:cs typeface="Times New Roman" panose="02020603050405020304" pitchFamily="18" charset="0"/>
                          </a:rPr>
                        </m:ctrlPr>
                      </m:fPr>
                      <m:num>
                        <m:r>
                          <a:rPr lang="en-IN" b="1" i="1" smtClean="0">
                            <a:latin typeface="Cambria Math" panose="02040503050406030204" pitchFamily="18" charset="0"/>
                            <a:cs typeface="Times New Roman" panose="02020603050405020304" pitchFamily="18" charset="0"/>
                          </a:rPr>
                          <m:t>𝟏</m:t>
                        </m:r>
                      </m:num>
                      <m:den>
                        <m:r>
                          <a:rPr lang="en-IN" b="1" i="1" smtClean="0">
                            <a:latin typeface="Cambria Math" panose="02040503050406030204" pitchFamily="18" charset="0"/>
                            <a:cs typeface="Times New Roman" panose="02020603050405020304" pitchFamily="18" charset="0"/>
                          </a:rPr>
                          <m:t>𝟐</m:t>
                        </m:r>
                      </m:den>
                    </m:f>
                    <m:r>
                      <a:rPr lang="en-IN" b="1" i="1" smtClean="0">
                        <a:latin typeface="Cambria Math" panose="02040503050406030204" pitchFamily="18" charset="0"/>
                        <a:cs typeface="Times New Roman" panose="02020603050405020304" pitchFamily="18" charset="0"/>
                      </a:rPr>
                      <m:t> </m:t>
                    </m:r>
                    <m:sSup>
                      <m:sSupPr>
                        <m:ctrlPr>
                          <a:rPr lang="en-IN" b="1" i="1" smtClean="0">
                            <a:latin typeface="Cambria Math" panose="02040503050406030204" pitchFamily="18" charset="0"/>
                            <a:cs typeface="Times New Roman" panose="02020603050405020304" pitchFamily="18" charset="0"/>
                          </a:rPr>
                        </m:ctrlPr>
                      </m:sSupPr>
                      <m:e>
                        <m:d>
                          <m:dPr>
                            <m:ctrlPr>
                              <a:rPr lang="en-IN" b="1" i="1" smtClean="0">
                                <a:latin typeface="Cambria Math" panose="02040503050406030204" pitchFamily="18" charset="0"/>
                                <a:cs typeface="Times New Roman" panose="02020603050405020304" pitchFamily="18" charset="0"/>
                              </a:rPr>
                            </m:ctrlPr>
                          </m:dPr>
                          <m:e>
                            <m:sSub>
                              <m:sSubPr>
                                <m:ctrlPr>
                                  <a:rPr lang="en-IN" b="1" i="1" smtClean="0">
                                    <a:latin typeface="Cambria Math" panose="02040503050406030204" pitchFamily="18" charset="0"/>
                                    <a:cs typeface="Times New Roman" panose="02020603050405020304" pitchFamily="18" charset="0"/>
                                  </a:rPr>
                                </m:ctrlPr>
                              </m:sSubPr>
                              <m:e>
                                <m:r>
                                  <a:rPr lang="en-IN" b="1" i="1" smtClean="0">
                                    <a:latin typeface="Cambria Math" panose="02040503050406030204" pitchFamily="18" charset="0"/>
                                    <a:cs typeface="Times New Roman" panose="02020603050405020304" pitchFamily="18" charset="0"/>
                                  </a:rPr>
                                  <m:t>𝒚</m:t>
                                </m:r>
                              </m:e>
                              <m:sub>
                                <m:r>
                                  <a:rPr lang="en-IN" b="1" i="1" smtClean="0">
                                    <a:latin typeface="Cambria Math" panose="02040503050406030204" pitchFamily="18" charset="0"/>
                                    <a:cs typeface="Times New Roman" panose="02020603050405020304" pitchFamily="18" charset="0"/>
                                  </a:rPr>
                                  <m:t>𝒕</m:t>
                                </m:r>
                              </m:sub>
                            </m:sSub>
                            <m:r>
                              <a:rPr lang="en-IN" b="1" i="1" smtClean="0">
                                <a:latin typeface="Cambria Math" panose="02040503050406030204" pitchFamily="18" charset="0"/>
                                <a:cs typeface="Times New Roman" panose="02020603050405020304" pitchFamily="18" charset="0"/>
                              </a:rPr>
                              <m:t> −</m:t>
                            </m:r>
                            <m:r>
                              <a:rPr lang="en-IN" b="1" i="1" smtClean="0">
                                <a:latin typeface="Cambria Math" panose="02040503050406030204" pitchFamily="18" charset="0"/>
                                <a:cs typeface="Times New Roman" panose="02020603050405020304" pitchFamily="18" charset="0"/>
                              </a:rPr>
                              <m:t>𝒔𝒂𝒎𝒑𝒍</m:t>
                            </m:r>
                            <m:sSub>
                              <m:sSubPr>
                                <m:ctrlPr>
                                  <a:rPr lang="en-IN" b="1" i="1" smtClean="0">
                                    <a:latin typeface="Cambria Math" panose="02040503050406030204" pitchFamily="18" charset="0"/>
                                    <a:cs typeface="Times New Roman" panose="02020603050405020304" pitchFamily="18" charset="0"/>
                                  </a:rPr>
                                </m:ctrlPr>
                              </m:sSubPr>
                              <m:e>
                                <m:r>
                                  <a:rPr lang="en-IN" b="1" i="1" smtClean="0">
                                    <a:latin typeface="Cambria Math" panose="02040503050406030204" pitchFamily="18" charset="0"/>
                                    <a:cs typeface="Times New Roman" panose="02020603050405020304" pitchFamily="18" charset="0"/>
                                  </a:rPr>
                                  <m:t>𝒆</m:t>
                                </m:r>
                              </m:e>
                              <m:sub>
                                <m:r>
                                  <a:rPr lang="en-IN" b="1" i="1" smtClean="0">
                                    <a:latin typeface="Cambria Math" panose="02040503050406030204" pitchFamily="18" charset="0"/>
                                    <a:cs typeface="Times New Roman" panose="02020603050405020304" pitchFamily="18" charset="0"/>
                                  </a:rPr>
                                  <m:t>𝒚</m:t>
                                </m:r>
                              </m:sub>
                            </m:sSub>
                          </m:e>
                        </m:d>
                      </m:e>
                      <m:sup>
                        <m:r>
                          <a:rPr lang="en-IN" b="1" i="1" smtClean="0">
                            <a:latin typeface="Cambria Math" panose="02040503050406030204" pitchFamily="18" charset="0"/>
                            <a:cs typeface="Times New Roman" panose="02020603050405020304" pitchFamily="18" charset="0"/>
                          </a:rPr>
                          <m:t>𝟐</m:t>
                        </m:r>
                      </m:sup>
                    </m:sSup>
                  </m:oMath>
                </a14:m>
                <a:endParaRPr lang="en-IN" b="1" dirty="0">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98D935E0-C2C6-89E5-CBC0-DF7E1FB3B8C0}"/>
                  </a:ext>
                </a:extLst>
              </p:cNvPr>
              <p:cNvSpPr txBox="1">
                <a:spLocks noRot="1" noChangeAspect="1" noMove="1" noResize="1" noEditPoints="1" noAdjustHandles="1" noChangeArrowheads="1" noChangeShapeType="1" noTextEdit="1"/>
              </p:cNvSpPr>
              <p:nvPr/>
            </p:nvSpPr>
            <p:spPr>
              <a:xfrm>
                <a:off x="282633" y="1122218"/>
                <a:ext cx="5813367" cy="4663521"/>
              </a:xfrm>
              <a:prstGeom prst="rect">
                <a:avLst/>
              </a:prstGeom>
              <a:blipFill>
                <a:blip r:embed="rId3"/>
                <a:stretch>
                  <a:fillRect l="-839" t="-654" r="-1468"/>
                </a:stretch>
              </a:blipFill>
            </p:spPr>
            <p:txBody>
              <a:bodyPr/>
              <a:lstStyle/>
              <a:p>
                <a:r>
                  <a:rPr lang="en-IN">
                    <a:noFill/>
                  </a:rPr>
                  <a:t> </a:t>
                </a:r>
              </a:p>
            </p:txBody>
          </p:sp>
        </mc:Fallback>
      </mc:AlternateContent>
    </p:spTree>
    <p:extLst>
      <p:ext uri="{BB962C8B-B14F-4D97-AF65-F5344CB8AC3E}">
        <p14:creationId xmlns:p14="http://schemas.microsoft.com/office/powerpoint/2010/main" val="342374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0AAA54-2F8A-9AD3-E389-F645C200A67B}"/>
              </a:ext>
            </a:extLst>
          </p:cNvPr>
          <p:cNvSpPr/>
          <p:nvPr/>
        </p:nvSpPr>
        <p:spPr>
          <a:xfrm>
            <a:off x="0" y="0"/>
            <a:ext cx="609600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DBE6AF3A-F73E-A05C-0A3E-194DA98F8791}"/>
              </a:ext>
            </a:extLst>
          </p:cNvPr>
          <p:cNvSpPr/>
          <p:nvPr/>
        </p:nvSpPr>
        <p:spPr>
          <a:xfrm>
            <a:off x="6096000" y="0"/>
            <a:ext cx="6096000" cy="18288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42534BF6-0ACC-DF75-5399-47962A36E511}"/>
              </a:ext>
            </a:extLst>
          </p:cNvPr>
          <p:cNvSpPr/>
          <p:nvPr/>
        </p:nvSpPr>
        <p:spPr>
          <a:xfrm>
            <a:off x="0" y="182880"/>
            <a:ext cx="12192000" cy="71489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IN" sz="3600" dirty="0">
                <a:solidFill>
                  <a:schemeClr val="accent1">
                    <a:lumMod val="50000"/>
                  </a:schemeClr>
                </a:solidFill>
                <a:latin typeface="Times New Roman" panose="02020603050405020304" pitchFamily="18" charset="0"/>
                <a:cs typeface="Times New Roman" panose="02020603050405020304" pitchFamily="18" charset="0"/>
              </a:rPr>
              <a:t>Architecture:-</a:t>
            </a:r>
          </a:p>
        </p:txBody>
      </p:sp>
      <p:cxnSp>
        <p:nvCxnSpPr>
          <p:cNvPr id="6" name="Straight Arrow Connector 5">
            <a:extLst>
              <a:ext uri="{FF2B5EF4-FFF2-40B4-BE49-F238E27FC236}">
                <a16:creationId xmlns:a16="http://schemas.microsoft.com/office/drawing/2014/main" id="{898C8813-191D-2656-A3BA-64A36DE0C3D6}"/>
              </a:ext>
            </a:extLst>
          </p:cNvPr>
          <p:cNvCxnSpPr/>
          <p:nvPr/>
        </p:nvCxnSpPr>
        <p:spPr>
          <a:xfrm>
            <a:off x="1080655" y="3372902"/>
            <a:ext cx="6733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17046EF-4334-CE9C-6487-F32E7E678260}"/>
                  </a:ext>
                </a:extLst>
              </p:cNvPr>
              <p:cNvSpPr txBox="1"/>
              <p:nvPr/>
            </p:nvSpPr>
            <p:spPr>
              <a:xfrm>
                <a:off x="1172095" y="3007142"/>
                <a:ext cx="440574"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0</m:t>
                          </m:r>
                        </m:sub>
                      </m:sSub>
                    </m:oMath>
                  </m:oMathPara>
                </a14:m>
                <a:endParaRPr lang="en-IN" b="0" dirty="0"/>
              </a:p>
              <a:p>
                <a:endParaRPr lang="en-IN" dirty="0"/>
              </a:p>
            </p:txBody>
          </p:sp>
        </mc:Choice>
        <mc:Fallback xmlns="">
          <p:sp>
            <p:nvSpPr>
              <p:cNvPr id="10" name="TextBox 9">
                <a:extLst>
                  <a:ext uri="{FF2B5EF4-FFF2-40B4-BE49-F238E27FC236}">
                    <a16:creationId xmlns:a16="http://schemas.microsoft.com/office/drawing/2014/main" id="{B17046EF-4334-CE9C-6487-F32E7E678260}"/>
                  </a:ext>
                </a:extLst>
              </p:cNvPr>
              <p:cNvSpPr txBox="1">
                <a:spLocks noRot="1" noChangeAspect="1" noMove="1" noResize="1" noEditPoints="1" noAdjustHandles="1" noChangeArrowheads="1" noChangeShapeType="1" noTextEdit="1"/>
              </p:cNvSpPr>
              <p:nvPr/>
            </p:nvSpPr>
            <p:spPr>
              <a:xfrm>
                <a:off x="1172095" y="3007142"/>
                <a:ext cx="440574" cy="646331"/>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1F27D596-78F9-A9BD-5220-3FD8743663B7}"/>
                  </a:ext>
                </a:extLst>
              </p:cNvPr>
              <p:cNvSpPr/>
              <p:nvPr/>
            </p:nvSpPr>
            <p:spPr>
              <a:xfrm>
                <a:off x="1753985" y="3148458"/>
                <a:ext cx="839586" cy="5050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1</m:t>
                          </m:r>
                        </m:sub>
                      </m:sSub>
                    </m:oMath>
                  </m:oMathPara>
                </a14:m>
                <a:endParaRPr lang="en-IN" dirty="0"/>
              </a:p>
            </p:txBody>
          </p:sp>
        </mc:Choice>
        <mc:Fallback xmlns="">
          <p:sp>
            <p:nvSpPr>
              <p:cNvPr id="12" name="Rectangle: Rounded Corners 11">
                <a:extLst>
                  <a:ext uri="{FF2B5EF4-FFF2-40B4-BE49-F238E27FC236}">
                    <a16:creationId xmlns:a16="http://schemas.microsoft.com/office/drawing/2014/main" id="{1F27D596-78F9-A9BD-5220-3FD8743663B7}"/>
                  </a:ext>
                </a:extLst>
              </p:cNvPr>
              <p:cNvSpPr>
                <a:spLocks noRot="1" noChangeAspect="1" noMove="1" noResize="1" noEditPoints="1" noAdjustHandles="1" noChangeArrowheads="1" noChangeShapeType="1" noTextEdit="1"/>
              </p:cNvSpPr>
              <p:nvPr/>
            </p:nvSpPr>
            <p:spPr>
              <a:xfrm>
                <a:off x="1753985" y="3148458"/>
                <a:ext cx="839586" cy="505015"/>
              </a:xfrm>
              <a:prstGeom prst="roundRect">
                <a:avLst/>
              </a:prstGeom>
              <a:blipFill>
                <a:blip r:embed="rId3"/>
                <a:stretch>
                  <a:fillRect/>
                </a:stretch>
              </a:blipFill>
            </p:spPr>
            <p:txBody>
              <a:bodyPr/>
              <a:lstStyle/>
              <a:p>
                <a:r>
                  <a:rPr lang="en-IN">
                    <a:noFill/>
                  </a:rPr>
                  <a:t> </a:t>
                </a:r>
              </a:p>
            </p:txBody>
          </p:sp>
        </mc:Fallback>
      </mc:AlternateContent>
      <p:cxnSp>
        <p:nvCxnSpPr>
          <p:cNvPr id="13" name="Straight Arrow Connector 12">
            <a:extLst>
              <a:ext uri="{FF2B5EF4-FFF2-40B4-BE49-F238E27FC236}">
                <a16:creationId xmlns:a16="http://schemas.microsoft.com/office/drawing/2014/main" id="{4C4F971A-F7CF-4C06-5988-FC40B2C35728}"/>
              </a:ext>
            </a:extLst>
          </p:cNvPr>
          <p:cNvCxnSpPr>
            <a:cxnSpLocks/>
          </p:cNvCxnSpPr>
          <p:nvPr/>
        </p:nvCxnSpPr>
        <p:spPr>
          <a:xfrm flipV="1">
            <a:off x="2189018" y="3653473"/>
            <a:ext cx="0" cy="525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5D483268-268A-4190-2EAF-9AF730C81A2C}"/>
                  </a:ext>
                </a:extLst>
              </p:cNvPr>
              <p:cNvSpPr/>
              <p:nvPr/>
            </p:nvSpPr>
            <p:spPr>
              <a:xfrm>
                <a:off x="1657004" y="4179237"/>
                <a:ext cx="1064028" cy="714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1</m:t>
                          </m:r>
                        </m:sub>
                      </m:sSub>
                    </m:oMath>
                  </m:oMathPara>
                </a14:m>
                <a:endParaRPr lang="en-IN" dirty="0"/>
              </a:p>
            </p:txBody>
          </p:sp>
        </mc:Choice>
        <mc:Fallback xmlns="">
          <p:sp>
            <p:nvSpPr>
              <p:cNvPr id="16" name="Oval 15">
                <a:extLst>
                  <a:ext uri="{FF2B5EF4-FFF2-40B4-BE49-F238E27FC236}">
                    <a16:creationId xmlns:a16="http://schemas.microsoft.com/office/drawing/2014/main" id="{5D483268-268A-4190-2EAF-9AF730C81A2C}"/>
                  </a:ext>
                </a:extLst>
              </p:cNvPr>
              <p:cNvSpPr>
                <a:spLocks noRot="1" noChangeAspect="1" noMove="1" noResize="1" noEditPoints="1" noAdjustHandles="1" noChangeArrowheads="1" noChangeShapeType="1" noTextEdit="1"/>
              </p:cNvSpPr>
              <p:nvPr/>
            </p:nvSpPr>
            <p:spPr>
              <a:xfrm>
                <a:off x="1657004" y="4179237"/>
                <a:ext cx="1064028" cy="714895"/>
              </a:xfrm>
              <a:prstGeom prst="ellipse">
                <a:avLst/>
              </a:prstGeom>
              <a:blipFill>
                <a:blip r:embed="rId4"/>
                <a:stretch>
                  <a:fillRect/>
                </a:stretch>
              </a:blipFill>
            </p:spPr>
            <p:txBody>
              <a:bodyPr/>
              <a:lstStyle/>
              <a:p>
                <a:r>
                  <a:rPr lang="en-IN">
                    <a:noFill/>
                  </a:rPr>
                  <a:t> </a:t>
                </a:r>
              </a:p>
            </p:txBody>
          </p:sp>
        </mc:Fallback>
      </mc:AlternateContent>
      <p:cxnSp>
        <p:nvCxnSpPr>
          <p:cNvPr id="17" name="Straight Arrow Connector 16">
            <a:extLst>
              <a:ext uri="{FF2B5EF4-FFF2-40B4-BE49-F238E27FC236}">
                <a16:creationId xmlns:a16="http://schemas.microsoft.com/office/drawing/2014/main" id="{528CEBF7-53FE-282E-6AD3-7D54B1617E2E}"/>
              </a:ext>
            </a:extLst>
          </p:cNvPr>
          <p:cNvCxnSpPr/>
          <p:nvPr/>
        </p:nvCxnSpPr>
        <p:spPr>
          <a:xfrm>
            <a:off x="2579716" y="3372902"/>
            <a:ext cx="6733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D7B6D89-5FAB-2BD1-0704-0D71C31B776D}"/>
                  </a:ext>
                </a:extLst>
              </p:cNvPr>
              <p:cNvSpPr txBox="1"/>
              <p:nvPr/>
            </p:nvSpPr>
            <p:spPr>
              <a:xfrm>
                <a:off x="2671156" y="3007142"/>
                <a:ext cx="440574"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𝐻𝐻</m:t>
                          </m:r>
                        </m:sub>
                      </m:sSub>
                    </m:oMath>
                  </m:oMathPara>
                </a14:m>
                <a:endParaRPr lang="en-IN" b="0" dirty="0"/>
              </a:p>
              <a:p>
                <a:endParaRPr lang="en-IN" dirty="0"/>
              </a:p>
            </p:txBody>
          </p:sp>
        </mc:Choice>
        <mc:Fallback xmlns="">
          <p:sp>
            <p:nvSpPr>
              <p:cNvPr id="18" name="TextBox 17">
                <a:extLst>
                  <a:ext uri="{FF2B5EF4-FFF2-40B4-BE49-F238E27FC236}">
                    <a16:creationId xmlns:a16="http://schemas.microsoft.com/office/drawing/2014/main" id="{4D7B6D89-5FAB-2BD1-0704-0D71C31B776D}"/>
                  </a:ext>
                </a:extLst>
              </p:cNvPr>
              <p:cNvSpPr txBox="1">
                <a:spLocks noRot="1" noChangeAspect="1" noMove="1" noResize="1" noEditPoints="1" noAdjustHandles="1" noChangeArrowheads="1" noChangeShapeType="1" noTextEdit="1"/>
              </p:cNvSpPr>
              <p:nvPr/>
            </p:nvSpPr>
            <p:spPr>
              <a:xfrm>
                <a:off x="2671156" y="3007142"/>
                <a:ext cx="440574" cy="646331"/>
              </a:xfrm>
              <a:prstGeom prst="rect">
                <a:avLst/>
              </a:prstGeom>
              <a:blipFill>
                <a:blip r:embed="rId5"/>
                <a:stretch>
                  <a:fillRect r="-3611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Rectangle: Rounded Corners 18">
                <a:extLst>
                  <a:ext uri="{FF2B5EF4-FFF2-40B4-BE49-F238E27FC236}">
                    <a16:creationId xmlns:a16="http://schemas.microsoft.com/office/drawing/2014/main" id="{31DD7C2B-F1ED-480F-00C3-50BC13612FCF}"/>
                  </a:ext>
                </a:extLst>
              </p:cNvPr>
              <p:cNvSpPr/>
              <p:nvPr/>
            </p:nvSpPr>
            <p:spPr>
              <a:xfrm>
                <a:off x="3253046" y="3148458"/>
                <a:ext cx="839586" cy="5050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m:t>
                          </m:r>
                        </m:sub>
                      </m:sSub>
                    </m:oMath>
                  </m:oMathPara>
                </a14:m>
                <a:endParaRPr lang="en-IN" dirty="0"/>
              </a:p>
            </p:txBody>
          </p:sp>
        </mc:Choice>
        <mc:Fallback xmlns="">
          <p:sp>
            <p:nvSpPr>
              <p:cNvPr id="19" name="Rectangle: Rounded Corners 18">
                <a:extLst>
                  <a:ext uri="{FF2B5EF4-FFF2-40B4-BE49-F238E27FC236}">
                    <a16:creationId xmlns:a16="http://schemas.microsoft.com/office/drawing/2014/main" id="{31DD7C2B-F1ED-480F-00C3-50BC13612FCF}"/>
                  </a:ext>
                </a:extLst>
              </p:cNvPr>
              <p:cNvSpPr>
                <a:spLocks noRot="1" noChangeAspect="1" noMove="1" noResize="1" noEditPoints="1" noAdjustHandles="1" noChangeArrowheads="1" noChangeShapeType="1" noTextEdit="1"/>
              </p:cNvSpPr>
              <p:nvPr/>
            </p:nvSpPr>
            <p:spPr>
              <a:xfrm>
                <a:off x="3253046" y="3148458"/>
                <a:ext cx="839586" cy="505015"/>
              </a:xfrm>
              <a:prstGeom prst="roundRect">
                <a:avLst/>
              </a:prstGeom>
              <a:blipFill>
                <a:blip r:embed="rId6"/>
                <a:stretch>
                  <a:fillRect/>
                </a:stretch>
              </a:blipFill>
            </p:spPr>
            <p:txBody>
              <a:bodyPr/>
              <a:lstStyle/>
              <a:p>
                <a:r>
                  <a:rPr lang="en-IN">
                    <a:noFill/>
                  </a:rPr>
                  <a:t> </a:t>
                </a:r>
              </a:p>
            </p:txBody>
          </p:sp>
        </mc:Fallback>
      </mc:AlternateContent>
      <p:cxnSp>
        <p:nvCxnSpPr>
          <p:cNvPr id="20" name="Straight Arrow Connector 19">
            <a:extLst>
              <a:ext uri="{FF2B5EF4-FFF2-40B4-BE49-F238E27FC236}">
                <a16:creationId xmlns:a16="http://schemas.microsoft.com/office/drawing/2014/main" id="{BA496378-96AF-0D77-AA1D-B36CD6A6C339}"/>
              </a:ext>
            </a:extLst>
          </p:cNvPr>
          <p:cNvCxnSpPr>
            <a:cxnSpLocks/>
          </p:cNvCxnSpPr>
          <p:nvPr/>
        </p:nvCxnSpPr>
        <p:spPr>
          <a:xfrm flipV="1">
            <a:off x="3688079" y="3653473"/>
            <a:ext cx="0" cy="525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Oval 20">
                <a:extLst>
                  <a:ext uri="{FF2B5EF4-FFF2-40B4-BE49-F238E27FC236}">
                    <a16:creationId xmlns:a16="http://schemas.microsoft.com/office/drawing/2014/main" id="{93D4AED6-71BB-CE27-BB97-8357C744670D}"/>
                  </a:ext>
                </a:extLst>
              </p:cNvPr>
              <p:cNvSpPr/>
              <p:nvPr/>
            </p:nvSpPr>
            <p:spPr>
              <a:xfrm>
                <a:off x="3156065" y="4179237"/>
                <a:ext cx="1064028" cy="714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2</m:t>
                          </m:r>
                        </m:sub>
                      </m:sSub>
                    </m:oMath>
                  </m:oMathPara>
                </a14:m>
                <a:endParaRPr lang="en-IN" dirty="0"/>
              </a:p>
            </p:txBody>
          </p:sp>
        </mc:Choice>
        <mc:Fallback xmlns="">
          <p:sp>
            <p:nvSpPr>
              <p:cNvPr id="21" name="Oval 20">
                <a:extLst>
                  <a:ext uri="{FF2B5EF4-FFF2-40B4-BE49-F238E27FC236}">
                    <a16:creationId xmlns:a16="http://schemas.microsoft.com/office/drawing/2014/main" id="{93D4AED6-71BB-CE27-BB97-8357C744670D}"/>
                  </a:ext>
                </a:extLst>
              </p:cNvPr>
              <p:cNvSpPr>
                <a:spLocks noRot="1" noChangeAspect="1" noMove="1" noResize="1" noEditPoints="1" noAdjustHandles="1" noChangeArrowheads="1" noChangeShapeType="1" noTextEdit="1"/>
              </p:cNvSpPr>
              <p:nvPr/>
            </p:nvSpPr>
            <p:spPr>
              <a:xfrm>
                <a:off x="3156065" y="4179237"/>
                <a:ext cx="1064028" cy="714895"/>
              </a:xfrm>
              <a:prstGeom prst="ellipse">
                <a:avLst/>
              </a:prstGeom>
              <a:blipFill>
                <a:blip r:embed="rId7"/>
                <a:stretch>
                  <a:fillRect/>
                </a:stretch>
              </a:blipFill>
            </p:spPr>
            <p:txBody>
              <a:bodyPr/>
              <a:lstStyle/>
              <a:p>
                <a:r>
                  <a:rPr lang="en-IN">
                    <a:noFill/>
                  </a:rPr>
                  <a:t> </a:t>
                </a:r>
              </a:p>
            </p:txBody>
          </p:sp>
        </mc:Fallback>
      </mc:AlternateContent>
      <p:cxnSp>
        <p:nvCxnSpPr>
          <p:cNvPr id="22" name="Straight Arrow Connector 21">
            <a:extLst>
              <a:ext uri="{FF2B5EF4-FFF2-40B4-BE49-F238E27FC236}">
                <a16:creationId xmlns:a16="http://schemas.microsoft.com/office/drawing/2014/main" id="{013A1B29-3838-A28A-E6B1-FC61BCA429F1}"/>
              </a:ext>
            </a:extLst>
          </p:cNvPr>
          <p:cNvCxnSpPr/>
          <p:nvPr/>
        </p:nvCxnSpPr>
        <p:spPr>
          <a:xfrm>
            <a:off x="4094017" y="3372902"/>
            <a:ext cx="6733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1CA0367-DEE9-0F51-FA50-475925827179}"/>
                  </a:ext>
                </a:extLst>
              </p:cNvPr>
              <p:cNvSpPr txBox="1"/>
              <p:nvPr/>
            </p:nvSpPr>
            <p:spPr>
              <a:xfrm>
                <a:off x="4185457" y="3007142"/>
                <a:ext cx="440574"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𝐻𝐻</m:t>
                          </m:r>
                        </m:sub>
                      </m:sSub>
                    </m:oMath>
                  </m:oMathPara>
                </a14:m>
                <a:endParaRPr lang="en-IN" b="0" dirty="0"/>
              </a:p>
              <a:p>
                <a:endParaRPr lang="en-IN" dirty="0"/>
              </a:p>
            </p:txBody>
          </p:sp>
        </mc:Choice>
        <mc:Fallback xmlns="">
          <p:sp>
            <p:nvSpPr>
              <p:cNvPr id="23" name="TextBox 22">
                <a:extLst>
                  <a:ext uri="{FF2B5EF4-FFF2-40B4-BE49-F238E27FC236}">
                    <a16:creationId xmlns:a16="http://schemas.microsoft.com/office/drawing/2014/main" id="{11CA0367-DEE9-0F51-FA50-475925827179}"/>
                  </a:ext>
                </a:extLst>
              </p:cNvPr>
              <p:cNvSpPr txBox="1">
                <a:spLocks noRot="1" noChangeAspect="1" noMove="1" noResize="1" noEditPoints="1" noAdjustHandles="1" noChangeArrowheads="1" noChangeShapeType="1" noTextEdit="1"/>
              </p:cNvSpPr>
              <p:nvPr/>
            </p:nvSpPr>
            <p:spPr>
              <a:xfrm>
                <a:off x="4185457" y="3007142"/>
                <a:ext cx="440574" cy="646331"/>
              </a:xfrm>
              <a:prstGeom prst="rect">
                <a:avLst/>
              </a:prstGeom>
              <a:blipFill>
                <a:blip r:embed="rId8"/>
                <a:stretch>
                  <a:fillRect r="-347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Rectangle: Rounded Corners 23">
                <a:extLst>
                  <a:ext uri="{FF2B5EF4-FFF2-40B4-BE49-F238E27FC236}">
                    <a16:creationId xmlns:a16="http://schemas.microsoft.com/office/drawing/2014/main" id="{5ACCCECC-8F54-5A65-BBB5-681D8BC6F4CE}"/>
                  </a:ext>
                </a:extLst>
              </p:cNvPr>
              <p:cNvSpPr/>
              <p:nvPr/>
            </p:nvSpPr>
            <p:spPr>
              <a:xfrm>
                <a:off x="4767347" y="3148458"/>
                <a:ext cx="839586" cy="5050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3</m:t>
                          </m:r>
                        </m:sub>
                      </m:sSub>
                    </m:oMath>
                  </m:oMathPara>
                </a14:m>
                <a:endParaRPr lang="en-IN" dirty="0"/>
              </a:p>
            </p:txBody>
          </p:sp>
        </mc:Choice>
        <mc:Fallback xmlns="">
          <p:sp>
            <p:nvSpPr>
              <p:cNvPr id="24" name="Rectangle: Rounded Corners 23">
                <a:extLst>
                  <a:ext uri="{FF2B5EF4-FFF2-40B4-BE49-F238E27FC236}">
                    <a16:creationId xmlns:a16="http://schemas.microsoft.com/office/drawing/2014/main" id="{5ACCCECC-8F54-5A65-BBB5-681D8BC6F4CE}"/>
                  </a:ext>
                </a:extLst>
              </p:cNvPr>
              <p:cNvSpPr>
                <a:spLocks noRot="1" noChangeAspect="1" noMove="1" noResize="1" noEditPoints="1" noAdjustHandles="1" noChangeArrowheads="1" noChangeShapeType="1" noTextEdit="1"/>
              </p:cNvSpPr>
              <p:nvPr/>
            </p:nvSpPr>
            <p:spPr>
              <a:xfrm>
                <a:off x="4767347" y="3148458"/>
                <a:ext cx="839586" cy="505015"/>
              </a:xfrm>
              <a:prstGeom prst="roundRect">
                <a:avLst/>
              </a:prstGeom>
              <a:blipFill>
                <a:blip r:embed="rId9"/>
                <a:stretch>
                  <a:fillRect/>
                </a:stretch>
              </a:blipFill>
            </p:spPr>
            <p:txBody>
              <a:bodyPr/>
              <a:lstStyle/>
              <a:p>
                <a:r>
                  <a:rPr lang="en-IN">
                    <a:noFill/>
                  </a:rPr>
                  <a:t> </a:t>
                </a:r>
              </a:p>
            </p:txBody>
          </p:sp>
        </mc:Fallback>
      </mc:AlternateContent>
      <p:cxnSp>
        <p:nvCxnSpPr>
          <p:cNvPr id="25" name="Straight Arrow Connector 24">
            <a:extLst>
              <a:ext uri="{FF2B5EF4-FFF2-40B4-BE49-F238E27FC236}">
                <a16:creationId xmlns:a16="http://schemas.microsoft.com/office/drawing/2014/main" id="{E65C3BD5-9E3A-75E6-4D2C-A57FF350328F}"/>
              </a:ext>
            </a:extLst>
          </p:cNvPr>
          <p:cNvCxnSpPr>
            <a:cxnSpLocks/>
          </p:cNvCxnSpPr>
          <p:nvPr/>
        </p:nvCxnSpPr>
        <p:spPr>
          <a:xfrm flipV="1">
            <a:off x="5202380" y="3653473"/>
            <a:ext cx="0" cy="525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1A949E5A-2D69-E3A6-A200-D8AEE7FA941C}"/>
                  </a:ext>
                </a:extLst>
              </p:cNvPr>
              <p:cNvSpPr/>
              <p:nvPr/>
            </p:nvSpPr>
            <p:spPr>
              <a:xfrm>
                <a:off x="4670366" y="4179237"/>
                <a:ext cx="1064028" cy="714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3</m:t>
                          </m:r>
                        </m:sub>
                      </m:sSub>
                    </m:oMath>
                  </m:oMathPara>
                </a14:m>
                <a:endParaRPr lang="en-IN" dirty="0"/>
              </a:p>
            </p:txBody>
          </p:sp>
        </mc:Choice>
        <mc:Fallback xmlns="">
          <p:sp>
            <p:nvSpPr>
              <p:cNvPr id="26" name="Oval 25">
                <a:extLst>
                  <a:ext uri="{FF2B5EF4-FFF2-40B4-BE49-F238E27FC236}">
                    <a16:creationId xmlns:a16="http://schemas.microsoft.com/office/drawing/2014/main" id="{1A949E5A-2D69-E3A6-A200-D8AEE7FA941C}"/>
                  </a:ext>
                </a:extLst>
              </p:cNvPr>
              <p:cNvSpPr>
                <a:spLocks noRot="1" noChangeAspect="1" noMove="1" noResize="1" noEditPoints="1" noAdjustHandles="1" noChangeArrowheads="1" noChangeShapeType="1" noTextEdit="1"/>
              </p:cNvSpPr>
              <p:nvPr/>
            </p:nvSpPr>
            <p:spPr>
              <a:xfrm>
                <a:off x="4670366" y="4179237"/>
                <a:ext cx="1064028" cy="714895"/>
              </a:xfrm>
              <a:prstGeom prst="ellipse">
                <a:avLst/>
              </a:prstGeom>
              <a:blipFill>
                <a:blip r:embed="rId10"/>
                <a:stretch>
                  <a:fillRect/>
                </a:stretch>
              </a:blipFill>
            </p:spPr>
            <p:txBody>
              <a:bodyPr/>
              <a:lstStyle/>
              <a:p>
                <a:r>
                  <a:rPr lang="en-IN">
                    <a:noFill/>
                  </a:rPr>
                  <a:t> </a:t>
                </a:r>
              </a:p>
            </p:txBody>
          </p:sp>
        </mc:Fallback>
      </mc:AlternateContent>
      <p:cxnSp>
        <p:nvCxnSpPr>
          <p:cNvPr id="27" name="Straight Arrow Connector 26">
            <a:extLst>
              <a:ext uri="{FF2B5EF4-FFF2-40B4-BE49-F238E27FC236}">
                <a16:creationId xmlns:a16="http://schemas.microsoft.com/office/drawing/2014/main" id="{2A7FA09A-AC40-4D34-8DCB-A1AA7249C812}"/>
              </a:ext>
            </a:extLst>
          </p:cNvPr>
          <p:cNvCxnSpPr/>
          <p:nvPr/>
        </p:nvCxnSpPr>
        <p:spPr>
          <a:xfrm>
            <a:off x="5606933" y="3372902"/>
            <a:ext cx="6733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8" name="Rectangle: Rounded Corners 27">
                <a:extLst>
                  <a:ext uri="{FF2B5EF4-FFF2-40B4-BE49-F238E27FC236}">
                    <a16:creationId xmlns:a16="http://schemas.microsoft.com/office/drawing/2014/main" id="{33E87B3F-0E60-C81B-8F91-030132E552C1}"/>
                  </a:ext>
                </a:extLst>
              </p:cNvPr>
              <p:cNvSpPr/>
              <p:nvPr/>
            </p:nvSpPr>
            <p:spPr>
              <a:xfrm>
                <a:off x="6280263" y="3148458"/>
                <a:ext cx="839586" cy="504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28" name="Rectangle: Rounded Corners 27">
                <a:extLst>
                  <a:ext uri="{FF2B5EF4-FFF2-40B4-BE49-F238E27FC236}">
                    <a16:creationId xmlns:a16="http://schemas.microsoft.com/office/drawing/2014/main" id="{33E87B3F-0E60-C81B-8F91-030132E552C1}"/>
                  </a:ext>
                </a:extLst>
              </p:cNvPr>
              <p:cNvSpPr>
                <a:spLocks noRot="1" noChangeAspect="1" noMove="1" noResize="1" noEditPoints="1" noAdjustHandles="1" noChangeArrowheads="1" noChangeShapeType="1" noTextEdit="1"/>
              </p:cNvSpPr>
              <p:nvPr/>
            </p:nvSpPr>
            <p:spPr>
              <a:xfrm>
                <a:off x="6280263" y="3148458"/>
                <a:ext cx="839586" cy="504986"/>
              </a:xfrm>
              <a:prstGeom prst="roundRect">
                <a:avLst/>
              </a:prstGeom>
              <a:blipFill>
                <a:blip r:embed="rId11"/>
                <a:stretch>
                  <a:fillRect/>
                </a:stretch>
              </a:blipFill>
            </p:spPr>
            <p:txBody>
              <a:bodyPr/>
              <a:lstStyle/>
              <a:p>
                <a:r>
                  <a:rPr lang="en-IN">
                    <a:noFill/>
                  </a:rPr>
                  <a:t> </a:t>
                </a:r>
              </a:p>
            </p:txBody>
          </p:sp>
        </mc:Fallback>
      </mc:AlternateContent>
      <p:cxnSp>
        <p:nvCxnSpPr>
          <p:cNvPr id="30" name="Straight Arrow Connector 29">
            <a:extLst>
              <a:ext uri="{FF2B5EF4-FFF2-40B4-BE49-F238E27FC236}">
                <a16:creationId xmlns:a16="http://schemas.microsoft.com/office/drawing/2014/main" id="{F0140383-1774-A3A0-30E4-8AAAEE7FA7FF}"/>
              </a:ext>
            </a:extLst>
          </p:cNvPr>
          <p:cNvCxnSpPr/>
          <p:nvPr/>
        </p:nvCxnSpPr>
        <p:spPr>
          <a:xfrm>
            <a:off x="7119849" y="3372873"/>
            <a:ext cx="6733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CA83290-1581-120E-9460-7EC3C7D7D470}"/>
                  </a:ext>
                </a:extLst>
              </p:cNvPr>
              <p:cNvSpPr txBox="1"/>
              <p:nvPr/>
            </p:nvSpPr>
            <p:spPr>
              <a:xfrm>
                <a:off x="7211289" y="3007113"/>
                <a:ext cx="440574"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𝐻𝐻</m:t>
                          </m:r>
                        </m:sub>
                      </m:sSub>
                    </m:oMath>
                  </m:oMathPara>
                </a14:m>
                <a:endParaRPr lang="en-IN" b="0" dirty="0"/>
              </a:p>
              <a:p>
                <a:endParaRPr lang="en-IN" dirty="0"/>
              </a:p>
            </p:txBody>
          </p:sp>
        </mc:Choice>
        <mc:Fallback xmlns="">
          <p:sp>
            <p:nvSpPr>
              <p:cNvPr id="31" name="TextBox 30">
                <a:extLst>
                  <a:ext uri="{FF2B5EF4-FFF2-40B4-BE49-F238E27FC236}">
                    <a16:creationId xmlns:a16="http://schemas.microsoft.com/office/drawing/2014/main" id="{FCA83290-1581-120E-9460-7EC3C7D7D470}"/>
                  </a:ext>
                </a:extLst>
              </p:cNvPr>
              <p:cNvSpPr txBox="1">
                <a:spLocks noRot="1" noChangeAspect="1" noMove="1" noResize="1" noEditPoints="1" noAdjustHandles="1" noChangeArrowheads="1" noChangeShapeType="1" noTextEdit="1"/>
              </p:cNvSpPr>
              <p:nvPr/>
            </p:nvSpPr>
            <p:spPr>
              <a:xfrm>
                <a:off x="7211289" y="3007113"/>
                <a:ext cx="440574" cy="646331"/>
              </a:xfrm>
              <a:prstGeom prst="rect">
                <a:avLst/>
              </a:prstGeom>
              <a:blipFill>
                <a:blip r:embed="rId12"/>
                <a:stretch>
                  <a:fillRect r="-347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Rectangle: Rounded Corners 31">
                <a:extLst>
                  <a:ext uri="{FF2B5EF4-FFF2-40B4-BE49-F238E27FC236}">
                    <a16:creationId xmlns:a16="http://schemas.microsoft.com/office/drawing/2014/main" id="{2F6C68FC-2775-C504-33DE-F8FDD3C76E8E}"/>
                  </a:ext>
                </a:extLst>
              </p:cNvPr>
              <p:cNvSpPr/>
              <p:nvPr/>
            </p:nvSpPr>
            <p:spPr>
              <a:xfrm>
                <a:off x="7793179" y="3148429"/>
                <a:ext cx="839586" cy="5050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24</m:t>
                          </m:r>
                        </m:sub>
                      </m:sSub>
                    </m:oMath>
                  </m:oMathPara>
                </a14:m>
                <a:endParaRPr lang="en-IN" dirty="0"/>
              </a:p>
            </p:txBody>
          </p:sp>
        </mc:Choice>
        <mc:Fallback xmlns="">
          <p:sp>
            <p:nvSpPr>
              <p:cNvPr id="32" name="Rectangle: Rounded Corners 31">
                <a:extLst>
                  <a:ext uri="{FF2B5EF4-FFF2-40B4-BE49-F238E27FC236}">
                    <a16:creationId xmlns:a16="http://schemas.microsoft.com/office/drawing/2014/main" id="{2F6C68FC-2775-C504-33DE-F8FDD3C76E8E}"/>
                  </a:ext>
                </a:extLst>
              </p:cNvPr>
              <p:cNvSpPr>
                <a:spLocks noRot="1" noChangeAspect="1" noMove="1" noResize="1" noEditPoints="1" noAdjustHandles="1" noChangeArrowheads="1" noChangeShapeType="1" noTextEdit="1"/>
              </p:cNvSpPr>
              <p:nvPr/>
            </p:nvSpPr>
            <p:spPr>
              <a:xfrm>
                <a:off x="7793179" y="3148429"/>
                <a:ext cx="839586" cy="505015"/>
              </a:xfrm>
              <a:prstGeom prst="roundRect">
                <a:avLst/>
              </a:prstGeom>
              <a:blipFill>
                <a:blip r:embed="rId13"/>
                <a:stretch>
                  <a:fillRect/>
                </a:stretch>
              </a:blipFill>
            </p:spPr>
            <p:txBody>
              <a:bodyPr/>
              <a:lstStyle/>
              <a:p>
                <a:r>
                  <a:rPr lang="en-IN">
                    <a:noFill/>
                  </a:rPr>
                  <a:t> </a:t>
                </a:r>
              </a:p>
            </p:txBody>
          </p:sp>
        </mc:Fallback>
      </mc:AlternateContent>
      <p:cxnSp>
        <p:nvCxnSpPr>
          <p:cNvPr id="33" name="Straight Arrow Connector 32">
            <a:extLst>
              <a:ext uri="{FF2B5EF4-FFF2-40B4-BE49-F238E27FC236}">
                <a16:creationId xmlns:a16="http://schemas.microsoft.com/office/drawing/2014/main" id="{D3E48490-EFC1-AB33-DAB8-D0FEB209A7F7}"/>
              </a:ext>
            </a:extLst>
          </p:cNvPr>
          <p:cNvCxnSpPr>
            <a:cxnSpLocks/>
          </p:cNvCxnSpPr>
          <p:nvPr/>
        </p:nvCxnSpPr>
        <p:spPr>
          <a:xfrm flipV="1">
            <a:off x="8228212" y="3653444"/>
            <a:ext cx="0" cy="525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4" name="Oval 33">
                <a:extLst>
                  <a:ext uri="{FF2B5EF4-FFF2-40B4-BE49-F238E27FC236}">
                    <a16:creationId xmlns:a16="http://schemas.microsoft.com/office/drawing/2014/main" id="{F1D68DD6-EFE3-2C19-329E-06AD3D263297}"/>
                  </a:ext>
                </a:extLst>
              </p:cNvPr>
              <p:cNvSpPr/>
              <p:nvPr/>
            </p:nvSpPr>
            <p:spPr>
              <a:xfrm>
                <a:off x="7696198" y="4179208"/>
                <a:ext cx="1064028" cy="714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24</m:t>
                          </m:r>
                        </m:sub>
                      </m:sSub>
                    </m:oMath>
                  </m:oMathPara>
                </a14:m>
                <a:endParaRPr lang="en-IN" dirty="0"/>
              </a:p>
            </p:txBody>
          </p:sp>
        </mc:Choice>
        <mc:Fallback xmlns="">
          <p:sp>
            <p:nvSpPr>
              <p:cNvPr id="34" name="Oval 33">
                <a:extLst>
                  <a:ext uri="{FF2B5EF4-FFF2-40B4-BE49-F238E27FC236}">
                    <a16:creationId xmlns:a16="http://schemas.microsoft.com/office/drawing/2014/main" id="{F1D68DD6-EFE3-2C19-329E-06AD3D263297}"/>
                  </a:ext>
                </a:extLst>
              </p:cNvPr>
              <p:cNvSpPr>
                <a:spLocks noRot="1" noChangeAspect="1" noMove="1" noResize="1" noEditPoints="1" noAdjustHandles="1" noChangeArrowheads="1" noChangeShapeType="1" noTextEdit="1"/>
              </p:cNvSpPr>
              <p:nvPr/>
            </p:nvSpPr>
            <p:spPr>
              <a:xfrm>
                <a:off x="7696198" y="4179208"/>
                <a:ext cx="1064028" cy="714895"/>
              </a:xfrm>
              <a:prstGeom prst="ellipse">
                <a:avLst/>
              </a:prstGeom>
              <a:blipFill>
                <a:blip r:embed="rId14"/>
                <a:stretch>
                  <a:fillRect/>
                </a:stretch>
              </a:blipFill>
            </p:spPr>
            <p:txBody>
              <a:bodyPr/>
              <a:lstStyle/>
              <a:p>
                <a:r>
                  <a:rPr lang="en-IN">
                    <a:noFill/>
                  </a:rPr>
                  <a:t> </a:t>
                </a:r>
              </a:p>
            </p:txBody>
          </p:sp>
        </mc:Fallback>
      </mc:AlternateContent>
      <p:cxnSp>
        <p:nvCxnSpPr>
          <p:cNvPr id="35" name="Straight Arrow Connector 34">
            <a:extLst>
              <a:ext uri="{FF2B5EF4-FFF2-40B4-BE49-F238E27FC236}">
                <a16:creationId xmlns:a16="http://schemas.microsoft.com/office/drawing/2014/main" id="{9E415D0F-774D-5D90-4667-CE43A15E348C}"/>
              </a:ext>
            </a:extLst>
          </p:cNvPr>
          <p:cNvCxnSpPr/>
          <p:nvPr/>
        </p:nvCxnSpPr>
        <p:spPr>
          <a:xfrm>
            <a:off x="8628610" y="3377029"/>
            <a:ext cx="6733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F7812782-50AD-8900-F284-3230240431C3}"/>
                  </a:ext>
                </a:extLst>
              </p:cNvPr>
              <p:cNvSpPr txBox="1"/>
              <p:nvPr/>
            </p:nvSpPr>
            <p:spPr>
              <a:xfrm>
                <a:off x="8720050" y="3011269"/>
                <a:ext cx="440574"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𝐻𝐻</m:t>
                          </m:r>
                        </m:sub>
                      </m:sSub>
                    </m:oMath>
                  </m:oMathPara>
                </a14:m>
                <a:endParaRPr lang="en-IN" b="0" dirty="0"/>
              </a:p>
              <a:p>
                <a:endParaRPr lang="en-IN" dirty="0"/>
              </a:p>
            </p:txBody>
          </p:sp>
        </mc:Choice>
        <mc:Fallback xmlns="">
          <p:sp>
            <p:nvSpPr>
              <p:cNvPr id="36" name="TextBox 35">
                <a:extLst>
                  <a:ext uri="{FF2B5EF4-FFF2-40B4-BE49-F238E27FC236}">
                    <a16:creationId xmlns:a16="http://schemas.microsoft.com/office/drawing/2014/main" id="{F7812782-50AD-8900-F284-3230240431C3}"/>
                  </a:ext>
                </a:extLst>
              </p:cNvPr>
              <p:cNvSpPr txBox="1">
                <a:spLocks noRot="1" noChangeAspect="1" noMove="1" noResize="1" noEditPoints="1" noAdjustHandles="1" noChangeArrowheads="1" noChangeShapeType="1" noTextEdit="1"/>
              </p:cNvSpPr>
              <p:nvPr/>
            </p:nvSpPr>
            <p:spPr>
              <a:xfrm>
                <a:off x="8720050" y="3011269"/>
                <a:ext cx="440574" cy="646331"/>
              </a:xfrm>
              <a:prstGeom prst="rect">
                <a:avLst/>
              </a:prstGeom>
              <a:blipFill>
                <a:blip r:embed="rId15"/>
                <a:stretch>
                  <a:fillRect r="-342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Rectangle: Rounded Corners 36">
                <a:extLst>
                  <a:ext uri="{FF2B5EF4-FFF2-40B4-BE49-F238E27FC236}">
                    <a16:creationId xmlns:a16="http://schemas.microsoft.com/office/drawing/2014/main" id="{DEBC1282-9972-8ADC-8BD1-5E0958633550}"/>
                  </a:ext>
                </a:extLst>
              </p:cNvPr>
              <p:cNvSpPr/>
              <p:nvPr/>
            </p:nvSpPr>
            <p:spPr>
              <a:xfrm>
                <a:off x="9301940" y="3152585"/>
                <a:ext cx="839586" cy="5050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25</m:t>
                          </m:r>
                        </m:sub>
                      </m:sSub>
                    </m:oMath>
                  </m:oMathPara>
                </a14:m>
                <a:endParaRPr lang="en-IN" dirty="0"/>
              </a:p>
            </p:txBody>
          </p:sp>
        </mc:Choice>
        <mc:Fallback xmlns="">
          <p:sp>
            <p:nvSpPr>
              <p:cNvPr id="37" name="Rectangle: Rounded Corners 36">
                <a:extLst>
                  <a:ext uri="{FF2B5EF4-FFF2-40B4-BE49-F238E27FC236}">
                    <a16:creationId xmlns:a16="http://schemas.microsoft.com/office/drawing/2014/main" id="{DEBC1282-9972-8ADC-8BD1-5E0958633550}"/>
                  </a:ext>
                </a:extLst>
              </p:cNvPr>
              <p:cNvSpPr>
                <a:spLocks noRot="1" noChangeAspect="1" noMove="1" noResize="1" noEditPoints="1" noAdjustHandles="1" noChangeArrowheads="1" noChangeShapeType="1" noTextEdit="1"/>
              </p:cNvSpPr>
              <p:nvPr/>
            </p:nvSpPr>
            <p:spPr>
              <a:xfrm>
                <a:off x="9301940" y="3152585"/>
                <a:ext cx="839586" cy="505015"/>
              </a:xfrm>
              <a:prstGeom prst="roundRect">
                <a:avLst/>
              </a:prstGeom>
              <a:blipFill>
                <a:blip r:embed="rId16"/>
                <a:stretch>
                  <a:fillRect/>
                </a:stretch>
              </a:blipFill>
            </p:spPr>
            <p:txBody>
              <a:bodyPr/>
              <a:lstStyle/>
              <a:p>
                <a:r>
                  <a:rPr lang="en-IN">
                    <a:noFill/>
                  </a:rPr>
                  <a:t> </a:t>
                </a:r>
              </a:p>
            </p:txBody>
          </p:sp>
        </mc:Fallback>
      </mc:AlternateContent>
      <p:cxnSp>
        <p:nvCxnSpPr>
          <p:cNvPr id="38" name="Straight Arrow Connector 37">
            <a:extLst>
              <a:ext uri="{FF2B5EF4-FFF2-40B4-BE49-F238E27FC236}">
                <a16:creationId xmlns:a16="http://schemas.microsoft.com/office/drawing/2014/main" id="{4458B142-7E07-CE55-5421-4AC9295D46C4}"/>
              </a:ext>
            </a:extLst>
          </p:cNvPr>
          <p:cNvCxnSpPr>
            <a:cxnSpLocks/>
          </p:cNvCxnSpPr>
          <p:nvPr/>
        </p:nvCxnSpPr>
        <p:spPr>
          <a:xfrm flipV="1">
            <a:off x="9736973" y="3657600"/>
            <a:ext cx="0" cy="525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9" name="Oval 38">
                <a:extLst>
                  <a:ext uri="{FF2B5EF4-FFF2-40B4-BE49-F238E27FC236}">
                    <a16:creationId xmlns:a16="http://schemas.microsoft.com/office/drawing/2014/main" id="{1D683226-5A85-BB44-48D1-8209B6DAE457}"/>
                  </a:ext>
                </a:extLst>
              </p:cNvPr>
              <p:cNvSpPr/>
              <p:nvPr/>
            </p:nvSpPr>
            <p:spPr>
              <a:xfrm>
                <a:off x="9204959" y="4183364"/>
                <a:ext cx="1064028" cy="714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25</m:t>
                          </m:r>
                        </m:sub>
                      </m:sSub>
                    </m:oMath>
                  </m:oMathPara>
                </a14:m>
                <a:endParaRPr lang="en-IN" dirty="0"/>
              </a:p>
            </p:txBody>
          </p:sp>
        </mc:Choice>
        <mc:Fallback xmlns="">
          <p:sp>
            <p:nvSpPr>
              <p:cNvPr id="39" name="Oval 38">
                <a:extLst>
                  <a:ext uri="{FF2B5EF4-FFF2-40B4-BE49-F238E27FC236}">
                    <a16:creationId xmlns:a16="http://schemas.microsoft.com/office/drawing/2014/main" id="{1D683226-5A85-BB44-48D1-8209B6DAE457}"/>
                  </a:ext>
                </a:extLst>
              </p:cNvPr>
              <p:cNvSpPr>
                <a:spLocks noRot="1" noChangeAspect="1" noMove="1" noResize="1" noEditPoints="1" noAdjustHandles="1" noChangeArrowheads="1" noChangeShapeType="1" noTextEdit="1"/>
              </p:cNvSpPr>
              <p:nvPr/>
            </p:nvSpPr>
            <p:spPr>
              <a:xfrm>
                <a:off x="9204959" y="4183364"/>
                <a:ext cx="1064028" cy="714895"/>
              </a:xfrm>
              <a:prstGeom prst="ellipse">
                <a:avLst/>
              </a:prstGeom>
              <a:blipFill>
                <a:blip r:embed="rId17"/>
                <a:stretch>
                  <a:fillRect/>
                </a:stretch>
              </a:blipFill>
            </p:spPr>
            <p:txBody>
              <a:bodyPr/>
              <a:lstStyle/>
              <a:p>
                <a:r>
                  <a:rPr lang="en-IN">
                    <a:noFill/>
                  </a:rPr>
                  <a:t> </a:t>
                </a:r>
              </a:p>
            </p:txBody>
          </p:sp>
        </mc:Fallback>
      </mc:AlternateContent>
      <p:cxnSp>
        <p:nvCxnSpPr>
          <p:cNvPr id="41" name="Straight Arrow Connector 40">
            <a:extLst>
              <a:ext uri="{FF2B5EF4-FFF2-40B4-BE49-F238E27FC236}">
                <a16:creationId xmlns:a16="http://schemas.microsoft.com/office/drawing/2014/main" id="{3DBF5723-E2BE-4477-4CF4-EFD5A1502447}"/>
              </a:ext>
            </a:extLst>
          </p:cNvPr>
          <p:cNvCxnSpPr>
            <a:cxnSpLocks/>
            <a:stCxn id="37" idx="0"/>
          </p:cNvCxnSpPr>
          <p:nvPr/>
        </p:nvCxnSpPr>
        <p:spPr>
          <a:xfrm flipV="1">
            <a:off x="9721733" y="2500066"/>
            <a:ext cx="0" cy="6525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3DE4707-FF9A-ECCF-58D8-88C36E91FAF4}"/>
                  </a:ext>
                </a:extLst>
              </p:cNvPr>
              <p:cNvSpPr txBox="1"/>
              <p:nvPr/>
            </p:nvSpPr>
            <p:spPr>
              <a:xfrm>
                <a:off x="9833956" y="2682946"/>
                <a:ext cx="5818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𝐻𝑌</m:t>
                          </m:r>
                        </m:sub>
                      </m:sSub>
                    </m:oMath>
                  </m:oMathPara>
                </a14:m>
                <a:endParaRPr lang="en-IN" b="0" dirty="0"/>
              </a:p>
            </p:txBody>
          </p:sp>
        </mc:Choice>
        <mc:Fallback xmlns="">
          <p:sp>
            <p:nvSpPr>
              <p:cNvPr id="43" name="TextBox 42">
                <a:extLst>
                  <a:ext uri="{FF2B5EF4-FFF2-40B4-BE49-F238E27FC236}">
                    <a16:creationId xmlns:a16="http://schemas.microsoft.com/office/drawing/2014/main" id="{53DE4707-FF9A-ECCF-58D8-88C36E91FAF4}"/>
                  </a:ext>
                </a:extLst>
              </p:cNvPr>
              <p:cNvSpPr txBox="1">
                <a:spLocks noRot="1" noChangeAspect="1" noMove="1" noResize="1" noEditPoints="1" noAdjustHandles="1" noChangeArrowheads="1" noChangeShapeType="1" noTextEdit="1"/>
              </p:cNvSpPr>
              <p:nvPr/>
            </p:nvSpPr>
            <p:spPr>
              <a:xfrm>
                <a:off x="9833956" y="2682946"/>
                <a:ext cx="581888" cy="369332"/>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6555A599-04DF-ABEE-9446-5AC2B0C95D74}"/>
                  </a:ext>
                </a:extLst>
              </p:cNvPr>
              <p:cNvSpPr/>
              <p:nvPr/>
            </p:nvSpPr>
            <p:spPr>
              <a:xfrm>
                <a:off x="9334497" y="1935449"/>
                <a:ext cx="774472" cy="5862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25</m:t>
                          </m:r>
                        </m:sub>
                      </m:sSub>
                    </m:oMath>
                  </m:oMathPara>
                </a14:m>
                <a:endParaRPr lang="en-IN" b="0" dirty="0"/>
              </a:p>
            </p:txBody>
          </p:sp>
        </mc:Choice>
        <mc:Fallback xmlns="">
          <p:sp>
            <p:nvSpPr>
              <p:cNvPr id="44" name="Oval 43">
                <a:extLst>
                  <a:ext uri="{FF2B5EF4-FFF2-40B4-BE49-F238E27FC236}">
                    <a16:creationId xmlns:a16="http://schemas.microsoft.com/office/drawing/2014/main" id="{6555A599-04DF-ABEE-9446-5AC2B0C95D74}"/>
                  </a:ext>
                </a:extLst>
              </p:cNvPr>
              <p:cNvSpPr>
                <a:spLocks noRot="1" noChangeAspect="1" noMove="1" noResize="1" noEditPoints="1" noAdjustHandles="1" noChangeArrowheads="1" noChangeShapeType="1" noTextEdit="1"/>
              </p:cNvSpPr>
              <p:nvPr/>
            </p:nvSpPr>
            <p:spPr>
              <a:xfrm>
                <a:off x="9334497" y="1935449"/>
                <a:ext cx="774472" cy="586294"/>
              </a:xfrm>
              <a:prstGeom prst="ellipse">
                <a:avLst/>
              </a:prstGeom>
              <a:blipFill>
                <a:blip r:embed="rId19"/>
                <a:stretch>
                  <a:fillRect/>
                </a:stretch>
              </a:blipFill>
            </p:spPr>
            <p:txBody>
              <a:bodyPr/>
              <a:lstStyle/>
              <a:p>
                <a:r>
                  <a:rPr lang="en-IN">
                    <a:noFill/>
                  </a:rPr>
                  <a:t> </a:t>
                </a:r>
              </a:p>
            </p:txBody>
          </p:sp>
        </mc:Fallback>
      </mc:AlternateContent>
      <p:cxnSp>
        <p:nvCxnSpPr>
          <p:cNvPr id="46" name="Straight Arrow Connector 45">
            <a:extLst>
              <a:ext uri="{FF2B5EF4-FFF2-40B4-BE49-F238E27FC236}">
                <a16:creationId xmlns:a16="http://schemas.microsoft.com/office/drawing/2014/main" id="{9461429E-2AF6-94FC-9D29-A6B9E2A1C0EC}"/>
              </a:ext>
            </a:extLst>
          </p:cNvPr>
          <p:cNvCxnSpPr>
            <a:stCxn id="44" idx="0"/>
          </p:cNvCxnSpPr>
          <p:nvPr/>
        </p:nvCxnSpPr>
        <p:spPr>
          <a:xfrm flipV="1">
            <a:off x="9721733" y="1593978"/>
            <a:ext cx="0" cy="341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B59D4057-133F-9794-7CBD-81F9B985B5E8}"/>
              </a:ext>
            </a:extLst>
          </p:cNvPr>
          <p:cNvSpPr/>
          <p:nvPr/>
        </p:nvSpPr>
        <p:spPr>
          <a:xfrm>
            <a:off x="9254488" y="1005855"/>
            <a:ext cx="934490" cy="5862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dirty="0"/>
              <a:t>Loss</a:t>
            </a: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DB8EF8F-0814-663A-872F-C4FC4D10A38E}"/>
                  </a:ext>
                </a:extLst>
              </p:cNvPr>
              <p:cNvSpPr txBox="1"/>
              <p:nvPr/>
            </p:nvSpPr>
            <p:spPr>
              <a:xfrm>
                <a:off x="2294313" y="3780226"/>
                <a:ext cx="4114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𝑋𝐻</m:t>
                          </m:r>
                        </m:sub>
                      </m:sSub>
                    </m:oMath>
                  </m:oMathPara>
                </a14:m>
                <a:endParaRPr lang="en-IN" b="0" dirty="0"/>
              </a:p>
            </p:txBody>
          </p:sp>
        </mc:Choice>
        <mc:Fallback xmlns="">
          <p:sp>
            <p:nvSpPr>
              <p:cNvPr id="48" name="TextBox 47">
                <a:extLst>
                  <a:ext uri="{FF2B5EF4-FFF2-40B4-BE49-F238E27FC236}">
                    <a16:creationId xmlns:a16="http://schemas.microsoft.com/office/drawing/2014/main" id="{CDB8EF8F-0814-663A-872F-C4FC4D10A38E}"/>
                  </a:ext>
                </a:extLst>
              </p:cNvPr>
              <p:cNvSpPr txBox="1">
                <a:spLocks noRot="1" noChangeAspect="1" noMove="1" noResize="1" noEditPoints="1" noAdjustHandles="1" noChangeArrowheads="1" noChangeShapeType="1" noTextEdit="1"/>
              </p:cNvSpPr>
              <p:nvPr/>
            </p:nvSpPr>
            <p:spPr>
              <a:xfrm>
                <a:off x="2294313" y="3780226"/>
                <a:ext cx="411480" cy="369332"/>
              </a:xfrm>
              <a:prstGeom prst="rect">
                <a:avLst/>
              </a:prstGeom>
              <a:blipFill>
                <a:blip r:embed="rId20"/>
                <a:stretch>
                  <a:fillRect r="-3970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7AEBB682-3C86-A4FC-01B0-7A67D3FAF6E3}"/>
                  </a:ext>
                </a:extLst>
              </p:cNvPr>
              <p:cNvSpPr txBox="1"/>
              <p:nvPr/>
            </p:nvSpPr>
            <p:spPr>
              <a:xfrm>
                <a:off x="3728258" y="3780226"/>
                <a:ext cx="4114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𝑋𝐻</m:t>
                          </m:r>
                        </m:sub>
                      </m:sSub>
                    </m:oMath>
                  </m:oMathPara>
                </a14:m>
                <a:endParaRPr lang="en-IN" b="0" dirty="0"/>
              </a:p>
            </p:txBody>
          </p:sp>
        </mc:Choice>
        <mc:Fallback xmlns="">
          <p:sp>
            <p:nvSpPr>
              <p:cNvPr id="49" name="TextBox 48">
                <a:extLst>
                  <a:ext uri="{FF2B5EF4-FFF2-40B4-BE49-F238E27FC236}">
                    <a16:creationId xmlns:a16="http://schemas.microsoft.com/office/drawing/2014/main" id="{7AEBB682-3C86-A4FC-01B0-7A67D3FAF6E3}"/>
                  </a:ext>
                </a:extLst>
              </p:cNvPr>
              <p:cNvSpPr txBox="1">
                <a:spLocks noRot="1" noChangeAspect="1" noMove="1" noResize="1" noEditPoints="1" noAdjustHandles="1" noChangeArrowheads="1" noChangeShapeType="1" noTextEdit="1"/>
              </p:cNvSpPr>
              <p:nvPr/>
            </p:nvSpPr>
            <p:spPr>
              <a:xfrm>
                <a:off x="3728258" y="3780226"/>
                <a:ext cx="411480" cy="369332"/>
              </a:xfrm>
              <a:prstGeom prst="rect">
                <a:avLst/>
              </a:prstGeom>
              <a:blipFill>
                <a:blip r:embed="rId21"/>
                <a:stretch>
                  <a:fillRect r="-4029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5F3C51D1-29C0-CCF2-F346-A530BC55004C}"/>
                  </a:ext>
                </a:extLst>
              </p:cNvPr>
              <p:cNvSpPr txBox="1"/>
              <p:nvPr/>
            </p:nvSpPr>
            <p:spPr>
              <a:xfrm>
                <a:off x="5121332" y="3780226"/>
                <a:ext cx="4114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𝑋𝐻</m:t>
                          </m:r>
                        </m:sub>
                      </m:sSub>
                    </m:oMath>
                  </m:oMathPara>
                </a14:m>
                <a:endParaRPr lang="en-IN" b="0" dirty="0"/>
              </a:p>
            </p:txBody>
          </p:sp>
        </mc:Choice>
        <mc:Fallback xmlns="">
          <p:sp>
            <p:nvSpPr>
              <p:cNvPr id="50" name="TextBox 49">
                <a:extLst>
                  <a:ext uri="{FF2B5EF4-FFF2-40B4-BE49-F238E27FC236}">
                    <a16:creationId xmlns:a16="http://schemas.microsoft.com/office/drawing/2014/main" id="{5F3C51D1-29C0-CCF2-F346-A530BC55004C}"/>
                  </a:ext>
                </a:extLst>
              </p:cNvPr>
              <p:cNvSpPr txBox="1">
                <a:spLocks noRot="1" noChangeAspect="1" noMove="1" noResize="1" noEditPoints="1" noAdjustHandles="1" noChangeArrowheads="1" noChangeShapeType="1" noTextEdit="1"/>
              </p:cNvSpPr>
              <p:nvPr/>
            </p:nvSpPr>
            <p:spPr>
              <a:xfrm>
                <a:off x="5121332" y="3780226"/>
                <a:ext cx="411480" cy="369332"/>
              </a:xfrm>
              <a:prstGeom prst="rect">
                <a:avLst/>
              </a:prstGeom>
              <a:blipFill>
                <a:blip r:embed="rId22"/>
                <a:stretch>
                  <a:fillRect r="-3970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014F8FC7-344B-2425-F22F-A2736223954A}"/>
                  </a:ext>
                </a:extLst>
              </p:cNvPr>
              <p:cNvSpPr txBox="1"/>
              <p:nvPr/>
            </p:nvSpPr>
            <p:spPr>
              <a:xfrm>
                <a:off x="8224749" y="3780226"/>
                <a:ext cx="4114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𝑋𝐻</m:t>
                          </m:r>
                        </m:sub>
                      </m:sSub>
                    </m:oMath>
                  </m:oMathPara>
                </a14:m>
                <a:endParaRPr lang="en-IN" b="0" dirty="0"/>
              </a:p>
            </p:txBody>
          </p:sp>
        </mc:Choice>
        <mc:Fallback xmlns="">
          <p:sp>
            <p:nvSpPr>
              <p:cNvPr id="51" name="TextBox 50">
                <a:extLst>
                  <a:ext uri="{FF2B5EF4-FFF2-40B4-BE49-F238E27FC236}">
                    <a16:creationId xmlns:a16="http://schemas.microsoft.com/office/drawing/2014/main" id="{014F8FC7-344B-2425-F22F-A2736223954A}"/>
                  </a:ext>
                </a:extLst>
              </p:cNvPr>
              <p:cNvSpPr txBox="1">
                <a:spLocks noRot="1" noChangeAspect="1" noMove="1" noResize="1" noEditPoints="1" noAdjustHandles="1" noChangeArrowheads="1" noChangeShapeType="1" noTextEdit="1"/>
              </p:cNvSpPr>
              <p:nvPr/>
            </p:nvSpPr>
            <p:spPr>
              <a:xfrm>
                <a:off x="8224749" y="3780226"/>
                <a:ext cx="411480" cy="369332"/>
              </a:xfrm>
              <a:prstGeom prst="rect">
                <a:avLst/>
              </a:prstGeom>
              <a:blipFill>
                <a:blip r:embed="rId23"/>
                <a:stretch>
                  <a:fillRect r="-3970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11318286-0289-44FC-7A78-E33AF173FBC7}"/>
                  </a:ext>
                </a:extLst>
              </p:cNvPr>
              <p:cNvSpPr txBox="1"/>
              <p:nvPr/>
            </p:nvSpPr>
            <p:spPr>
              <a:xfrm>
                <a:off x="9721041" y="3780227"/>
                <a:ext cx="4114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𝑋𝐻</m:t>
                          </m:r>
                        </m:sub>
                      </m:sSub>
                    </m:oMath>
                  </m:oMathPara>
                </a14:m>
                <a:endParaRPr lang="en-IN" b="0" dirty="0"/>
              </a:p>
            </p:txBody>
          </p:sp>
        </mc:Choice>
        <mc:Fallback xmlns="">
          <p:sp>
            <p:nvSpPr>
              <p:cNvPr id="52" name="TextBox 51">
                <a:extLst>
                  <a:ext uri="{FF2B5EF4-FFF2-40B4-BE49-F238E27FC236}">
                    <a16:creationId xmlns:a16="http://schemas.microsoft.com/office/drawing/2014/main" id="{11318286-0289-44FC-7A78-E33AF173FBC7}"/>
                  </a:ext>
                </a:extLst>
              </p:cNvPr>
              <p:cNvSpPr txBox="1">
                <a:spLocks noRot="1" noChangeAspect="1" noMove="1" noResize="1" noEditPoints="1" noAdjustHandles="1" noChangeArrowheads="1" noChangeShapeType="1" noTextEdit="1"/>
              </p:cNvSpPr>
              <p:nvPr/>
            </p:nvSpPr>
            <p:spPr>
              <a:xfrm>
                <a:off x="9721041" y="3780227"/>
                <a:ext cx="411480" cy="369332"/>
              </a:xfrm>
              <a:prstGeom prst="rect">
                <a:avLst/>
              </a:prstGeom>
              <a:blipFill>
                <a:blip r:embed="rId24"/>
                <a:stretch>
                  <a:fillRect r="-40299"/>
                </a:stretch>
              </a:blipFill>
            </p:spPr>
            <p:txBody>
              <a:bodyPr/>
              <a:lstStyle/>
              <a:p>
                <a:r>
                  <a:rPr lang="en-IN">
                    <a:noFill/>
                  </a:rPr>
                  <a:t> </a:t>
                </a:r>
              </a:p>
            </p:txBody>
          </p:sp>
        </mc:Fallback>
      </mc:AlternateContent>
      <p:cxnSp>
        <p:nvCxnSpPr>
          <p:cNvPr id="55" name="Straight Arrow Connector 54">
            <a:extLst>
              <a:ext uri="{FF2B5EF4-FFF2-40B4-BE49-F238E27FC236}">
                <a16:creationId xmlns:a16="http://schemas.microsoft.com/office/drawing/2014/main" id="{987F7136-F340-0C5E-78CB-D1926C57A7DC}"/>
              </a:ext>
            </a:extLst>
          </p:cNvPr>
          <p:cNvCxnSpPr>
            <a:cxnSpLocks/>
            <a:endCxn id="16" idx="4"/>
          </p:cNvCxnSpPr>
          <p:nvPr/>
        </p:nvCxnSpPr>
        <p:spPr>
          <a:xfrm flipV="1">
            <a:off x="2189018" y="4894132"/>
            <a:ext cx="0" cy="342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Oval 59">
                <a:extLst>
                  <a:ext uri="{FF2B5EF4-FFF2-40B4-BE49-F238E27FC236}">
                    <a16:creationId xmlns:a16="http://schemas.microsoft.com/office/drawing/2014/main" id="{3DAF645B-AD5D-5B93-D972-DE0C320041EA}"/>
                  </a:ext>
                </a:extLst>
              </p:cNvPr>
              <p:cNvSpPr/>
              <p:nvPr/>
            </p:nvSpPr>
            <p:spPr>
              <a:xfrm>
                <a:off x="1644188" y="5124764"/>
                <a:ext cx="1122218" cy="714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IN" b="0" i="0" smtClean="0">
                          <a:latin typeface="Cambria Math" panose="02040503050406030204" pitchFamily="18" charset="0"/>
                        </a:rPr>
                        <m:t>sin</m:t>
                      </m:r>
                      <m:r>
                        <a:rPr lang="en-IN" b="0" i="1" smtClean="0">
                          <a:latin typeface="Cambria Math" panose="02040503050406030204" pitchFamily="18" charset="0"/>
                        </a:rPr>
                        <m:t>⁡(0)</m:t>
                      </m:r>
                    </m:oMath>
                  </m:oMathPara>
                </a14:m>
                <a:endParaRPr lang="en-IN" dirty="0"/>
              </a:p>
            </p:txBody>
          </p:sp>
        </mc:Choice>
        <mc:Fallback xmlns="">
          <p:sp>
            <p:nvSpPr>
              <p:cNvPr id="60" name="Oval 59">
                <a:extLst>
                  <a:ext uri="{FF2B5EF4-FFF2-40B4-BE49-F238E27FC236}">
                    <a16:creationId xmlns:a16="http://schemas.microsoft.com/office/drawing/2014/main" id="{3DAF645B-AD5D-5B93-D972-DE0C320041EA}"/>
                  </a:ext>
                </a:extLst>
              </p:cNvPr>
              <p:cNvSpPr>
                <a:spLocks noRot="1" noChangeAspect="1" noMove="1" noResize="1" noEditPoints="1" noAdjustHandles="1" noChangeArrowheads="1" noChangeShapeType="1" noTextEdit="1"/>
              </p:cNvSpPr>
              <p:nvPr/>
            </p:nvSpPr>
            <p:spPr>
              <a:xfrm>
                <a:off x="1644188" y="5124764"/>
                <a:ext cx="1122218" cy="714895"/>
              </a:xfrm>
              <a:prstGeom prst="ellipse">
                <a:avLst/>
              </a:prstGeom>
              <a:blipFill>
                <a:blip r:embed="rId25"/>
                <a:stretch>
                  <a:fillRect/>
                </a:stretch>
              </a:blipFill>
            </p:spPr>
            <p:txBody>
              <a:bodyPr/>
              <a:lstStyle/>
              <a:p>
                <a:r>
                  <a:rPr lang="en-IN">
                    <a:noFill/>
                  </a:rPr>
                  <a:t> </a:t>
                </a:r>
              </a:p>
            </p:txBody>
          </p:sp>
        </mc:Fallback>
      </mc:AlternateContent>
      <p:cxnSp>
        <p:nvCxnSpPr>
          <p:cNvPr id="61" name="Straight Arrow Connector 60">
            <a:extLst>
              <a:ext uri="{FF2B5EF4-FFF2-40B4-BE49-F238E27FC236}">
                <a16:creationId xmlns:a16="http://schemas.microsoft.com/office/drawing/2014/main" id="{A2FBD258-0699-0513-4565-CD1480D27C17}"/>
              </a:ext>
            </a:extLst>
          </p:cNvPr>
          <p:cNvCxnSpPr>
            <a:cxnSpLocks/>
          </p:cNvCxnSpPr>
          <p:nvPr/>
        </p:nvCxnSpPr>
        <p:spPr>
          <a:xfrm flipV="1">
            <a:off x="3717174" y="4894132"/>
            <a:ext cx="0" cy="342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Oval 61">
                <a:extLst>
                  <a:ext uri="{FF2B5EF4-FFF2-40B4-BE49-F238E27FC236}">
                    <a16:creationId xmlns:a16="http://schemas.microsoft.com/office/drawing/2014/main" id="{E624A2AA-50ED-BCBC-0013-EE4F4F9F06FE}"/>
                  </a:ext>
                </a:extLst>
              </p:cNvPr>
              <p:cNvSpPr/>
              <p:nvPr/>
            </p:nvSpPr>
            <p:spPr>
              <a:xfrm>
                <a:off x="3167148" y="5133135"/>
                <a:ext cx="1122218" cy="714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IN" b="0" i="0" smtClean="0">
                          <a:latin typeface="Cambria Math" panose="02040503050406030204" pitchFamily="18" charset="0"/>
                        </a:rPr>
                        <m:t>sin</m:t>
                      </m:r>
                      <m:r>
                        <a:rPr lang="en-IN" b="0" i="1" smtClean="0">
                          <a:latin typeface="Cambria Math" panose="02040503050406030204" pitchFamily="18" charset="0"/>
                        </a:rPr>
                        <m:t>⁡(1)</m:t>
                      </m:r>
                    </m:oMath>
                  </m:oMathPara>
                </a14:m>
                <a:endParaRPr lang="en-IN" dirty="0"/>
              </a:p>
            </p:txBody>
          </p:sp>
        </mc:Choice>
        <mc:Fallback xmlns="">
          <p:sp>
            <p:nvSpPr>
              <p:cNvPr id="62" name="Oval 61">
                <a:extLst>
                  <a:ext uri="{FF2B5EF4-FFF2-40B4-BE49-F238E27FC236}">
                    <a16:creationId xmlns:a16="http://schemas.microsoft.com/office/drawing/2014/main" id="{E624A2AA-50ED-BCBC-0013-EE4F4F9F06FE}"/>
                  </a:ext>
                </a:extLst>
              </p:cNvPr>
              <p:cNvSpPr>
                <a:spLocks noRot="1" noChangeAspect="1" noMove="1" noResize="1" noEditPoints="1" noAdjustHandles="1" noChangeArrowheads="1" noChangeShapeType="1" noTextEdit="1"/>
              </p:cNvSpPr>
              <p:nvPr/>
            </p:nvSpPr>
            <p:spPr>
              <a:xfrm>
                <a:off x="3167148" y="5133135"/>
                <a:ext cx="1122218" cy="714895"/>
              </a:xfrm>
              <a:prstGeom prst="ellipse">
                <a:avLst/>
              </a:prstGeom>
              <a:blipFill>
                <a:blip r:embed="rId26"/>
                <a:stretch>
                  <a:fillRect/>
                </a:stretch>
              </a:blipFill>
            </p:spPr>
            <p:txBody>
              <a:bodyPr/>
              <a:lstStyle/>
              <a:p>
                <a:r>
                  <a:rPr lang="en-IN">
                    <a:noFill/>
                  </a:rPr>
                  <a:t> </a:t>
                </a:r>
              </a:p>
            </p:txBody>
          </p:sp>
        </mc:Fallback>
      </mc:AlternateContent>
      <p:cxnSp>
        <p:nvCxnSpPr>
          <p:cNvPr id="63" name="Straight Arrow Connector 62">
            <a:extLst>
              <a:ext uri="{FF2B5EF4-FFF2-40B4-BE49-F238E27FC236}">
                <a16:creationId xmlns:a16="http://schemas.microsoft.com/office/drawing/2014/main" id="{F87C4300-4544-F80E-CF35-EEBBF1A4252A}"/>
              </a:ext>
            </a:extLst>
          </p:cNvPr>
          <p:cNvCxnSpPr>
            <a:cxnSpLocks/>
          </p:cNvCxnSpPr>
          <p:nvPr/>
        </p:nvCxnSpPr>
        <p:spPr>
          <a:xfrm flipV="1">
            <a:off x="5200994" y="4890005"/>
            <a:ext cx="0" cy="342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Oval 63">
                <a:extLst>
                  <a:ext uri="{FF2B5EF4-FFF2-40B4-BE49-F238E27FC236}">
                    <a16:creationId xmlns:a16="http://schemas.microsoft.com/office/drawing/2014/main" id="{7A0FDF13-FB5D-30D3-3CF7-F85D560406E4}"/>
                  </a:ext>
                </a:extLst>
              </p:cNvPr>
              <p:cNvSpPr/>
              <p:nvPr/>
            </p:nvSpPr>
            <p:spPr>
              <a:xfrm>
                <a:off x="4639885" y="5124762"/>
                <a:ext cx="1122218" cy="714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IN" b="0" i="0" smtClean="0">
                          <a:latin typeface="Cambria Math" panose="02040503050406030204" pitchFamily="18" charset="0"/>
                        </a:rPr>
                        <m:t>sin</m:t>
                      </m:r>
                      <m:r>
                        <a:rPr lang="en-IN" b="0" i="1" smtClean="0">
                          <a:latin typeface="Cambria Math" panose="02040503050406030204" pitchFamily="18" charset="0"/>
                        </a:rPr>
                        <m:t>⁡(2)</m:t>
                      </m:r>
                    </m:oMath>
                  </m:oMathPara>
                </a14:m>
                <a:endParaRPr lang="en-IN" dirty="0"/>
              </a:p>
            </p:txBody>
          </p:sp>
        </mc:Choice>
        <mc:Fallback xmlns="">
          <p:sp>
            <p:nvSpPr>
              <p:cNvPr id="64" name="Oval 63">
                <a:extLst>
                  <a:ext uri="{FF2B5EF4-FFF2-40B4-BE49-F238E27FC236}">
                    <a16:creationId xmlns:a16="http://schemas.microsoft.com/office/drawing/2014/main" id="{7A0FDF13-FB5D-30D3-3CF7-F85D560406E4}"/>
                  </a:ext>
                </a:extLst>
              </p:cNvPr>
              <p:cNvSpPr>
                <a:spLocks noRot="1" noChangeAspect="1" noMove="1" noResize="1" noEditPoints="1" noAdjustHandles="1" noChangeArrowheads="1" noChangeShapeType="1" noTextEdit="1"/>
              </p:cNvSpPr>
              <p:nvPr/>
            </p:nvSpPr>
            <p:spPr>
              <a:xfrm>
                <a:off x="4639885" y="5124762"/>
                <a:ext cx="1122218" cy="714895"/>
              </a:xfrm>
              <a:prstGeom prst="ellipse">
                <a:avLst/>
              </a:prstGeom>
              <a:blipFill>
                <a:blip r:embed="rId27"/>
                <a:stretch>
                  <a:fillRect/>
                </a:stretch>
              </a:blipFill>
            </p:spPr>
            <p:txBody>
              <a:bodyPr/>
              <a:lstStyle/>
              <a:p>
                <a:r>
                  <a:rPr lang="en-IN">
                    <a:noFill/>
                  </a:rPr>
                  <a:t> </a:t>
                </a:r>
              </a:p>
            </p:txBody>
          </p:sp>
        </mc:Fallback>
      </mc:AlternateContent>
      <p:cxnSp>
        <p:nvCxnSpPr>
          <p:cNvPr id="65" name="Straight Arrow Connector 64">
            <a:extLst>
              <a:ext uri="{FF2B5EF4-FFF2-40B4-BE49-F238E27FC236}">
                <a16:creationId xmlns:a16="http://schemas.microsoft.com/office/drawing/2014/main" id="{890EF257-FB6E-0E59-1DEF-C193004AF1F3}"/>
              </a:ext>
            </a:extLst>
          </p:cNvPr>
          <p:cNvCxnSpPr>
            <a:cxnSpLocks/>
          </p:cNvCxnSpPr>
          <p:nvPr/>
        </p:nvCxnSpPr>
        <p:spPr>
          <a:xfrm flipV="1">
            <a:off x="8224749" y="4890005"/>
            <a:ext cx="0" cy="342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Oval 65">
                <a:extLst>
                  <a:ext uri="{FF2B5EF4-FFF2-40B4-BE49-F238E27FC236}">
                    <a16:creationId xmlns:a16="http://schemas.microsoft.com/office/drawing/2014/main" id="{A5B4C2DC-6C0E-509E-B90C-3B3A8DA124C6}"/>
                  </a:ext>
                </a:extLst>
              </p:cNvPr>
              <p:cNvSpPr/>
              <p:nvPr/>
            </p:nvSpPr>
            <p:spPr>
              <a:xfrm>
                <a:off x="7678879" y="5124760"/>
                <a:ext cx="1122218" cy="714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IN" b="0" i="0" smtClean="0">
                          <a:latin typeface="Cambria Math" panose="02040503050406030204" pitchFamily="18" charset="0"/>
                        </a:rPr>
                        <m:t>sin</m:t>
                      </m:r>
                      <m:r>
                        <a:rPr lang="en-IN" b="0" i="1" smtClean="0">
                          <a:latin typeface="Cambria Math" panose="02040503050406030204" pitchFamily="18" charset="0"/>
                        </a:rPr>
                        <m:t>⁡(23)</m:t>
                      </m:r>
                    </m:oMath>
                  </m:oMathPara>
                </a14:m>
                <a:endParaRPr lang="en-IN" dirty="0"/>
              </a:p>
            </p:txBody>
          </p:sp>
        </mc:Choice>
        <mc:Fallback xmlns="">
          <p:sp>
            <p:nvSpPr>
              <p:cNvPr id="66" name="Oval 65">
                <a:extLst>
                  <a:ext uri="{FF2B5EF4-FFF2-40B4-BE49-F238E27FC236}">
                    <a16:creationId xmlns:a16="http://schemas.microsoft.com/office/drawing/2014/main" id="{A5B4C2DC-6C0E-509E-B90C-3B3A8DA124C6}"/>
                  </a:ext>
                </a:extLst>
              </p:cNvPr>
              <p:cNvSpPr>
                <a:spLocks noRot="1" noChangeAspect="1" noMove="1" noResize="1" noEditPoints="1" noAdjustHandles="1" noChangeArrowheads="1" noChangeShapeType="1" noTextEdit="1"/>
              </p:cNvSpPr>
              <p:nvPr/>
            </p:nvSpPr>
            <p:spPr>
              <a:xfrm>
                <a:off x="7678879" y="5124760"/>
                <a:ext cx="1122218" cy="714895"/>
              </a:xfrm>
              <a:prstGeom prst="ellipse">
                <a:avLst/>
              </a:prstGeom>
              <a:blipFill>
                <a:blip r:embed="rId28"/>
                <a:stretch>
                  <a:fillRect/>
                </a:stretch>
              </a:blipFill>
            </p:spPr>
            <p:txBody>
              <a:bodyPr/>
              <a:lstStyle/>
              <a:p>
                <a:r>
                  <a:rPr lang="en-IN">
                    <a:noFill/>
                  </a:rPr>
                  <a:t> </a:t>
                </a:r>
              </a:p>
            </p:txBody>
          </p:sp>
        </mc:Fallback>
      </mc:AlternateContent>
      <p:cxnSp>
        <p:nvCxnSpPr>
          <p:cNvPr id="67" name="Straight Arrow Connector 66">
            <a:extLst>
              <a:ext uri="{FF2B5EF4-FFF2-40B4-BE49-F238E27FC236}">
                <a16:creationId xmlns:a16="http://schemas.microsoft.com/office/drawing/2014/main" id="{993F8263-A67E-763F-2CAD-76D02F584CDF}"/>
              </a:ext>
            </a:extLst>
          </p:cNvPr>
          <p:cNvCxnSpPr>
            <a:cxnSpLocks/>
          </p:cNvCxnSpPr>
          <p:nvPr/>
        </p:nvCxnSpPr>
        <p:spPr>
          <a:xfrm flipV="1">
            <a:off x="9766068" y="4892125"/>
            <a:ext cx="0" cy="342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Oval 67">
                <a:extLst>
                  <a:ext uri="{FF2B5EF4-FFF2-40B4-BE49-F238E27FC236}">
                    <a16:creationId xmlns:a16="http://schemas.microsoft.com/office/drawing/2014/main" id="{A893EC35-0E76-65AC-A5DC-CA76FB2EC0CB}"/>
                  </a:ext>
                </a:extLst>
              </p:cNvPr>
              <p:cNvSpPr/>
              <p:nvPr/>
            </p:nvSpPr>
            <p:spPr>
              <a:xfrm>
                <a:off x="9204959" y="5124760"/>
                <a:ext cx="1122218" cy="714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IN" b="0" i="0" smtClean="0">
                          <a:latin typeface="Cambria Math" panose="02040503050406030204" pitchFamily="18" charset="0"/>
                        </a:rPr>
                        <m:t>sin</m:t>
                      </m:r>
                      <m:r>
                        <a:rPr lang="en-IN" b="0" i="1" smtClean="0">
                          <a:latin typeface="Cambria Math" panose="02040503050406030204" pitchFamily="18" charset="0"/>
                        </a:rPr>
                        <m:t>⁡(24)</m:t>
                      </m:r>
                    </m:oMath>
                  </m:oMathPara>
                </a14:m>
                <a:endParaRPr lang="en-IN" dirty="0"/>
              </a:p>
            </p:txBody>
          </p:sp>
        </mc:Choice>
        <mc:Fallback xmlns="">
          <p:sp>
            <p:nvSpPr>
              <p:cNvPr id="68" name="Oval 67">
                <a:extLst>
                  <a:ext uri="{FF2B5EF4-FFF2-40B4-BE49-F238E27FC236}">
                    <a16:creationId xmlns:a16="http://schemas.microsoft.com/office/drawing/2014/main" id="{A893EC35-0E76-65AC-A5DC-CA76FB2EC0CB}"/>
                  </a:ext>
                </a:extLst>
              </p:cNvPr>
              <p:cNvSpPr>
                <a:spLocks noRot="1" noChangeAspect="1" noMove="1" noResize="1" noEditPoints="1" noAdjustHandles="1" noChangeArrowheads="1" noChangeShapeType="1" noTextEdit="1"/>
              </p:cNvSpPr>
              <p:nvPr/>
            </p:nvSpPr>
            <p:spPr>
              <a:xfrm>
                <a:off x="9204959" y="5124760"/>
                <a:ext cx="1122218" cy="714895"/>
              </a:xfrm>
              <a:prstGeom prst="ellipse">
                <a:avLst/>
              </a:prstGeom>
              <a:blipFill>
                <a:blip r:embed="rId29"/>
                <a:stretch>
                  <a:fillRect/>
                </a:stretch>
              </a:blipFill>
            </p:spPr>
            <p:txBody>
              <a:bodyPr/>
              <a:lstStyle/>
              <a:p>
                <a:r>
                  <a:rPr lang="en-IN">
                    <a:noFill/>
                  </a:rPr>
                  <a:t> </a:t>
                </a:r>
              </a:p>
            </p:txBody>
          </p:sp>
        </mc:Fallback>
      </mc:AlternateContent>
      <p:cxnSp>
        <p:nvCxnSpPr>
          <p:cNvPr id="71" name="Straight Arrow Connector 70">
            <a:extLst>
              <a:ext uri="{FF2B5EF4-FFF2-40B4-BE49-F238E27FC236}">
                <a16:creationId xmlns:a16="http://schemas.microsoft.com/office/drawing/2014/main" id="{E560C040-8BD8-982A-E0A6-9DE166C020E5}"/>
              </a:ext>
            </a:extLst>
          </p:cNvPr>
          <p:cNvCxnSpPr>
            <a:cxnSpLocks/>
          </p:cNvCxnSpPr>
          <p:nvPr/>
        </p:nvCxnSpPr>
        <p:spPr>
          <a:xfrm flipV="1">
            <a:off x="2196984" y="5839659"/>
            <a:ext cx="0" cy="342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Oval 71">
                <a:extLst>
                  <a:ext uri="{FF2B5EF4-FFF2-40B4-BE49-F238E27FC236}">
                    <a16:creationId xmlns:a16="http://schemas.microsoft.com/office/drawing/2014/main" id="{890797A6-CB9A-A0A1-085C-7D5BCAA00717}"/>
                  </a:ext>
                </a:extLst>
              </p:cNvPr>
              <p:cNvSpPr/>
              <p:nvPr/>
            </p:nvSpPr>
            <p:spPr>
              <a:xfrm>
                <a:off x="1627909" y="6070291"/>
                <a:ext cx="1122218" cy="714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IN" b="0" i="0" smtClean="0">
                          <a:latin typeface="Cambria Math" panose="02040503050406030204" pitchFamily="18" charset="0"/>
                        </a:rPr>
                        <m:t>sin</m:t>
                      </m:r>
                      <m:r>
                        <a:rPr lang="en-IN" b="0" i="1" smtClean="0">
                          <a:latin typeface="Cambria Math" panose="02040503050406030204" pitchFamily="18" charset="0"/>
                        </a:rPr>
                        <m:t>⁡(1)</m:t>
                      </m:r>
                    </m:oMath>
                  </m:oMathPara>
                </a14:m>
                <a:endParaRPr lang="en-IN" dirty="0"/>
              </a:p>
            </p:txBody>
          </p:sp>
        </mc:Choice>
        <mc:Fallback xmlns="">
          <p:sp>
            <p:nvSpPr>
              <p:cNvPr id="72" name="Oval 71">
                <a:extLst>
                  <a:ext uri="{FF2B5EF4-FFF2-40B4-BE49-F238E27FC236}">
                    <a16:creationId xmlns:a16="http://schemas.microsoft.com/office/drawing/2014/main" id="{890797A6-CB9A-A0A1-085C-7D5BCAA00717}"/>
                  </a:ext>
                </a:extLst>
              </p:cNvPr>
              <p:cNvSpPr>
                <a:spLocks noRot="1" noChangeAspect="1" noMove="1" noResize="1" noEditPoints="1" noAdjustHandles="1" noChangeArrowheads="1" noChangeShapeType="1" noTextEdit="1"/>
              </p:cNvSpPr>
              <p:nvPr/>
            </p:nvSpPr>
            <p:spPr>
              <a:xfrm>
                <a:off x="1627909" y="6070291"/>
                <a:ext cx="1122218" cy="714895"/>
              </a:xfrm>
              <a:prstGeom prst="ellipse">
                <a:avLst/>
              </a:prstGeom>
              <a:blipFill>
                <a:blip r:embed="rId30"/>
                <a:stretch>
                  <a:fillRect/>
                </a:stretch>
              </a:blipFill>
            </p:spPr>
            <p:txBody>
              <a:bodyPr/>
              <a:lstStyle/>
              <a:p>
                <a:r>
                  <a:rPr lang="en-IN">
                    <a:noFill/>
                  </a:rPr>
                  <a:t> </a:t>
                </a:r>
              </a:p>
            </p:txBody>
          </p:sp>
        </mc:Fallback>
      </mc:AlternateContent>
      <p:cxnSp>
        <p:nvCxnSpPr>
          <p:cNvPr id="73" name="Straight Arrow Connector 72">
            <a:extLst>
              <a:ext uri="{FF2B5EF4-FFF2-40B4-BE49-F238E27FC236}">
                <a16:creationId xmlns:a16="http://schemas.microsoft.com/office/drawing/2014/main" id="{A19D5C57-425D-C52A-4636-671BE7610CFE}"/>
              </a:ext>
            </a:extLst>
          </p:cNvPr>
          <p:cNvCxnSpPr>
            <a:cxnSpLocks/>
          </p:cNvCxnSpPr>
          <p:nvPr/>
        </p:nvCxnSpPr>
        <p:spPr>
          <a:xfrm flipV="1">
            <a:off x="3706091" y="5848030"/>
            <a:ext cx="0" cy="342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Oval 73">
                <a:extLst>
                  <a:ext uri="{FF2B5EF4-FFF2-40B4-BE49-F238E27FC236}">
                    <a16:creationId xmlns:a16="http://schemas.microsoft.com/office/drawing/2014/main" id="{CD388423-9212-7F47-4E1D-71CA2CEFCD35}"/>
                  </a:ext>
                </a:extLst>
              </p:cNvPr>
              <p:cNvSpPr/>
              <p:nvPr/>
            </p:nvSpPr>
            <p:spPr>
              <a:xfrm>
                <a:off x="3156065" y="6087033"/>
                <a:ext cx="1122218" cy="714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IN" b="0" i="0" smtClean="0">
                          <a:latin typeface="Cambria Math" panose="02040503050406030204" pitchFamily="18" charset="0"/>
                        </a:rPr>
                        <m:t>sin</m:t>
                      </m:r>
                      <m:r>
                        <a:rPr lang="en-IN" b="0" i="1" smtClean="0">
                          <a:latin typeface="Cambria Math" panose="02040503050406030204" pitchFamily="18" charset="0"/>
                        </a:rPr>
                        <m:t>⁡(2)</m:t>
                      </m:r>
                    </m:oMath>
                  </m:oMathPara>
                </a14:m>
                <a:endParaRPr lang="en-IN" dirty="0"/>
              </a:p>
            </p:txBody>
          </p:sp>
        </mc:Choice>
        <mc:Fallback xmlns="">
          <p:sp>
            <p:nvSpPr>
              <p:cNvPr id="74" name="Oval 73">
                <a:extLst>
                  <a:ext uri="{FF2B5EF4-FFF2-40B4-BE49-F238E27FC236}">
                    <a16:creationId xmlns:a16="http://schemas.microsoft.com/office/drawing/2014/main" id="{CD388423-9212-7F47-4E1D-71CA2CEFCD35}"/>
                  </a:ext>
                </a:extLst>
              </p:cNvPr>
              <p:cNvSpPr>
                <a:spLocks noRot="1" noChangeAspect="1" noMove="1" noResize="1" noEditPoints="1" noAdjustHandles="1" noChangeArrowheads="1" noChangeShapeType="1" noTextEdit="1"/>
              </p:cNvSpPr>
              <p:nvPr/>
            </p:nvSpPr>
            <p:spPr>
              <a:xfrm>
                <a:off x="3156065" y="6087033"/>
                <a:ext cx="1122218" cy="714895"/>
              </a:xfrm>
              <a:prstGeom prst="ellipse">
                <a:avLst/>
              </a:prstGeom>
              <a:blipFill>
                <a:blip r:embed="rId31"/>
                <a:stretch>
                  <a:fillRect/>
                </a:stretch>
              </a:blipFill>
            </p:spPr>
            <p:txBody>
              <a:bodyPr/>
              <a:lstStyle/>
              <a:p>
                <a:r>
                  <a:rPr lang="en-IN">
                    <a:noFill/>
                  </a:rPr>
                  <a:t> </a:t>
                </a:r>
              </a:p>
            </p:txBody>
          </p:sp>
        </mc:Fallback>
      </mc:AlternateContent>
      <p:cxnSp>
        <p:nvCxnSpPr>
          <p:cNvPr id="75" name="Straight Arrow Connector 74">
            <a:extLst>
              <a:ext uri="{FF2B5EF4-FFF2-40B4-BE49-F238E27FC236}">
                <a16:creationId xmlns:a16="http://schemas.microsoft.com/office/drawing/2014/main" id="{59D5F859-0936-DE84-6DDD-D28F50DAE5C3}"/>
              </a:ext>
            </a:extLst>
          </p:cNvPr>
          <p:cNvCxnSpPr>
            <a:cxnSpLocks/>
          </p:cNvCxnSpPr>
          <p:nvPr/>
        </p:nvCxnSpPr>
        <p:spPr>
          <a:xfrm flipV="1">
            <a:off x="5234247" y="5831284"/>
            <a:ext cx="0" cy="342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Oval 75">
                <a:extLst>
                  <a:ext uri="{FF2B5EF4-FFF2-40B4-BE49-F238E27FC236}">
                    <a16:creationId xmlns:a16="http://schemas.microsoft.com/office/drawing/2014/main" id="{88621B67-A723-AA62-1AC6-F56C29AF3B25}"/>
                  </a:ext>
                </a:extLst>
              </p:cNvPr>
              <p:cNvSpPr/>
              <p:nvPr/>
            </p:nvSpPr>
            <p:spPr>
              <a:xfrm>
                <a:off x="4684221" y="6070287"/>
                <a:ext cx="1122218" cy="714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IN" b="0" i="0" smtClean="0">
                          <a:latin typeface="Cambria Math" panose="02040503050406030204" pitchFamily="18" charset="0"/>
                        </a:rPr>
                        <m:t>sin</m:t>
                      </m:r>
                      <m:r>
                        <a:rPr lang="en-IN" b="0" i="1" smtClean="0">
                          <a:latin typeface="Cambria Math" panose="02040503050406030204" pitchFamily="18" charset="0"/>
                        </a:rPr>
                        <m:t>⁡(3)</m:t>
                      </m:r>
                    </m:oMath>
                  </m:oMathPara>
                </a14:m>
                <a:endParaRPr lang="en-IN" dirty="0"/>
              </a:p>
            </p:txBody>
          </p:sp>
        </mc:Choice>
        <mc:Fallback xmlns="">
          <p:sp>
            <p:nvSpPr>
              <p:cNvPr id="76" name="Oval 75">
                <a:extLst>
                  <a:ext uri="{FF2B5EF4-FFF2-40B4-BE49-F238E27FC236}">
                    <a16:creationId xmlns:a16="http://schemas.microsoft.com/office/drawing/2014/main" id="{88621B67-A723-AA62-1AC6-F56C29AF3B25}"/>
                  </a:ext>
                </a:extLst>
              </p:cNvPr>
              <p:cNvSpPr>
                <a:spLocks noRot="1" noChangeAspect="1" noMove="1" noResize="1" noEditPoints="1" noAdjustHandles="1" noChangeArrowheads="1" noChangeShapeType="1" noTextEdit="1"/>
              </p:cNvSpPr>
              <p:nvPr/>
            </p:nvSpPr>
            <p:spPr>
              <a:xfrm>
                <a:off x="4684221" y="6070287"/>
                <a:ext cx="1122218" cy="714895"/>
              </a:xfrm>
              <a:prstGeom prst="ellipse">
                <a:avLst/>
              </a:prstGeom>
              <a:blipFill>
                <a:blip r:embed="rId32"/>
                <a:stretch>
                  <a:fillRect/>
                </a:stretch>
              </a:blipFill>
            </p:spPr>
            <p:txBody>
              <a:bodyPr/>
              <a:lstStyle/>
              <a:p>
                <a:r>
                  <a:rPr lang="en-IN">
                    <a:noFill/>
                  </a:rPr>
                  <a:t> </a:t>
                </a:r>
              </a:p>
            </p:txBody>
          </p:sp>
        </mc:Fallback>
      </mc:AlternateContent>
      <p:cxnSp>
        <p:nvCxnSpPr>
          <p:cNvPr id="77" name="Straight Arrow Connector 76">
            <a:extLst>
              <a:ext uri="{FF2B5EF4-FFF2-40B4-BE49-F238E27FC236}">
                <a16:creationId xmlns:a16="http://schemas.microsoft.com/office/drawing/2014/main" id="{28500574-72CA-CBA7-A028-07CE35D4D65B}"/>
              </a:ext>
            </a:extLst>
          </p:cNvPr>
          <p:cNvCxnSpPr>
            <a:cxnSpLocks/>
          </p:cNvCxnSpPr>
          <p:nvPr/>
        </p:nvCxnSpPr>
        <p:spPr>
          <a:xfrm flipV="1">
            <a:off x="8238602" y="5848030"/>
            <a:ext cx="0" cy="342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Oval 77">
                <a:extLst>
                  <a:ext uri="{FF2B5EF4-FFF2-40B4-BE49-F238E27FC236}">
                    <a16:creationId xmlns:a16="http://schemas.microsoft.com/office/drawing/2014/main" id="{A1E51829-EEF7-4FF4-6076-E8B0726AB59D}"/>
                  </a:ext>
                </a:extLst>
              </p:cNvPr>
              <p:cNvSpPr/>
              <p:nvPr/>
            </p:nvSpPr>
            <p:spPr>
              <a:xfrm>
                <a:off x="7688576" y="6087033"/>
                <a:ext cx="1122218" cy="714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IN" b="0" i="0" smtClean="0">
                          <a:latin typeface="Cambria Math" panose="02040503050406030204" pitchFamily="18" charset="0"/>
                        </a:rPr>
                        <m:t>sin</m:t>
                      </m:r>
                      <m:r>
                        <a:rPr lang="en-IN" b="0" i="1" smtClean="0">
                          <a:latin typeface="Cambria Math" panose="02040503050406030204" pitchFamily="18" charset="0"/>
                        </a:rPr>
                        <m:t>⁡(24)</m:t>
                      </m:r>
                    </m:oMath>
                  </m:oMathPara>
                </a14:m>
                <a:endParaRPr lang="en-IN" dirty="0"/>
              </a:p>
            </p:txBody>
          </p:sp>
        </mc:Choice>
        <mc:Fallback xmlns="">
          <p:sp>
            <p:nvSpPr>
              <p:cNvPr id="78" name="Oval 77">
                <a:extLst>
                  <a:ext uri="{FF2B5EF4-FFF2-40B4-BE49-F238E27FC236}">
                    <a16:creationId xmlns:a16="http://schemas.microsoft.com/office/drawing/2014/main" id="{A1E51829-EEF7-4FF4-6076-E8B0726AB59D}"/>
                  </a:ext>
                </a:extLst>
              </p:cNvPr>
              <p:cNvSpPr>
                <a:spLocks noRot="1" noChangeAspect="1" noMove="1" noResize="1" noEditPoints="1" noAdjustHandles="1" noChangeArrowheads="1" noChangeShapeType="1" noTextEdit="1"/>
              </p:cNvSpPr>
              <p:nvPr/>
            </p:nvSpPr>
            <p:spPr>
              <a:xfrm>
                <a:off x="7688576" y="6087033"/>
                <a:ext cx="1122218" cy="714895"/>
              </a:xfrm>
              <a:prstGeom prst="ellipse">
                <a:avLst/>
              </a:prstGeom>
              <a:blipFill>
                <a:blip r:embed="rId33"/>
                <a:stretch>
                  <a:fillRect/>
                </a:stretch>
              </a:blipFill>
            </p:spPr>
            <p:txBody>
              <a:bodyPr/>
              <a:lstStyle/>
              <a:p>
                <a:r>
                  <a:rPr lang="en-IN">
                    <a:noFill/>
                  </a:rPr>
                  <a:t> </a:t>
                </a:r>
              </a:p>
            </p:txBody>
          </p:sp>
        </mc:Fallback>
      </mc:AlternateContent>
      <p:cxnSp>
        <p:nvCxnSpPr>
          <p:cNvPr id="79" name="Straight Arrow Connector 78">
            <a:extLst>
              <a:ext uri="{FF2B5EF4-FFF2-40B4-BE49-F238E27FC236}">
                <a16:creationId xmlns:a16="http://schemas.microsoft.com/office/drawing/2014/main" id="{4F4958B8-C675-9B7C-72C1-90F48619B780}"/>
              </a:ext>
            </a:extLst>
          </p:cNvPr>
          <p:cNvCxnSpPr>
            <a:cxnSpLocks/>
          </p:cNvCxnSpPr>
          <p:nvPr/>
        </p:nvCxnSpPr>
        <p:spPr>
          <a:xfrm flipV="1">
            <a:off x="9769529" y="5827153"/>
            <a:ext cx="0" cy="342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Oval 79">
                <a:extLst>
                  <a:ext uri="{FF2B5EF4-FFF2-40B4-BE49-F238E27FC236}">
                    <a16:creationId xmlns:a16="http://schemas.microsoft.com/office/drawing/2014/main" id="{57A8FA11-1BC9-F56E-C9CE-ABC0F04FBE2C}"/>
                  </a:ext>
                </a:extLst>
              </p:cNvPr>
              <p:cNvSpPr/>
              <p:nvPr/>
            </p:nvSpPr>
            <p:spPr>
              <a:xfrm>
                <a:off x="9219503" y="6066156"/>
                <a:ext cx="1122218" cy="714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IN" b="0" i="0" smtClean="0">
                          <a:latin typeface="Cambria Math" panose="02040503050406030204" pitchFamily="18" charset="0"/>
                        </a:rPr>
                        <m:t>sin</m:t>
                      </m:r>
                      <m:r>
                        <a:rPr lang="en-IN" b="0" i="1" smtClean="0">
                          <a:latin typeface="Cambria Math" panose="02040503050406030204" pitchFamily="18" charset="0"/>
                        </a:rPr>
                        <m:t>⁡(25)</m:t>
                      </m:r>
                    </m:oMath>
                  </m:oMathPara>
                </a14:m>
                <a:endParaRPr lang="en-IN" dirty="0"/>
              </a:p>
            </p:txBody>
          </p:sp>
        </mc:Choice>
        <mc:Fallback xmlns="">
          <p:sp>
            <p:nvSpPr>
              <p:cNvPr id="80" name="Oval 79">
                <a:extLst>
                  <a:ext uri="{FF2B5EF4-FFF2-40B4-BE49-F238E27FC236}">
                    <a16:creationId xmlns:a16="http://schemas.microsoft.com/office/drawing/2014/main" id="{57A8FA11-1BC9-F56E-C9CE-ABC0F04FBE2C}"/>
                  </a:ext>
                </a:extLst>
              </p:cNvPr>
              <p:cNvSpPr>
                <a:spLocks noRot="1" noChangeAspect="1" noMove="1" noResize="1" noEditPoints="1" noAdjustHandles="1" noChangeArrowheads="1" noChangeShapeType="1" noTextEdit="1"/>
              </p:cNvSpPr>
              <p:nvPr/>
            </p:nvSpPr>
            <p:spPr>
              <a:xfrm>
                <a:off x="9219503" y="6066156"/>
                <a:ext cx="1122218" cy="714895"/>
              </a:xfrm>
              <a:prstGeom prst="ellipse">
                <a:avLst/>
              </a:prstGeom>
              <a:blipFill>
                <a:blip r:embed="rId34"/>
                <a:stretch>
                  <a:fillRect/>
                </a:stretch>
              </a:blipFill>
            </p:spPr>
            <p:txBody>
              <a:bodyPr/>
              <a:lstStyle/>
              <a:p>
                <a:r>
                  <a:rPr lang="en-IN">
                    <a:noFill/>
                  </a:rPr>
                  <a:t> </a:t>
                </a:r>
              </a:p>
            </p:txBody>
          </p:sp>
        </mc:Fallback>
      </mc:AlternateContent>
      <p:sp>
        <p:nvSpPr>
          <p:cNvPr id="81" name="Rectangle 80">
            <a:extLst>
              <a:ext uri="{FF2B5EF4-FFF2-40B4-BE49-F238E27FC236}">
                <a16:creationId xmlns:a16="http://schemas.microsoft.com/office/drawing/2014/main" id="{70413AD9-31D2-B40C-C4E6-6964937B5146}"/>
              </a:ext>
            </a:extLst>
          </p:cNvPr>
          <p:cNvSpPr/>
          <p:nvPr/>
        </p:nvSpPr>
        <p:spPr>
          <a:xfrm>
            <a:off x="190500" y="5203826"/>
            <a:ext cx="950770" cy="64633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1</a:t>
            </a:r>
            <a:r>
              <a:rPr lang="en-IN" baseline="30000" dirty="0">
                <a:solidFill>
                  <a:schemeClr val="accent1">
                    <a:lumMod val="50000"/>
                  </a:schemeClr>
                </a:solidFill>
              </a:rPr>
              <a:t>st</a:t>
            </a:r>
            <a:r>
              <a:rPr lang="en-IN" dirty="0">
                <a:solidFill>
                  <a:schemeClr val="accent1">
                    <a:lumMod val="50000"/>
                  </a:schemeClr>
                </a:solidFill>
              </a:rPr>
              <a:t> sample</a:t>
            </a:r>
          </a:p>
        </p:txBody>
      </p:sp>
      <p:sp>
        <p:nvSpPr>
          <p:cNvPr id="82" name="Rectangle 81">
            <a:extLst>
              <a:ext uri="{FF2B5EF4-FFF2-40B4-BE49-F238E27FC236}">
                <a16:creationId xmlns:a16="http://schemas.microsoft.com/office/drawing/2014/main" id="{16B80F1D-4706-DD17-1643-3E80C510AB83}"/>
              </a:ext>
            </a:extLst>
          </p:cNvPr>
          <p:cNvSpPr/>
          <p:nvPr/>
        </p:nvSpPr>
        <p:spPr>
          <a:xfrm>
            <a:off x="199157" y="6066156"/>
            <a:ext cx="950770" cy="64633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50000"/>
                  </a:schemeClr>
                </a:solidFill>
              </a:rPr>
              <a:t>2</a:t>
            </a:r>
            <a:r>
              <a:rPr lang="en-IN" baseline="30000" dirty="0">
                <a:solidFill>
                  <a:schemeClr val="accent1">
                    <a:lumMod val="50000"/>
                  </a:schemeClr>
                </a:solidFill>
              </a:rPr>
              <a:t>nd</a:t>
            </a:r>
            <a:r>
              <a:rPr lang="en-IN" dirty="0">
                <a:solidFill>
                  <a:schemeClr val="accent1">
                    <a:lumMod val="50000"/>
                  </a:schemeClr>
                </a:solidFill>
              </a:rPr>
              <a:t>  sample</a:t>
            </a:r>
          </a:p>
        </p:txBody>
      </p:sp>
    </p:spTree>
    <p:extLst>
      <p:ext uri="{BB962C8B-B14F-4D97-AF65-F5344CB8AC3E}">
        <p14:creationId xmlns:p14="http://schemas.microsoft.com/office/powerpoint/2010/main" val="2387578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0AAA54-2F8A-9AD3-E389-F645C200A67B}"/>
              </a:ext>
            </a:extLst>
          </p:cNvPr>
          <p:cNvSpPr/>
          <p:nvPr/>
        </p:nvSpPr>
        <p:spPr>
          <a:xfrm>
            <a:off x="0" y="0"/>
            <a:ext cx="609600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DBE6AF3A-F73E-A05C-0A3E-194DA98F8791}"/>
              </a:ext>
            </a:extLst>
          </p:cNvPr>
          <p:cNvSpPr/>
          <p:nvPr/>
        </p:nvSpPr>
        <p:spPr>
          <a:xfrm>
            <a:off x="6096000" y="0"/>
            <a:ext cx="6096000" cy="18288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42534BF6-0ACC-DF75-5399-47962A36E511}"/>
              </a:ext>
            </a:extLst>
          </p:cNvPr>
          <p:cNvSpPr/>
          <p:nvPr/>
        </p:nvSpPr>
        <p:spPr>
          <a:xfrm>
            <a:off x="0" y="182880"/>
            <a:ext cx="12192000" cy="71489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IN" sz="3600" dirty="0">
                <a:solidFill>
                  <a:schemeClr val="accent1">
                    <a:lumMod val="50000"/>
                  </a:schemeClr>
                </a:solidFill>
                <a:latin typeface="Times New Roman" panose="02020603050405020304" pitchFamily="18" charset="0"/>
                <a:cs typeface="Times New Roman" panose="02020603050405020304" pitchFamily="18" charset="0"/>
              </a:rPr>
              <a:t>Back Propagation Through Time (BPTT):-</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C96C57D-39DE-3853-D337-02E5687DD967}"/>
                  </a:ext>
                </a:extLst>
              </p:cNvPr>
              <p:cNvSpPr txBox="1"/>
              <p:nvPr/>
            </p:nvSpPr>
            <p:spPr>
              <a:xfrm>
                <a:off x="232756" y="1022465"/>
                <a:ext cx="11779135" cy="445012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IN" i="1" smtClean="0">
                              <a:latin typeface="Cambria Math" panose="02040503050406030204" pitchFamily="18" charset="0"/>
                            </a:rPr>
                          </m:ctrlPr>
                        </m:fPr>
                        <m:num>
                          <m:r>
                            <a:rPr lang="en-IN" i="1" smtClean="0">
                              <a:latin typeface="Cambria Math" panose="02040503050406030204" pitchFamily="18" charset="0"/>
                            </a:rPr>
                            <m:t>𝑑</m:t>
                          </m:r>
                          <m:r>
                            <a:rPr lang="en-IN" b="0" i="1" smtClean="0">
                              <a:latin typeface="Cambria Math" panose="02040503050406030204" pitchFamily="18" charset="0"/>
                            </a:rPr>
                            <m:t>𝐿</m:t>
                          </m:r>
                        </m:num>
                        <m:den>
                          <m:r>
                            <a:rPr lang="en-IN" i="1" smtClean="0">
                              <a:latin typeface="Cambria Math" panose="02040503050406030204" pitchFamily="18" charset="0"/>
                            </a:rPr>
                            <m:t>𝑑</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𝐻𝐻</m:t>
                              </m:r>
                            </m:sub>
                          </m:sSub>
                        </m:den>
                      </m:f>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m:t>
                              </m:r>
                              <m:r>
                                <a:rPr lang="en-IN" b="0" i="1" smtClean="0">
                                  <a:latin typeface="Cambria Math" panose="02040503050406030204" pitchFamily="18" charset="0"/>
                                </a:rPr>
                                <m:t>𝐿</m:t>
                              </m:r>
                            </m:num>
                            <m:den>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25</m:t>
                                  </m:r>
                                </m:sub>
                              </m:sSub>
                            </m:den>
                          </m:f>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25</m:t>
                                  </m:r>
                                </m:sub>
                              </m:sSub>
                            </m:num>
                            <m:den>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25</m:t>
                                  </m:r>
                                </m:sub>
                              </m:sSub>
                            </m:den>
                          </m:f>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25</m:t>
                                  </m:r>
                                </m:sub>
                              </m:sSub>
                            </m:num>
                            <m:den>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𝐻𝐻</m:t>
                                  </m:r>
                                </m:sub>
                              </m:sSub>
                            </m:den>
                          </m:f>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m:t>
                              </m:r>
                              <m:r>
                                <a:rPr lang="en-IN" b="0" i="1" smtClean="0">
                                  <a:latin typeface="Cambria Math" panose="02040503050406030204" pitchFamily="18" charset="0"/>
                                </a:rPr>
                                <m:t>𝐿</m:t>
                              </m:r>
                            </m:num>
                            <m:den>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25</m:t>
                                  </m:r>
                                </m:sub>
                              </m:sSub>
                            </m:den>
                          </m:f>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25</m:t>
                                  </m:r>
                                </m:sub>
                              </m:sSub>
                            </m:num>
                            <m:den>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25</m:t>
                                  </m:r>
                                </m:sub>
                              </m:sSub>
                            </m:den>
                          </m:f>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25</m:t>
                                  </m:r>
                                </m:sub>
                              </m:sSub>
                            </m:num>
                            <m:den>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24</m:t>
                                  </m:r>
                                </m:sub>
                              </m:sSub>
                            </m:den>
                          </m:f>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24</m:t>
                                  </m:r>
                                </m:sub>
                              </m:sSub>
                            </m:num>
                            <m:den>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𝐻𝐻</m:t>
                                  </m:r>
                                </m:sub>
                              </m:sSub>
                            </m:den>
                          </m:f>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m:t>
                              </m:r>
                              <m:r>
                                <a:rPr lang="en-IN" b="0" i="1" smtClean="0">
                                  <a:latin typeface="Cambria Math" panose="02040503050406030204" pitchFamily="18" charset="0"/>
                                </a:rPr>
                                <m:t>𝐿</m:t>
                              </m:r>
                            </m:num>
                            <m:den>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25</m:t>
                                  </m:r>
                                </m:sub>
                              </m:sSub>
                            </m:den>
                          </m:f>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25</m:t>
                                  </m:r>
                                </m:sub>
                              </m:sSub>
                            </m:num>
                            <m:den>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25</m:t>
                                  </m:r>
                                </m:sub>
                              </m:sSub>
                            </m:den>
                          </m:f>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25</m:t>
                                  </m:r>
                                </m:sub>
                              </m:sSub>
                            </m:num>
                            <m:den>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24</m:t>
                                  </m:r>
                                </m:sub>
                              </m:sSub>
                            </m:den>
                          </m:f>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24</m:t>
                                  </m:r>
                                </m:sub>
                              </m:sSub>
                            </m:num>
                            <m:den>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23</m:t>
                                  </m:r>
                                </m:sub>
                              </m:sSub>
                            </m:den>
                          </m:f>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m:t>
                                  </m:r>
                                  <m:r>
                                    <a:rPr lang="en-IN" b="0" i="1" smtClean="0">
                                      <a:latin typeface="Cambria Math" panose="02040503050406030204" pitchFamily="18" charset="0"/>
                                    </a:rPr>
                                    <m:t>3</m:t>
                                  </m:r>
                                </m:sub>
                              </m:sSub>
                            </m:num>
                            <m:den>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𝐻𝐻</m:t>
                                  </m:r>
                                </m:sub>
                              </m:sSub>
                            </m:den>
                          </m:f>
                        </m:e>
                      </m:d>
                      <m:r>
                        <a:rPr lang="en-IN" b="0" i="1" smtClean="0">
                          <a:latin typeface="Cambria Math" panose="02040503050406030204" pitchFamily="18" charset="0"/>
                        </a:rPr>
                        <m:t>+ ……</m:t>
                      </m:r>
                    </m:oMath>
                  </m:oMathPara>
                </a14:m>
                <a:endParaRPr lang="en-IN" b="0" dirty="0"/>
              </a:p>
              <a:p>
                <a:endParaRPr lang="en-IN" dirty="0"/>
              </a:p>
              <a:p>
                <a:r>
                  <a:rPr lang="en-IN" b="0" dirty="0"/>
                  <a:t>       </a:t>
                </a:r>
                <a14:m>
                  <m:oMath xmlns:m="http://schemas.openxmlformats.org/officeDocument/2006/math">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𝑒𝑟𝑟𝑜𝑟</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𝐻𝑌</m:t>
                            </m:r>
                          </m:sub>
                        </m:sSub>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1−</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h</m:t>
                                </m:r>
                              </m:e>
                              <m:sub>
                                <m:r>
                                  <a:rPr lang="en-IN" b="0" i="1" smtClean="0">
                                    <a:latin typeface="Cambria Math" panose="02040503050406030204" pitchFamily="18" charset="0"/>
                                  </a:rPr>
                                  <m:t>25</m:t>
                                </m:r>
                              </m:sub>
                              <m:sup>
                                <m:r>
                                  <a:rPr lang="en-IN" b="0" i="1" smtClean="0">
                                    <a:latin typeface="Cambria Math" panose="02040503050406030204" pitchFamily="18" charset="0"/>
                                  </a:rPr>
                                  <m:t>2</m:t>
                                </m:r>
                              </m:sup>
                            </m:sSubSup>
                          </m:e>
                        </m:d>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24</m:t>
                            </m:r>
                          </m:sub>
                        </m:sSub>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𝑒𝑟𝑟𝑜𝑟</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𝐻𝑌</m:t>
                            </m:r>
                          </m:sub>
                        </m:sSub>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1−</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h</m:t>
                                </m:r>
                              </m:e>
                              <m:sub>
                                <m:r>
                                  <a:rPr lang="en-IN" b="0" i="1" smtClean="0">
                                    <a:latin typeface="Cambria Math" panose="02040503050406030204" pitchFamily="18" charset="0"/>
                                  </a:rPr>
                                  <m:t>25</m:t>
                                </m:r>
                              </m:sub>
                              <m:sup>
                                <m:r>
                                  <a:rPr lang="en-IN" b="0" i="1" smtClean="0">
                                    <a:latin typeface="Cambria Math" panose="02040503050406030204" pitchFamily="18" charset="0"/>
                                  </a:rPr>
                                  <m:t>2</m:t>
                                </m:r>
                              </m:sup>
                            </m:sSubSup>
                          </m:e>
                        </m:d>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𝐻𝐻</m:t>
                            </m:r>
                          </m:sub>
                        </m:sSub>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1−</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h</m:t>
                                </m:r>
                              </m:e>
                              <m:sub>
                                <m:r>
                                  <a:rPr lang="en-IN" b="0" i="1" smtClean="0">
                                    <a:latin typeface="Cambria Math" panose="02040503050406030204" pitchFamily="18" charset="0"/>
                                  </a:rPr>
                                  <m:t>24</m:t>
                                </m:r>
                              </m:sub>
                              <m:sup>
                                <m:r>
                                  <a:rPr lang="en-IN" b="0" i="1" smtClean="0">
                                    <a:latin typeface="Cambria Math" panose="02040503050406030204" pitchFamily="18" charset="0"/>
                                  </a:rPr>
                                  <m:t>2</m:t>
                                </m:r>
                              </m:sup>
                            </m:sSubSup>
                          </m:e>
                        </m:d>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23</m:t>
                            </m:r>
                          </m:sub>
                        </m:sSub>
                      </m:e>
                    </m:d>
                    <m:r>
                      <a:rPr lang="en-IN" b="0" i="1" smtClean="0">
                        <a:latin typeface="Cambria Math" panose="02040503050406030204" pitchFamily="18" charset="0"/>
                      </a:rPr>
                      <m:t>+…</m:t>
                    </m:r>
                  </m:oMath>
                </a14:m>
                <a:endParaRPr lang="en-IN" b="0" dirty="0"/>
              </a:p>
              <a:p>
                <a:endParaRPr lang="en-IN" dirty="0"/>
              </a:p>
              <a:p>
                <a:pPr marL="285750" indent="-285750">
                  <a:buFont typeface="Wingdings" panose="05000000000000000000" pitchFamily="2" charset="2"/>
                  <a:buChar char="v"/>
                </a:pPr>
                <a:r>
                  <a:rPr lang="en-IN" dirty="0"/>
                  <a:t>Initialise </a:t>
                </a:r>
                <a14:m>
                  <m:oMath xmlns:m="http://schemas.openxmlformats.org/officeDocument/2006/math">
                    <m:r>
                      <a:rPr lang="en-IN" b="0" i="1" smtClean="0">
                        <a:latin typeface="Cambria Math" panose="02040503050406030204" pitchFamily="18" charset="0"/>
                      </a:rPr>
                      <m:t>𝑑h𝑡</m:t>
                    </m:r>
                  </m:oMath>
                </a14:m>
                <a:r>
                  <a:rPr lang="en-IN" dirty="0"/>
                  <a:t> in the code as </a:t>
                </a:r>
                <a14:m>
                  <m:oMath xmlns:m="http://schemas.openxmlformats.org/officeDocument/2006/math">
                    <m:r>
                      <a:rPr lang="en-IN" b="0" i="1" smtClean="0">
                        <a:latin typeface="Cambria Math" panose="02040503050406030204" pitchFamily="18" charset="0"/>
                      </a:rPr>
                      <m:t>𝑑h𝑡</m:t>
                    </m:r>
                    <m:r>
                      <a:rPr lang="en-IN" b="0" i="1" smtClean="0">
                        <a:latin typeface="Cambria Math" panose="02040503050406030204" pitchFamily="18" charset="0"/>
                      </a:rPr>
                      <m:t>=</m:t>
                    </m:r>
                    <m:r>
                      <a:rPr lang="en-IN" b="0" i="1" smtClean="0">
                        <a:latin typeface="Cambria Math" panose="02040503050406030204" pitchFamily="18" charset="0"/>
                      </a:rPr>
                      <m:t>𝑒𝑟𝑟𝑜𝑟</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𝐻𝑌</m:t>
                        </m:r>
                      </m:sub>
                    </m:sSub>
                  </m:oMath>
                </a14:m>
                <a:endParaRPr lang="en-IN" dirty="0"/>
              </a:p>
              <a:p>
                <a:endParaRPr lang="en-IN" dirty="0"/>
              </a:p>
              <a:p>
                <a:pPr marL="285750" indent="-285750">
                  <a:buFont typeface="Wingdings" panose="05000000000000000000" pitchFamily="2" charset="2"/>
                  <a:buChar char="v"/>
                </a:pPr>
                <a:r>
                  <a:rPr lang="en-IN" b="0" dirty="0"/>
                  <a:t>In first t</a:t>
                </a:r>
                <a:r>
                  <a:rPr lang="en-IN" dirty="0"/>
                  <a:t>erm, which means for </a:t>
                </a:r>
                <a14:m>
                  <m:oMath xmlns:m="http://schemas.openxmlformats.org/officeDocument/2006/math">
                    <m:r>
                      <a:rPr lang="en-IN" b="0" i="1" smtClean="0">
                        <a:latin typeface="Cambria Math" panose="02040503050406030204" pitchFamily="18" charset="0"/>
                      </a:rPr>
                      <m:t>𝑠𝑡𝑒𝑝</m:t>
                    </m:r>
                    <m:r>
                      <a:rPr lang="en-IN" b="0" i="1" smtClean="0">
                        <a:latin typeface="Cambria Math" panose="02040503050406030204" pitchFamily="18" charset="0"/>
                      </a:rPr>
                      <m:t>=24</m:t>
                    </m:r>
                  </m:oMath>
                </a14:m>
                <a:r>
                  <a:rPr lang="en-IN" b="0" dirty="0"/>
                  <a:t>,  temp stores </a:t>
                </a:r>
                <a14:m>
                  <m:oMath xmlns:m="http://schemas.openxmlformats.org/officeDocument/2006/math">
                    <m:r>
                      <a:rPr lang="en-IN" b="1" i="0" smtClean="0">
                        <a:latin typeface="Cambria Math" panose="02040503050406030204" pitchFamily="18" charset="0"/>
                      </a:rPr>
                      <m:t>𝐭𝐞𝐦𝐩</m:t>
                    </m:r>
                    <m:r>
                      <a:rPr lang="en-IN" b="1" i="0" smtClean="0">
                        <a:latin typeface="Cambria Math" panose="02040503050406030204" pitchFamily="18" charset="0"/>
                      </a:rPr>
                      <m:t>= </m:t>
                    </m:r>
                    <m:r>
                      <a:rPr lang="en-IN" b="1" i="1" smtClean="0">
                        <a:latin typeface="Cambria Math" panose="02040503050406030204" pitchFamily="18" charset="0"/>
                      </a:rPr>
                      <m:t>𝒆𝒓𝒓𝒐𝒓</m:t>
                    </m:r>
                    <m:r>
                      <a:rPr lang="en-IN" b="1"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𝑾</m:t>
                        </m:r>
                      </m:e>
                      <m:sub>
                        <m:r>
                          <a:rPr lang="en-IN" b="1" i="1" smtClean="0">
                            <a:latin typeface="Cambria Math" panose="02040503050406030204" pitchFamily="18" charset="0"/>
                          </a:rPr>
                          <m:t>𝑯𝒀</m:t>
                        </m:r>
                      </m:sub>
                    </m:sSub>
                    <m:r>
                      <a:rPr lang="en-IN" b="1" i="1" smtClean="0">
                        <a:latin typeface="Cambria Math" panose="02040503050406030204" pitchFamily="18" charset="0"/>
                      </a:rPr>
                      <m:t>∗</m:t>
                    </m:r>
                    <m:d>
                      <m:dPr>
                        <m:ctrlPr>
                          <a:rPr lang="en-IN" b="1" i="1" smtClean="0">
                            <a:latin typeface="Cambria Math" panose="02040503050406030204" pitchFamily="18" charset="0"/>
                          </a:rPr>
                        </m:ctrlPr>
                      </m:dPr>
                      <m:e>
                        <m:r>
                          <a:rPr lang="en-IN" b="1" i="1" smtClean="0">
                            <a:latin typeface="Cambria Math" panose="02040503050406030204" pitchFamily="18" charset="0"/>
                          </a:rPr>
                          <m:t>𝟏</m:t>
                        </m:r>
                        <m:r>
                          <a:rPr lang="en-IN" b="1" i="1" smtClean="0">
                            <a:latin typeface="Cambria Math" panose="02040503050406030204" pitchFamily="18" charset="0"/>
                          </a:rPr>
                          <m:t>−</m:t>
                        </m:r>
                        <m:sSubSup>
                          <m:sSubSupPr>
                            <m:ctrlPr>
                              <a:rPr lang="en-IN" b="1" i="1" smtClean="0">
                                <a:latin typeface="Cambria Math" panose="02040503050406030204" pitchFamily="18" charset="0"/>
                              </a:rPr>
                            </m:ctrlPr>
                          </m:sSubSupPr>
                          <m:e>
                            <m:r>
                              <a:rPr lang="en-IN" b="1" i="1" smtClean="0">
                                <a:latin typeface="Cambria Math" panose="02040503050406030204" pitchFamily="18" charset="0"/>
                              </a:rPr>
                              <m:t>𝒉</m:t>
                            </m:r>
                          </m:e>
                          <m:sub>
                            <m:r>
                              <a:rPr lang="en-IN" b="1" i="1" smtClean="0">
                                <a:latin typeface="Cambria Math" panose="02040503050406030204" pitchFamily="18" charset="0"/>
                              </a:rPr>
                              <m:t>𝟐𝟓</m:t>
                            </m:r>
                          </m:sub>
                          <m:sup>
                            <m:r>
                              <a:rPr lang="en-IN" b="1" i="1" smtClean="0">
                                <a:latin typeface="Cambria Math" panose="02040503050406030204" pitchFamily="18" charset="0"/>
                              </a:rPr>
                              <m:t>𝟐</m:t>
                            </m:r>
                          </m:sup>
                        </m:sSubSup>
                      </m:e>
                    </m:d>
                    <m:r>
                      <a:rPr lang="en-IN" b="1" i="1" smtClean="0">
                        <a:latin typeface="Cambria Math" panose="02040503050406030204" pitchFamily="18" charset="0"/>
                      </a:rPr>
                      <m:t>=</m:t>
                    </m:r>
                    <m:r>
                      <a:rPr lang="en-IN" b="1" i="1" smtClean="0">
                        <a:latin typeface="Cambria Math" panose="02040503050406030204" pitchFamily="18" charset="0"/>
                      </a:rPr>
                      <m:t>𝒅𝒉𝒕</m:t>
                    </m:r>
                    <m:r>
                      <a:rPr lang="en-IN" b="1" i="1" smtClean="0">
                        <a:latin typeface="Cambria Math" panose="02040503050406030204" pitchFamily="18" charset="0"/>
                      </a:rPr>
                      <m:t>∗(</m:t>
                    </m:r>
                    <m:r>
                      <a:rPr lang="en-IN" b="1" i="1" smtClean="0">
                        <a:latin typeface="Cambria Math" panose="02040503050406030204" pitchFamily="18" charset="0"/>
                      </a:rPr>
                      <m:t>𝟏</m:t>
                    </m:r>
                    <m:r>
                      <a:rPr lang="en-IN" b="1" i="1" smtClean="0">
                        <a:latin typeface="Cambria Math" panose="02040503050406030204" pitchFamily="18" charset="0"/>
                      </a:rPr>
                      <m:t>−</m:t>
                    </m:r>
                    <m:sSubSup>
                      <m:sSubSupPr>
                        <m:ctrlPr>
                          <a:rPr lang="en-IN" b="1" i="1" smtClean="0">
                            <a:latin typeface="Cambria Math" panose="02040503050406030204" pitchFamily="18" charset="0"/>
                          </a:rPr>
                        </m:ctrlPr>
                      </m:sSubSupPr>
                      <m:e>
                        <m:r>
                          <a:rPr lang="en-IN" b="1" i="1" smtClean="0">
                            <a:latin typeface="Cambria Math" panose="02040503050406030204" pitchFamily="18" charset="0"/>
                          </a:rPr>
                          <m:t>𝒉</m:t>
                        </m:r>
                      </m:e>
                      <m:sub>
                        <m:r>
                          <a:rPr lang="en-IN" b="1" i="1" smtClean="0">
                            <a:latin typeface="Cambria Math" panose="02040503050406030204" pitchFamily="18" charset="0"/>
                          </a:rPr>
                          <m:t>𝟐𝟓</m:t>
                        </m:r>
                      </m:sub>
                      <m:sup>
                        <m:r>
                          <a:rPr lang="en-IN" b="1" i="1" smtClean="0">
                            <a:latin typeface="Cambria Math" panose="02040503050406030204" pitchFamily="18" charset="0"/>
                          </a:rPr>
                          <m:t>𝟐</m:t>
                        </m:r>
                      </m:sup>
                    </m:sSubSup>
                    <m:r>
                      <a:rPr lang="en-IN" b="1" i="1" smtClean="0">
                        <a:latin typeface="Cambria Math" panose="02040503050406030204" pitchFamily="18" charset="0"/>
                      </a:rPr>
                      <m:t>)</m:t>
                    </m:r>
                  </m:oMath>
                </a14:m>
                <a:endParaRPr lang="en-IN" b="1" dirty="0"/>
              </a:p>
              <a:p>
                <a:r>
                  <a:rPr lang="en-IN" dirty="0"/>
                  <a:t>      		therefore, first term would be </a:t>
                </a:r>
                <a14:m>
                  <m:oMath xmlns:m="http://schemas.openxmlformats.org/officeDocument/2006/math">
                    <m:r>
                      <a:rPr lang="en-IN" b="1" i="1" smtClean="0">
                        <a:latin typeface="Cambria Math" panose="02040503050406030204" pitchFamily="18" charset="0"/>
                      </a:rPr>
                      <m:t>𝒕𝒆𝒎𝒑</m:t>
                    </m:r>
                    <m:r>
                      <a:rPr lang="en-IN" b="1"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𝒉</m:t>
                        </m:r>
                      </m:e>
                      <m:sub>
                        <m:r>
                          <a:rPr lang="en-IN" b="1" i="1" smtClean="0">
                            <a:latin typeface="Cambria Math" panose="02040503050406030204" pitchFamily="18" charset="0"/>
                          </a:rPr>
                          <m:t>𝟐𝟒</m:t>
                        </m:r>
                      </m:sub>
                    </m:sSub>
                  </m:oMath>
                </a14:m>
                <a:endParaRPr lang="en-IN" b="1" dirty="0"/>
              </a:p>
              <a:p>
                <a:pPr marL="285750" indent="-285750">
                  <a:buFont typeface="Wingdings" panose="05000000000000000000" pitchFamily="2" charset="2"/>
                  <a:buChar char="v"/>
                </a:pPr>
                <a:endParaRPr lang="en-IN" b="0" dirty="0"/>
              </a:p>
              <a:p>
                <a:pPr marL="285750" indent="-285750">
                  <a:buFont typeface="Wingdings" panose="05000000000000000000" pitchFamily="2" charset="2"/>
                  <a:buChar char="v"/>
                </a:pPr>
                <a:r>
                  <a:rPr lang="en-IN" dirty="0"/>
                  <a:t>Then update the </a:t>
                </a:r>
                <a14:m>
                  <m:oMath xmlns:m="http://schemas.openxmlformats.org/officeDocument/2006/math">
                    <m:r>
                      <a:rPr lang="en-IN" b="1" i="1" smtClean="0">
                        <a:latin typeface="Cambria Math" panose="02040503050406030204" pitchFamily="18" charset="0"/>
                      </a:rPr>
                      <m:t>𝒅𝒉𝒕</m:t>
                    </m:r>
                    <m:r>
                      <a:rPr lang="en-IN" b="1" i="1" smtClean="0">
                        <a:latin typeface="Cambria Math" panose="02040503050406030204" pitchFamily="18" charset="0"/>
                      </a:rPr>
                      <m:t> </m:t>
                    </m:r>
                  </m:oMath>
                </a14:m>
                <a:r>
                  <a:rPr lang="en-IN" b="1" dirty="0"/>
                  <a:t> </a:t>
                </a:r>
                <a:r>
                  <a:rPr lang="en-IN" b="0" dirty="0"/>
                  <a:t>in the code as </a:t>
                </a:r>
                <a14:m>
                  <m:oMath xmlns:m="http://schemas.openxmlformats.org/officeDocument/2006/math">
                    <m:r>
                      <a:rPr lang="en-IN" b="1" i="1" smtClean="0">
                        <a:latin typeface="Cambria Math" panose="02040503050406030204" pitchFamily="18" charset="0"/>
                      </a:rPr>
                      <m:t>𝒅𝒉𝒕</m:t>
                    </m:r>
                    <m:r>
                      <a:rPr lang="en-IN" b="1" i="1" smtClean="0">
                        <a:latin typeface="Cambria Math" panose="02040503050406030204" pitchFamily="18" charset="0"/>
                      </a:rPr>
                      <m:t>=</m:t>
                    </m:r>
                    <m:r>
                      <a:rPr lang="en-IN" b="1" i="1" smtClean="0">
                        <a:latin typeface="Cambria Math" panose="02040503050406030204" pitchFamily="18" charset="0"/>
                      </a:rPr>
                      <m:t>𝒕𝒆𝒎𝒑</m:t>
                    </m:r>
                    <m:r>
                      <a:rPr lang="en-IN" b="1"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𝑾</m:t>
                        </m:r>
                      </m:e>
                      <m:sub>
                        <m:r>
                          <a:rPr lang="en-IN" b="1" i="1" smtClean="0">
                            <a:latin typeface="Cambria Math" panose="02040503050406030204" pitchFamily="18" charset="0"/>
                          </a:rPr>
                          <m:t>𝑯𝑯</m:t>
                        </m:r>
                      </m:sub>
                    </m:sSub>
                  </m:oMath>
                </a14:m>
                <a:endParaRPr lang="en-IN" b="1" dirty="0"/>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b="0" dirty="0"/>
                  <a:t>In second t</a:t>
                </a:r>
                <a:r>
                  <a:rPr lang="en-IN" dirty="0"/>
                  <a:t>erm, which means for </a:t>
                </a:r>
                <a14:m>
                  <m:oMath xmlns:m="http://schemas.openxmlformats.org/officeDocument/2006/math">
                    <m:r>
                      <a:rPr lang="en-IN" b="0" i="1" smtClean="0">
                        <a:latin typeface="Cambria Math" panose="02040503050406030204" pitchFamily="18" charset="0"/>
                      </a:rPr>
                      <m:t>𝑠𝑡𝑒𝑝</m:t>
                    </m:r>
                    <m:r>
                      <a:rPr lang="en-IN" b="0" i="1" smtClean="0">
                        <a:latin typeface="Cambria Math" panose="02040503050406030204" pitchFamily="18" charset="0"/>
                      </a:rPr>
                      <m:t>=23</m:t>
                    </m:r>
                  </m:oMath>
                </a14:m>
                <a:r>
                  <a:rPr lang="en-IN" b="0" dirty="0"/>
                  <a:t>,  temp stores </a:t>
                </a:r>
                <a14:m>
                  <m:oMath xmlns:m="http://schemas.openxmlformats.org/officeDocument/2006/math">
                    <m:r>
                      <a:rPr lang="en-IN" b="1" i="0" smtClean="0">
                        <a:latin typeface="Cambria Math" panose="02040503050406030204" pitchFamily="18" charset="0"/>
                      </a:rPr>
                      <m:t>𝐭𝐞𝐦𝐩</m:t>
                    </m:r>
                    <m:r>
                      <a:rPr lang="en-IN" b="1" i="0" smtClean="0">
                        <a:latin typeface="Cambria Math" panose="02040503050406030204" pitchFamily="18" charset="0"/>
                      </a:rPr>
                      <m:t>=</m:t>
                    </m:r>
                    <m:r>
                      <a:rPr lang="en-IN" b="1" i="1" smtClean="0">
                        <a:latin typeface="Cambria Math" panose="02040503050406030204" pitchFamily="18" charset="0"/>
                      </a:rPr>
                      <m:t>𝒅𝒉𝒕</m:t>
                    </m:r>
                    <m:r>
                      <a:rPr lang="en-IN" b="1" i="1" smtClean="0">
                        <a:latin typeface="Cambria Math" panose="02040503050406030204" pitchFamily="18" charset="0"/>
                      </a:rPr>
                      <m:t>∗(</m:t>
                    </m:r>
                    <m:r>
                      <a:rPr lang="en-IN" b="1" i="1" smtClean="0">
                        <a:latin typeface="Cambria Math" panose="02040503050406030204" pitchFamily="18" charset="0"/>
                      </a:rPr>
                      <m:t>𝟏</m:t>
                    </m:r>
                    <m:r>
                      <a:rPr lang="en-IN" b="1" i="1" smtClean="0">
                        <a:latin typeface="Cambria Math" panose="02040503050406030204" pitchFamily="18" charset="0"/>
                      </a:rPr>
                      <m:t>−</m:t>
                    </m:r>
                    <m:sSubSup>
                      <m:sSubSupPr>
                        <m:ctrlPr>
                          <a:rPr lang="en-IN" b="1" i="1" smtClean="0">
                            <a:latin typeface="Cambria Math" panose="02040503050406030204" pitchFamily="18" charset="0"/>
                          </a:rPr>
                        </m:ctrlPr>
                      </m:sSubSupPr>
                      <m:e>
                        <m:r>
                          <a:rPr lang="en-IN" b="1" i="1" smtClean="0">
                            <a:latin typeface="Cambria Math" panose="02040503050406030204" pitchFamily="18" charset="0"/>
                          </a:rPr>
                          <m:t>𝒉</m:t>
                        </m:r>
                      </m:e>
                      <m:sub>
                        <m:r>
                          <a:rPr lang="en-IN" b="1" i="1" smtClean="0">
                            <a:latin typeface="Cambria Math" panose="02040503050406030204" pitchFamily="18" charset="0"/>
                          </a:rPr>
                          <m:t>𝟐𝟒</m:t>
                        </m:r>
                      </m:sub>
                      <m:sup>
                        <m:r>
                          <a:rPr lang="en-IN" b="1" i="1" smtClean="0">
                            <a:latin typeface="Cambria Math" panose="02040503050406030204" pitchFamily="18" charset="0"/>
                          </a:rPr>
                          <m:t>𝟐</m:t>
                        </m:r>
                      </m:sup>
                    </m:sSubSup>
                    <m:r>
                      <a:rPr lang="en-IN" b="1" i="1" smtClean="0">
                        <a:latin typeface="Cambria Math" panose="02040503050406030204" pitchFamily="18" charset="0"/>
                      </a:rPr>
                      <m:t>)</m:t>
                    </m:r>
                  </m:oMath>
                </a14:m>
                <a:endParaRPr lang="en-IN" b="1" dirty="0"/>
              </a:p>
              <a:p>
                <a:r>
                  <a:rPr lang="en-IN" dirty="0"/>
                  <a:t>      		therefore, second term would be </a:t>
                </a:r>
                <a14:m>
                  <m:oMath xmlns:m="http://schemas.openxmlformats.org/officeDocument/2006/math">
                    <m:r>
                      <a:rPr lang="en-IN" b="1" i="1" smtClean="0">
                        <a:latin typeface="Cambria Math" panose="02040503050406030204" pitchFamily="18" charset="0"/>
                      </a:rPr>
                      <m:t>𝒕𝒆𝒎𝒑</m:t>
                    </m:r>
                    <m:r>
                      <a:rPr lang="en-IN" b="1"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𝒉</m:t>
                        </m:r>
                      </m:e>
                      <m:sub>
                        <m:r>
                          <a:rPr lang="en-IN" b="1" i="1" smtClean="0">
                            <a:latin typeface="Cambria Math" panose="02040503050406030204" pitchFamily="18" charset="0"/>
                          </a:rPr>
                          <m:t>𝟐𝟑</m:t>
                        </m:r>
                      </m:sub>
                    </m:sSub>
                  </m:oMath>
                </a14:m>
                <a:endParaRPr lang="en-IN" b="1" dirty="0"/>
              </a:p>
              <a:p>
                <a:pPr marL="285750" indent="-285750">
                  <a:buFont typeface="Wingdings" panose="05000000000000000000" pitchFamily="2" charset="2"/>
                  <a:buChar char="v"/>
                </a:pPr>
                <a:endParaRPr lang="en-IN" b="0" dirty="0"/>
              </a:p>
            </p:txBody>
          </p:sp>
        </mc:Choice>
        <mc:Fallback>
          <p:sp>
            <p:nvSpPr>
              <p:cNvPr id="5" name="TextBox 4">
                <a:extLst>
                  <a:ext uri="{FF2B5EF4-FFF2-40B4-BE49-F238E27FC236}">
                    <a16:creationId xmlns:a16="http://schemas.microsoft.com/office/drawing/2014/main" id="{4C96C57D-39DE-3853-D337-02E5687DD967}"/>
                  </a:ext>
                </a:extLst>
              </p:cNvPr>
              <p:cNvSpPr txBox="1">
                <a:spLocks noRot="1" noChangeAspect="1" noMove="1" noResize="1" noEditPoints="1" noAdjustHandles="1" noChangeArrowheads="1" noChangeShapeType="1" noTextEdit="1"/>
              </p:cNvSpPr>
              <p:nvPr/>
            </p:nvSpPr>
            <p:spPr>
              <a:xfrm>
                <a:off x="232756" y="1022465"/>
                <a:ext cx="11779135" cy="4450129"/>
              </a:xfrm>
              <a:prstGeom prst="rect">
                <a:avLst/>
              </a:prstGeom>
              <a:blipFill>
                <a:blip r:embed="rId2"/>
                <a:stretch>
                  <a:fillRect l="-31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A1BC3EBC-6999-BCEA-F774-5496623E03C1}"/>
                  </a:ext>
                </a:extLst>
              </p:cNvPr>
              <p:cNvSpPr/>
              <p:nvPr/>
            </p:nvSpPr>
            <p:spPr>
              <a:xfrm>
                <a:off x="8050529" y="5690090"/>
                <a:ext cx="839586" cy="504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7" name="Rectangle: Rounded Corners 6">
                <a:extLst>
                  <a:ext uri="{FF2B5EF4-FFF2-40B4-BE49-F238E27FC236}">
                    <a16:creationId xmlns:a16="http://schemas.microsoft.com/office/drawing/2014/main" id="{A1BC3EBC-6999-BCEA-F774-5496623E03C1}"/>
                  </a:ext>
                </a:extLst>
              </p:cNvPr>
              <p:cNvSpPr>
                <a:spLocks noRot="1" noChangeAspect="1" noMove="1" noResize="1" noEditPoints="1" noAdjustHandles="1" noChangeArrowheads="1" noChangeShapeType="1" noTextEdit="1"/>
              </p:cNvSpPr>
              <p:nvPr/>
            </p:nvSpPr>
            <p:spPr>
              <a:xfrm>
                <a:off x="8050529" y="5690090"/>
                <a:ext cx="839586" cy="504986"/>
              </a:xfrm>
              <a:prstGeom prst="roundRect">
                <a:avLst/>
              </a:prstGeom>
              <a:blipFill>
                <a:blip r:embed="rId3"/>
                <a:stretch>
                  <a:fillRect/>
                </a:stretch>
              </a:blipFill>
            </p:spPr>
            <p:txBody>
              <a:bodyPr/>
              <a:lstStyle/>
              <a:p>
                <a:r>
                  <a:rPr lang="en-IN">
                    <a:noFill/>
                  </a:rPr>
                  <a:t> </a:t>
                </a:r>
              </a:p>
            </p:txBody>
          </p:sp>
        </mc:Fallback>
      </mc:AlternateContent>
      <p:cxnSp>
        <p:nvCxnSpPr>
          <p:cNvPr id="8" name="Straight Arrow Connector 7">
            <a:extLst>
              <a:ext uri="{FF2B5EF4-FFF2-40B4-BE49-F238E27FC236}">
                <a16:creationId xmlns:a16="http://schemas.microsoft.com/office/drawing/2014/main" id="{70BE176E-7C29-1E41-5D15-2D284CBFC322}"/>
              </a:ext>
            </a:extLst>
          </p:cNvPr>
          <p:cNvCxnSpPr/>
          <p:nvPr/>
        </p:nvCxnSpPr>
        <p:spPr>
          <a:xfrm>
            <a:off x="8890115" y="5914505"/>
            <a:ext cx="6733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308D833-2A9C-697B-3D83-BAF570106DEA}"/>
                  </a:ext>
                </a:extLst>
              </p:cNvPr>
              <p:cNvSpPr txBox="1"/>
              <p:nvPr/>
            </p:nvSpPr>
            <p:spPr>
              <a:xfrm>
                <a:off x="8981555" y="5548745"/>
                <a:ext cx="440574"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𝐻𝐻</m:t>
                          </m:r>
                        </m:sub>
                      </m:sSub>
                    </m:oMath>
                  </m:oMathPara>
                </a14:m>
                <a:endParaRPr lang="en-IN" b="0" dirty="0"/>
              </a:p>
              <a:p>
                <a:endParaRPr lang="en-IN" dirty="0"/>
              </a:p>
            </p:txBody>
          </p:sp>
        </mc:Choice>
        <mc:Fallback xmlns="">
          <p:sp>
            <p:nvSpPr>
              <p:cNvPr id="9" name="TextBox 8">
                <a:extLst>
                  <a:ext uri="{FF2B5EF4-FFF2-40B4-BE49-F238E27FC236}">
                    <a16:creationId xmlns:a16="http://schemas.microsoft.com/office/drawing/2014/main" id="{C308D833-2A9C-697B-3D83-BAF570106DEA}"/>
                  </a:ext>
                </a:extLst>
              </p:cNvPr>
              <p:cNvSpPr txBox="1">
                <a:spLocks noRot="1" noChangeAspect="1" noMove="1" noResize="1" noEditPoints="1" noAdjustHandles="1" noChangeArrowheads="1" noChangeShapeType="1" noTextEdit="1"/>
              </p:cNvSpPr>
              <p:nvPr/>
            </p:nvSpPr>
            <p:spPr>
              <a:xfrm>
                <a:off x="8981555" y="5548745"/>
                <a:ext cx="440574" cy="646331"/>
              </a:xfrm>
              <a:prstGeom prst="rect">
                <a:avLst/>
              </a:prstGeom>
              <a:blipFill>
                <a:blip r:embed="rId4"/>
                <a:stretch>
                  <a:fillRect r="-342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Rectangle: Rounded Corners 10">
                <a:extLst>
                  <a:ext uri="{FF2B5EF4-FFF2-40B4-BE49-F238E27FC236}">
                    <a16:creationId xmlns:a16="http://schemas.microsoft.com/office/drawing/2014/main" id="{9AFB7163-263E-9EF4-1D70-A04E321FFDAF}"/>
                  </a:ext>
                </a:extLst>
              </p:cNvPr>
              <p:cNvSpPr/>
              <p:nvPr/>
            </p:nvSpPr>
            <p:spPr>
              <a:xfrm>
                <a:off x="9563445" y="5690061"/>
                <a:ext cx="839586" cy="5050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24</m:t>
                          </m:r>
                        </m:sub>
                      </m:sSub>
                    </m:oMath>
                  </m:oMathPara>
                </a14:m>
                <a:endParaRPr lang="en-IN" dirty="0"/>
              </a:p>
            </p:txBody>
          </p:sp>
        </mc:Choice>
        <mc:Fallback xmlns="">
          <p:sp>
            <p:nvSpPr>
              <p:cNvPr id="11" name="Rectangle: Rounded Corners 10">
                <a:extLst>
                  <a:ext uri="{FF2B5EF4-FFF2-40B4-BE49-F238E27FC236}">
                    <a16:creationId xmlns:a16="http://schemas.microsoft.com/office/drawing/2014/main" id="{9AFB7163-263E-9EF4-1D70-A04E321FFDAF}"/>
                  </a:ext>
                </a:extLst>
              </p:cNvPr>
              <p:cNvSpPr>
                <a:spLocks noRot="1" noChangeAspect="1" noMove="1" noResize="1" noEditPoints="1" noAdjustHandles="1" noChangeArrowheads="1" noChangeShapeType="1" noTextEdit="1"/>
              </p:cNvSpPr>
              <p:nvPr/>
            </p:nvSpPr>
            <p:spPr>
              <a:xfrm>
                <a:off x="9563445" y="5690061"/>
                <a:ext cx="839586" cy="505015"/>
              </a:xfrm>
              <a:prstGeom prst="round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4D0B957-F770-A7F4-1C2A-71CAE56BA374}"/>
                  </a:ext>
                </a:extLst>
              </p:cNvPr>
              <p:cNvSpPr txBox="1"/>
              <p:nvPr/>
            </p:nvSpPr>
            <p:spPr>
              <a:xfrm>
                <a:off x="10490316" y="5552901"/>
                <a:ext cx="440574"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𝐻𝐻</m:t>
                          </m:r>
                        </m:sub>
                      </m:sSub>
                    </m:oMath>
                  </m:oMathPara>
                </a14:m>
                <a:endParaRPr lang="en-IN" b="0" dirty="0"/>
              </a:p>
              <a:p>
                <a:endParaRPr lang="en-IN" dirty="0"/>
              </a:p>
            </p:txBody>
          </p:sp>
        </mc:Choice>
        <mc:Fallback xmlns="">
          <p:sp>
            <p:nvSpPr>
              <p:cNvPr id="14" name="TextBox 13">
                <a:extLst>
                  <a:ext uri="{FF2B5EF4-FFF2-40B4-BE49-F238E27FC236}">
                    <a16:creationId xmlns:a16="http://schemas.microsoft.com/office/drawing/2014/main" id="{74D0B957-F770-A7F4-1C2A-71CAE56BA374}"/>
                  </a:ext>
                </a:extLst>
              </p:cNvPr>
              <p:cNvSpPr txBox="1">
                <a:spLocks noRot="1" noChangeAspect="1" noMove="1" noResize="1" noEditPoints="1" noAdjustHandles="1" noChangeArrowheads="1" noChangeShapeType="1" noTextEdit="1"/>
              </p:cNvSpPr>
              <p:nvPr/>
            </p:nvSpPr>
            <p:spPr>
              <a:xfrm>
                <a:off x="10490316" y="5552901"/>
                <a:ext cx="440574" cy="646331"/>
              </a:xfrm>
              <a:prstGeom prst="rect">
                <a:avLst/>
              </a:prstGeom>
              <a:blipFill>
                <a:blip r:embed="rId6"/>
                <a:stretch>
                  <a:fillRect r="-347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Rectangle: Rounded Corners 14">
                <a:extLst>
                  <a:ext uri="{FF2B5EF4-FFF2-40B4-BE49-F238E27FC236}">
                    <a16:creationId xmlns:a16="http://schemas.microsoft.com/office/drawing/2014/main" id="{1C719C5C-838B-D421-7B45-E02EF8DE0A87}"/>
                  </a:ext>
                </a:extLst>
              </p:cNvPr>
              <p:cNvSpPr/>
              <p:nvPr/>
            </p:nvSpPr>
            <p:spPr>
              <a:xfrm>
                <a:off x="11072206" y="5694217"/>
                <a:ext cx="839586" cy="5050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25</m:t>
                          </m:r>
                        </m:sub>
                      </m:sSub>
                    </m:oMath>
                  </m:oMathPara>
                </a14:m>
                <a:endParaRPr lang="en-IN" dirty="0"/>
              </a:p>
            </p:txBody>
          </p:sp>
        </mc:Choice>
        <mc:Fallback xmlns="">
          <p:sp>
            <p:nvSpPr>
              <p:cNvPr id="15" name="Rectangle: Rounded Corners 14">
                <a:extLst>
                  <a:ext uri="{FF2B5EF4-FFF2-40B4-BE49-F238E27FC236}">
                    <a16:creationId xmlns:a16="http://schemas.microsoft.com/office/drawing/2014/main" id="{1C719C5C-838B-D421-7B45-E02EF8DE0A87}"/>
                  </a:ext>
                </a:extLst>
              </p:cNvPr>
              <p:cNvSpPr>
                <a:spLocks noRot="1" noChangeAspect="1" noMove="1" noResize="1" noEditPoints="1" noAdjustHandles="1" noChangeArrowheads="1" noChangeShapeType="1" noTextEdit="1"/>
              </p:cNvSpPr>
              <p:nvPr/>
            </p:nvSpPr>
            <p:spPr>
              <a:xfrm>
                <a:off x="11072206" y="5694217"/>
                <a:ext cx="839586" cy="505015"/>
              </a:xfrm>
              <a:prstGeom prst="roundRect">
                <a:avLst/>
              </a:prstGeom>
              <a:blipFill>
                <a:blip r:embed="rId7"/>
                <a:stretch>
                  <a:fillRect/>
                </a:stretch>
              </a:blipFill>
            </p:spPr>
            <p:txBody>
              <a:bodyPr/>
              <a:lstStyle/>
              <a:p>
                <a:r>
                  <a:rPr lang="en-IN">
                    <a:noFill/>
                  </a:rPr>
                  <a:t> </a:t>
                </a:r>
              </a:p>
            </p:txBody>
          </p:sp>
        </mc:Fallback>
      </mc:AlternateContent>
      <p:cxnSp>
        <p:nvCxnSpPr>
          <p:cNvPr id="29" name="Straight Arrow Connector 28">
            <a:extLst>
              <a:ext uri="{FF2B5EF4-FFF2-40B4-BE49-F238E27FC236}">
                <a16:creationId xmlns:a16="http://schemas.microsoft.com/office/drawing/2014/main" id="{832BC27D-AD01-4BEE-B48D-EACAF00E1474}"/>
              </a:ext>
            </a:extLst>
          </p:cNvPr>
          <p:cNvCxnSpPr>
            <a:cxnSpLocks/>
            <a:stCxn id="15" idx="0"/>
          </p:cNvCxnSpPr>
          <p:nvPr/>
        </p:nvCxnSpPr>
        <p:spPr>
          <a:xfrm flipV="1">
            <a:off x="11491999" y="5041698"/>
            <a:ext cx="0" cy="6525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Oval 39">
                <a:extLst>
                  <a:ext uri="{FF2B5EF4-FFF2-40B4-BE49-F238E27FC236}">
                    <a16:creationId xmlns:a16="http://schemas.microsoft.com/office/drawing/2014/main" id="{12EDFF1B-2774-8B08-1073-62AD6CC47FBB}"/>
                  </a:ext>
                </a:extLst>
              </p:cNvPr>
              <p:cNvSpPr/>
              <p:nvPr/>
            </p:nvSpPr>
            <p:spPr>
              <a:xfrm>
                <a:off x="11104763" y="4477081"/>
                <a:ext cx="774472" cy="5862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25</m:t>
                          </m:r>
                        </m:sub>
                      </m:sSub>
                    </m:oMath>
                  </m:oMathPara>
                </a14:m>
                <a:endParaRPr lang="en-IN" b="0" dirty="0"/>
              </a:p>
            </p:txBody>
          </p:sp>
        </mc:Choice>
        <mc:Fallback xmlns="">
          <p:sp>
            <p:nvSpPr>
              <p:cNvPr id="40" name="Oval 39">
                <a:extLst>
                  <a:ext uri="{FF2B5EF4-FFF2-40B4-BE49-F238E27FC236}">
                    <a16:creationId xmlns:a16="http://schemas.microsoft.com/office/drawing/2014/main" id="{12EDFF1B-2774-8B08-1073-62AD6CC47FBB}"/>
                  </a:ext>
                </a:extLst>
              </p:cNvPr>
              <p:cNvSpPr>
                <a:spLocks noRot="1" noChangeAspect="1" noMove="1" noResize="1" noEditPoints="1" noAdjustHandles="1" noChangeArrowheads="1" noChangeShapeType="1" noTextEdit="1"/>
              </p:cNvSpPr>
              <p:nvPr/>
            </p:nvSpPr>
            <p:spPr>
              <a:xfrm>
                <a:off x="11104763" y="4477081"/>
                <a:ext cx="774472" cy="586294"/>
              </a:xfrm>
              <a:prstGeom prst="ellipse">
                <a:avLst/>
              </a:prstGeom>
              <a:blipFill>
                <a:blip r:embed="rId8"/>
                <a:stretch>
                  <a:fillRect/>
                </a:stretch>
              </a:blipFill>
            </p:spPr>
            <p:txBody>
              <a:bodyPr/>
              <a:lstStyle/>
              <a:p>
                <a:r>
                  <a:rPr lang="en-IN">
                    <a:noFill/>
                  </a:rPr>
                  <a:t> </a:t>
                </a:r>
              </a:p>
            </p:txBody>
          </p:sp>
        </mc:Fallback>
      </mc:AlternateContent>
      <p:cxnSp>
        <p:nvCxnSpPr>
          <p:cNvPr id="42" name="Straight Arrow Connector 41">
            <a:extLst>
              <a:ext uri="{FF2B5EF4-FFF2-40B4-BE49-F238E27FC236}">
                <a16:creationId xmlns:a16="http://schemas.microsoft.com/office/drawing/2014/main" id="{8D821778-8D27-F3A3-2DDD-4B1D5B0A98EF}"/>
              </a:ext>
            </a:extLst>
          </p:cNvPr>
          <p:cNvCxnSpPr>
            <a:stCxn id="40" idx="0"/>
          </p:cNvCxnSpPr>
          <p:nvPr/>
        </p:nvCxnSpPr>
        <p:spPr>
          <a:xfrm flipV="1">
            <a:off x="11491999" y="4135610"/>
            <a:ext cx="0" cy="341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E6790A8A-B1FD-0B4B-3666-A6ABEC6E597B}"/>
              </a:ext>
            </a:extLst>
          </p:cNvPr>
          <p:cNvSpPr/>
          <p:nvPr/>
        </p:nvSpPr>
        <p:spPr>
          <a:xfrm>
            <a:off x="11024754" y="3547487"/>
            <a:ext cx="934490" cy="5862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dirty="0"/>
              <a:t>Loss</a:t>
            </a:r>
          </a:p>
        </p:txBody>
      </p:sp>
      <p:cxnSp>
        <p:nvCxnSpPr>
          <p:cNvPr id="53" name="Straight Arrow Connector 52">
            <a:extLst>
              <a:ext uri="{FF2B5EF4-FFF2-40B4-BE49-F238E27FC236}">
                <a16:creationId xmlns:a16="http://schemas.microsoft.com/office/drawing/2014/main" id="{5592C7FB-F5B1-4ED2-B38B-DC1659864D84}"/>
              </a:ext>
            </a:extLst>
          </p:cNvPr>
          <p:cNvCxnSpPr/>
          <p:nvPr/>
        </p:nvCxnSpPr>
        <p:spPr>
          <a:xfrm>
            <a:off x="10398876" y="5914505"/>
            <a:ext cx="6733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4053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0AAA54-2F8A-9AD3-E389-F645C200A67B}"/>
              </a:ext>
            </a:extLst>
          </p:cNvPr>
          <p:cNvSpPr/>
          <p:nvPr/>
        </p:nvSpPr>
        <p:spPr>
          <a:xfrm>
            <a:off x="0" y="0"/>
            <a:ext cx="609600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DBE6AF3A-F73E-A05C-0A3E-194DA98F8791}"/>
              </a:ext>
            </a:extLst>
          </p:cNvPr>
          <p:cNvSpPr/>
          <p:nvPr/>
        </p:nvSpPr>
        <p:spPr>
          <a:xfrm>
            <a:off x="6096000" y="0"/>
            <a:ext cx="6096000" cy="18288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42534BF6-0ACC-DF75-5399-47962A36E511}"/>
              </a:ext>
            </a:extLst>
          </p:cNvPr>
          <p:cNvSpPr/>
          <p:nvPr/>
        </p:nvSpPr>
        <p:spPr>
          <a:xfrm>
            <a:off x="0" y="182880"/>
            <a:ext cx="12192000" cy="71489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IN" sz="3600" dirty="0">
                <a:solidFill>
                  <a:schemeClr val="accent1">
                    <a:lumMod val="50000"/>
                  </a:schemeClr>
                </a:solidFill>
                <a:latin typeface="Times New Roman" panose="02020603050405020304" pitchFamily="18" charset="0"/>
                <a:cs typeface="Times New Roman" panose="02020603050405020304" pitchFamily="18" charset="0"/>
              </a:rPr>
              <a:t>Back Propagation Through Time (BPTT):-</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C96C57D-39DE-3853-D337-02E5687DD967}"/>
                  </a:ext>
                </a:extLst>
              </p:cNvPr>
              <p:cNvSpPr txBox="1"/>
              <p:nvPr/>
            </p:nvSpPr>
            <p:spPr>
              <a:xfrm>
                <a:off x="232756" y="1022465"/>
                <a:ext cx="11779135" cy="445012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IN" i="1" smtClean="0">
                              <a:latin typeface="Cambria Math" panose="02040503050406030204" pitchFamily="18" charset="0"/>
                            </a:rPr>
                          </m:ctrlPr>
                        </m:fPr>
                        <m:num>
                          <m:r>
                            <a:rPr lang="en-IN" i="1" smtClean="0">
                              <a:latin typeface="Cambria Math" panose="02040503050406030204" pitchFamily="18" charset="0"/>
                            </a:rPr>
                            <m:t>𝑑</m:t>
                          </m:r>
                          <m:r>
                            <a:rPr lang="en-IN" b="0" i="1" smtClean="0">
                              <a:latin typeface="Cambria Math" panose="02040503050406030204" pitchFamily="18" charset="0"/>
                            </a:rPr>
                            <m:t>𝐿</m:t>
                          </m:r>
                        </m:num>
                        <m:den>
                          <m:r>
                            <a:rPr lang="en-IN" i="1" smtClean="0">
                              <a:latin typeface="Cambria Math" panose="02040503050406030204" pitchFamily="18" charset="0"/>
                            </a:rPr>
                            <m:t>𝑑</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𝑋𝐻</m:t>
                              </m:r>
                            </m:sub>
                          </m:sSub>
                        </m:den>
                      </m:f>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m:t>
                              </m:r>
                              <m:r>
                                <a:rPr lang="en-IN" b="0" i="1" smtClean="0">
                                  <a:latin typeface="Cambria Math" panose="02040503050406030204" pitchFamily="18" charset="0"/>
                                </a:rPr>
                                <m:t>𝐿</m:t>
                              </m:r>
                            </m:num>
                            <m:den>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25</m:t>
                                  </m:r>
                                </m:sub>
                              </m:sSub>
                            </m:den>
                          </m:f>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25</m:t>
                                  </m:r>
                                </m:sub>
                              </m:sSub>
                            </m:num>
                            <m:den>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25</m:t>
                                  </m:r>
                                </m:sub>
                              </m:sSub>
                            </m:den>
                          </m:f>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25</m:t>
                                  </m:r>
                                </m:sub>
                              </m:sSub>
                            </m:num>
                            <m:den>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𝑋𝐻</m:t>
                                  </m:r>
                                </m:sub>
                              </m:sSub>
                            </m:den>
                          </m:f>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m:t>
                              </m:r>
                              <m:r>
                                <a:rPr lang="en-IN" b="0" i="1" smtClean="0">
                                  <a:latin typeface="Cambria Math" panose="02040503050406030204" pitchFamily="18" charset="0"/>
                                </a:rPr>
                                <m:t>𝐿</m:t>
                              </m:r>
                            </m:num>
                            <m:den>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25</m:t>
                                  </m:r>
                                </m:sub>
                              </m:sSub>
                            </m:den>
                          </m:f>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25</m:t>
                                  </m:r>
                                </m:sub>
                              </m:sSub>
                            </m:num>
                            <m:den>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25</m:t>
                                  </m:r>
                                </m:sub>
                              </m:sSub>
                            </m:den>
                          </m:f>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25</m:t>
                                  </m:r>
                                </m:sub>
                              </m:sSub>
                            </m:num>
                            <m:den>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24</m:t>
                                  </m:r>
                                </m:sub>
                              </m:sSub>
                            </m:den>
                          </m:f>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24</m:t>
                                  </m:r>
                                </m:sub>
                              </m:sSub>
                            </m:num>
                            <m:den>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𝑋𝐻</m:t>
                                  </m:r>
                                </m:sub>
                              </m:sSub>
                            </m:den>
                          </m:f>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m:t>
                              </m:r>
                              <m:r>
                                <a:rPr lang="en-IN" b="0" i="1" smtClean="0">
                                  <a:latin typeface="Cambria Math" panose="02040503050406030204" pitchFamily="18" charset="0"/>
                                </a:rPr>
                                <m:t>𝐿</m:t>
                              </m:r>
                            </m:num>
                            <m:den>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25</m:t>
                                  </m:r>
                                </m:sub>
                              </m:sSub>
                            </m:den>
                          </m:f>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25</m:t>
                                  </m:r>
                                </m:sub>
                              </m:sSub>
                            </m:num>
                            <m:den>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25</m:t>
                                  </m:r>
                                </m:sub>
                              </m:sSub>
                            </m:den>
                          </m:f>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25</m:t>
                                  </m:r>
                                </m:sub>
                              </m:sSub>
                            </m:num>
                            <m:den>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24</m:t>
                                  </m:r>
                                </m:sub>
                              </m:sSub>
                            </m:den>
                          </m:f>
                          <m:f>
                            <m:fPr>
                              <m:ctrlPr>
                                <a:rPr lang="en-IN" i="1">
                                  <a:latin typeface="Cambria Math" panose="02040503050406030204" pitchFamily="18" charset="0"/>
                                </a:rPr>
                              </m:ctrlPr>
                            </m:fPr>
                            <m:num>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24</m:t>
                                  </m:r>
                                </m:sub>
                              </m:sSub>
                            </m:num>
                            <m:den>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h</m:t>
                                  </m:r>
                                </m:e>
                                <m:sub>
                                  <m:r>
                                    <a:rPr lang="en-IN" i="1">
                                      <a:latin typeface="Cambria Math" panose="02040503050406030204" pitchFamily="18" charset="0"/>
                                    </a:rPr>
                                    <m:t>23</m:t>
                                  </m:r>
                                </m:sub>
                              </m:sSub>
                            </m:den>
                          </m:f>
                          <m:f>
                            <m:fPr>
                              <m:ctrlPr>
                                <a:rPr lang="en-IN" b="0" i="1" smtClean="0">
                                  <a:latin typeface="Cambria Math" panose="02040503050406030204" pitchFamily="18" charset="0"/>
                                </a:rPr>
                              </m:ctrlPr>
                            </m:fPr>
                            <m:num>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m:t>
                                  </m:r>
                                  <m:r>
                                    <a:rPr lang="en-IN" b="0" i="1" smtClean="0">
                                      <a:latin typeface="Cambria Math" panose="02040503050406030204" pitchFamily="18" charset="0"/>
                                    </a:rPr>
                                    <m:t>3</m:t>
                                  </m:r>
                                </m:sub>
                              </m:sSub>
                            </m:num>
                            <m:den>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𝑋𝐻</m:t>
                                  </m:r>
                                </m:sub>
                              </m:sSub>
                            </m:den>
                          </m:f>
                        </m:e>
                      </m:d>
                      <m:r>
                        <a:rPr lang="en-IN" b="0" i="1" smtClean="0">
                          <a:latin typeface="Cambria Math" panose="02040503050406030204" pitchFamily="18" charset="0"/>
                        </a:rPr>
                        <m:t>+ ……</m:t>
                      </m:r>
                    </m:oMath>
                  </m:oMathPara>
                </a14:m>
                <a:endParaRPr lang="en-IN" b="0" dirty="0"/>
              </a:p>
              <a:p>
                <a:endParaRPr lang="en-IN" dirty="0"/>
              </a:p>
              <a:p>
                <a:r>
                  <a:rPr lang="en-IN" b="0" dirty="0"/>
                  <a:t>       </a:t>
                </a:r>
                <a14:m>
                  <m:oMath xmlns:m="http://schemas.openxmlformats.org/officeDocument/2006/math">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𝑒𝑟𝑟𝑜𝑟</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𝐻𝑌</m:t>
                            </m:r>
                          </m:sub>
                        </m:sSub>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1−</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h</m:t>
                                </m:r>
                              </m:e>
                              <m:sub>
                                <m:r>
                                  <a:rPr lang="en-IN" b="0" i="1" smtClean="0">
                                    <a:latin typeface="Cambria Math" panose="02040503050406030204" pitchFamily="18" charset="0"/>
                                  </a:rPr>
                                  <m:t>25</m:t>
                                </m:r>
                              </m:sub>
                              <m:sup>
                                <m:r>
                                  <a:rPr lang="en-IN" b="0" i="1" smtClean="0">
                                    <a:latin typeface="Cambria Math" panose="02040503050406030204" pitchFamily="18" charset="0"/>
                                  </a:rPr>
                                  <m:t>2</m:t>
                                </m:r>
                              </m:sup>
                            </m:sSubSup>
                          </m:e>
                        </m:d>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25</m:t>
                            </m:r>
                          </m:sub>
                        </m:sSub>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𝑒𝑟𝑟𝑜𝑟</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𝐻𝑌</m:t>
                            </m:r>
                          </m:sub>
                        </m:sSub>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1−</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h</m:t>
                                </m:r>
                              </m:e>
                              <m:sub>
                                <m:r>
                                  <a:rPr lang="en-IN" b="0" i="1" smtClean="0">
                                    <a:latin typeface="Cambria Math" panose="02040503050406030204" pitchFamily="18" charset="0"/>
                                  </a:rPr>
                                  <m:t>25</m:t>
                                </m:r>
                              </m:sub>
                              <m:sup>
                                <m:r>
                                  <a:rPr lang="en-IN" b="0" i="1" smtClean="0">
                                    <a:latin typeface="Cambria Math" panose="02040503050406030204" pitchFamily="18" charset="0"/>
                                  </a:rPr>
                                  <m:t>2</m:t>
                                </m:r>
                              </m:sup>
                            </m:sSubSup>
                          </m:e>
                        </m:d>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𝐻𝐻</m:t>
                            </m:r>
                          </m:sub>
                        </m:sSub>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1−</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h</m:t>
                                </m:r>
                              </m:e>
                              <m:sub>
                                <m:r>
                                  <a:rPr lang="en-IN" b="0" i="1" smtClean="0">
                                    <a:latin typeface="Cambria Math" panose="02040503050406030204" pitchFamily="18" charset="0"/>
                                  </a:rPr>
                                  <m:t>24</m:t>
                                </m:r>
                              </m:sub>
                              <m:sup>
                                <m:r>
                                  <a:rPr lang="en-IN" b="0" i="1" smtClean="0">
                                    <a:latin typeface="Cambria Math" panose="02040503050406030204" pitchFamily="18" charset="0"/>
                                  </a:rPr>
                                  <m:t>2</m:t>
                                </m:r>
                              </m:sup>
                            </m:sSubSup>
                          </m:e>
                        </m:d>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24</m:t>
                            </m:r>
                          </m:sub>
                        </m:sSub>
                      </m:e>
                    </m:d>
                    <m:r>
                      <a:rPr lang="en-IN" b="0" i="1" smtClean="0">
                        <a:latin typeface="Cambria Math" panose="02040503050406030204" pitchFamily="18" charset="0"/>
                      </a:rPr>
                      <m:t>+…</m:t>
                    </m:r>
                  </m:oMath>
                </a14:m>
                <a:endParaRPr lang="en-IN" b="0" dirty="0"/>
              </a:p>
              <a:p>
                <a:endParaRPr lang="en-IN" dirty="0"/>
              </a:p>
              <a:p>
                <a:pPr marL="285750" indent="-285750">
                  <a:buFont typeface="Wingdings" panose="05000000000000000000" pitchFamily="2" charset="2"/>
                  <a:buChar char="v"/>
                </a:pPr>
                <a:r>
                  <a:rPr lang="en-IN" dirty="0"/>
                  <a:t>Initialise </a:t>
                </a:r>
                <a14:m>
                  <m:oMath xmlns:m="http://schemas.openxmlformats.org/officeDocument/2006/math">
                    <m:r>
                      <a:rPr lang="en-IN" b="0" i="1" smtClean="0">
                        <a:latin typeface="Cambria Math" panose="02040503050406030204" pitchFamily="18" charset="0"/>
                      </a:rPr>
                      <m:t>𝑑h𝑡</m:t>
                    </m:r>
                  </m:oMath>
                </a14:m>
                <a:r>
                  <a:rPr lang="en-IN" dirty="0"/>
                  <a:t> in the code as </a:t>
                </a:r>
                <a14:m>
                  <m:oMath xmlns:m="http://schemas.openxmlformats.org/officeDocument/2006/math">
                    <m:r>
                      <a:rPr lang="en-IN" b="0" i="1" smtClean="0">
                        <a:latin typeface="Cambria Math" panose="02040503050406030204" pitchFamily="18" charset="0"/>
                      </a:rPr>
                      <m:t>𝑑h𝑡</m:t>
                    </m:r>
                    <m:r>
                      <a:rPr lang="en-IN" b="0" i="1" smtClean="0">
                        <a:latin typeface="Cambria Math" panose="02040503050406030204" pitchFamily="18" charset="0"/>
                      </a:rPr>
                      <m:t>=</m:t>
                    </m:r>
                    <m:r>
                      <a:rPr lang="en-IN" b="0" i="1" smtClean="0">
                        <a:latin typeface="Cambria Math" panose="02040503050406030204" pitchFamily="18" charset="0"/>
                      </a:rPr>
                      <m:t>𝑒𝑟𝑟𝑜𝑟</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𝐻𝑌</m:t>
                        </m:r>
                      </m:sub>
                    </m:sSub>
                  </m:oMath>
                </a14:m>
                <a:endParaRPr lang="en-IN" dirty="0"/>
              </a:p>
              <a:p>
                <a:endParaRPr lang="en-IN" dirty="0"/>
              </a:p>
              <a:p>
                <a:pPr marL="285750" indent="-285750">
                  <a:buFont typeface="Wingdings" panose="05000000000000000000" pitchFamily="2" charset="2"/>
                  <a:buChar char="v"/>
                </a:pPr>
                <a:r>
                  <a:rPr lang="en-IN" b="0" dirty="0"/>
                  <a:t>In first t</a:t>
                </a:r>
                <a:r>
                  <a:rPr lang="en-IN" dirty="0"/>
                  <a:t>erm, which means for </a:t>
                </a:r>
                <a14:m>
                  <m:oMath xmlns:m="http://schemas.openxmlformats.org/officeDocument/2006/math">
                    <m:r>
                      <a:rPr lang="en-IN" b="0" i="1" smtClean="0">
                        <a:latin typeface="Cambria Math" panose="02040503050406030204" pitchFamily="18" charset="0"/>
                      </a:rPr>
                      <m:t>𝑠𝑡𝑒𝑝</m:t>
                    </m:r>
                    <m:r>
                      <a:rPr lang="en-IN" b="0" i="1" smtClean="0">
                        <a:latin typeface="Cambria Math" panose="02040503050406030204" pitchFamily="18" charset="0"/>
                      </a:rPr>
                      <m:t>=24</m:t>
                    </m:r>
                  </m:oMath>
                </a14:m>
                <a:r>
                  <a:rPr lang="en-IN" b="0" dirty="0"/>
                  <a:t>,  temp stores </a:t>
                </a:r>
                <a14:m>
                  <m:oMath xmlns:m="http://schemas.openxmlformats.org/officeDocument/2006/math">
                    <m:r>
                      <a:rPr lang="en-IN" b="1" i="0" smtClean="0">
                        <a:latin typeface="Cambria Math" panose="02040503050406030204" pitchFamily="18" charset="0"/>
                      </a:rPr>
                      <m:t>𝐭𝐞𝐦𝐩</m:t>
                    </m:r>
                    <m:r>
                      <a:rPr lang="en-IN" b="1" i="0" smtClean="0">
                        <a:latin typeface="Cambria Math" panose="02040503050406030204" pitchFamily="18" charset="0"/>
                      </a:rPr>
                      <m:t>= </m:t>
                    </m:r>
                    <m:r>
                      <a:rPr lang="en-IN" b="1" i="1" smtClean="0">
                        <a:latin typeface="Cambria Math" panose="02040503050406030204" pitchFamily="18" charset="0"/>
                      </a:rPr>
                      <m:t>𝒆𝒓𝒓𝒐𝒓</m:t>
                    </m:r>
                    <m:r>
                      <a:rPr lang="en-IN" b="1"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𝑾</m:t>
                        </m:r>
                      </m:e>
                      <m:sub>
                        <m:r>
                          <a:rPr lang="en-IN" b="1" i="1" smtClean="0">
                            <a:latin typeface="Cambria Math" panose="02040503050406030204" pitchFamily="18" charset="0"/>
                          </a:rPr>
                          <m:t>𝑯𝒀</m:t>
                        </m:r>
                      </m:sub>
                    </m:sSub>
                    <m:r>
                      <a:rPr lang="en-IN" b="1" i="1" smtClean="0">
                        <a:latin typeface="Cambria Math" panose="02040503050406030204" pitchFamily="18" charset="0"/>
                      </a:rPr>
                      <m:t>∗</m:t>
                    </m:r>
                    <m:d>
                      <m:dPr>
                        <m:ctrlPr>
                          <a:rPr lang="en-IN" b="1" i="1" smtClean="0">
                            <a:latin typeface="Cambria Math" panose="02040503050406030204" pitchFamily="18" charset="0"/>
                          </a:rPr>
                        </m:ctrlPr>
                      </m:dPr>
                      <m:e>
                        <m:r>
                          <a:rPr lang="en-IN" b="1" i="1" smtClean="0">
                            <a:latin typeface="Cambria Math" panose="02040503050406030204" pitchFamily="18" charset="0"/>
                          </a:rPr>
                          <m:t>𝟏</m:t>
                        </m:r>
                        <m:r>
                          <a:rPr lang="en-IN" b="1" i="1" smtClean="0">
                            <a:latin typeface="Cambria Math" panose="02040503050406030204" pitchFamily="18" charset="0"/>
                          </a:rPr>
                          <m:t>−</m:t>
                        </m:r>
                        <m:sSubSup>
                          <m:sSubSupPr>
                            <m:ctrlPr>
                              <a:rPr lang="en-IN" b="1" i="1" smtClean="0">
                                <a:latin typeface="Cambria Math" panose="02040503050406030204" pitchFamily="18" charset="0"/>
                              </a:rPr>
                            </m:ctrlPr>
                          </m:sSubSupPr>
                          <m:e>
                            <m:r>
                              <a:rPr lang="en-IN" b="1" i="1" smtClean="0">
                                <a:latin typeface="Cambria Math" panose="02040503050406030204" pitchFamily="18" charset="0"/>
                              </a:rPr>
                              <m:t>𝒉</m:t>
                            </m:r>
                          </m:e>
                          <m:sub>
                            <m:r>
                              <a:rPr lang="en-IN" b="1" i="1" smtClean="0">
                                <a:latin typeface="Cambria Math" panose="02040503050406030204" pitchFamily="18" charset="0"/>
                              </a:rPr>
                              <m:t>𝟐𝟓</m:t>
                            </m:r>
                          </m:sub>
                          <m:sup>
                            <m:r>
                              <a:rPr lang="en-IN" b="1" i="1" smtClean="0">
                                <a:latin typeface="Cambria Math" panose="02040503050406030204" pitchFamily="18" charset="0"/>
                              </a:rPr>
                              <m:t>𝟐</m:t>
                            </m:r>
                          </m:sup>
                        </m:sSubSup>
                      </m:e>
                    </m:d>
                    <m:r>
                      <a:rPr lang="en-IN" b="1" i="1" smtClean="0">
                        <a:latin typeface="Cambria Math" panose="02040503050406030204" pitchFamily="18" charset="0"/>
                      </a:rPr>
                      <m:t>=</m:t>
                    </m:r>
                    <m:r>
                      <a:rPr lang="en-IN" b="1" i="1" smtClean="0">
                        <a:latin typeface="Cambria Math" panose="02040503050406030204" pitchFamily="18" charset="0"/>
                      </a:rPr>
                      <m:t>𝒅𝒉𝒕</m:t>
                    </m:r>
                    <m:r>
                      <a:rPr lang="en-IN" b="1" i="1" smtClean="0">
                        <a:latin typeface="Cambria Math" panose="02040503050406030204" pitchFamily="18" charset="0"/>
                      </a:rPr>
                      <m:t>∗(</m:t>
                    </m:r>
                    <m:r>
                      <a:rPr lang="en-IN" b="1" i="1" smtClean="0">
                        <a:latin typeface="Cambria Math" panose="02040503050406030204" pitchFamily="18" charset="0"/>
                      </a:rPr>
                      <m:t>𝟏</m:t>
                    </m:r>
                    <m:r>
                      <a:rPr lang="en-IN" b="1" i="1" smtClean="0">
                        <a:latin typeface="Cambria Math" panose="02040503050406030204" pitchFamily="18" charset="0"/>
                      </a:rPr>
                      <m:t>−</m:t>
                    </m:r>
                    <m:sSubSup>
                      <m:sSubSupPr>
                        <m:ctrlPr>
                          <a:rPr lang="en-IN" b="1" i="1" smtClean="0">
                            <a:latin typeface="Cambria Math" panose="02040503050406030204" pitchFamily="18" charset="0"/>
                          </a:rPr>
                        </m:ctrlPr>
                      </m:sSubSupPr>
                      <m:e>
                        <m:r>
                          <a:rPr lang="en-IN" b="1" i="1" smtClean="0">
                            <a:latin typeface="Cambria Math" panose="02040503050406030204" pitchFamily="18" charset="0"/>
                          </a:rPr>
                          <m:t>𝒉</m:t>
                        </m:r>
                      </m:e>
                      <m:sub>
                        <m:r>
                          <a:rPr lang="en-IN" b="1" i="1" smtClean="0">
                            <a:latin typeface="Cambria Math" panose="02040503050406030204" pitchFamily="18" charset="0"/>
                          </a:rPr>
                          <m:t>𝟐𝟓</m:t>
                        </m:r>
                      </m:sub>
                      <m:sup>
                        <m:r>
                          <a:rPr lang="en-IN" b="1" i="1" smtClean="0">
                            <a:latin typeface="Cambria Math" panose="02040503050406030204" pitchFamily="18" charset="0"/>
                          </a:rPr>
                          <m:t>𝟐</m:t>
                        </m:r>
                      </m:sup>
                    </m:sSubSup>
                    <m:r>
                      <a:rPr lang="en-IN" b="1" i="1" smtClean="0">
                        <a:latin typeface="Cambria Math" panose="02040503050406030204" pitchFamily="18" charset="0"/>
                      </a:rPr>
                      <m:t>)</m:t>
                    </m:r>
                  </m:oMath>
                </a14:m>
                <a:endParaRPr lang="en-IN" b="1" dirty="0"/>
              </a:p>
              <a:p>
                <a:r>
                  <a:rPr lang="en-IN" dirty="0"/>
                  <a:t>      		therefore, first term would be </a:t>
                </a:r>
                <a14:m>
                  <m:oMath xmlns:m="http://schemas.openxmlformats.org/officeDocument/2006/math">
                    <m:r>
                      <a:rPr lang="en-IN" b="1" i="1" smtClean="0">
                        <a:latin typeface="Cambria Math" panose="02040503050406030204" pitchFamily="18" charset="0"/>
                      </a:rPr>
                      <m:t>𝒕𝒆𝒎𝒑</m:t>
                    </m:r>
                    <m:r>
                      <a:rPr lang="en-IN" b="1"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𝑿</m:t>
                        </m:r>
                      </m:e>
                      <m:sub>
                        <m:r>
                          <a:rPr lang="en-IN" b="1" i="1" smtClean="0">
                            <a:latin typeface="Cambria Math" panose="02040503050406030204" pitchFamily="18" charset="0"/>
                          </a:rPr>
                          <m:t>𝟐𝟓</m:t>
                        </m:r>
                      </m:sub>
                    </m:sSub>
                  </m:oMath>
                </a14:m>
                <a:endParaRPr lang="en-IN" b="1" dirty="0"/>
              </a:p>
              <a:p>
                <a:pPr marL="285750" indent="-285750">
                  <a:buFont typeface="Wingdings" panose="05000000000000000000" pitchFamily="2" charset="2"/>
                  <a:buChar char="v"/>
                </a:pPr>
                <a:endParaRPr lang="en-IN" b="0" dirty="0"/>
              </a:p>
              <a:p>
                <a:pPr marL="285750" indent="-285750">
                  <a:buFont typeface="Wingdings" panose="05000000000000000000" pitchFamily="2" charset="2"/>
                  <a:buChar char="v"/>
                </a:pPr>
                <a:r>
                  <a:rPr lang="en-IN" dirty="0"/>
                  <a:t>Then update the </a:t>
                </a:r>
                <a14:m>
                  <m:oMath xmlns:m="http://schemas.openxmlformats.org/officeDocument/2006/math">
                    <m:r>
                      <a:rPr lang="en-IN" b="1" i="1" smtClean="0">
                        <a:latin typeface="Cambria Math" panose="02040503050406030204" pitchFamily="18" charset="0"/>
                      </a:rPr>
                      <m:t>𝒅𝒉𝒕</m:t>
                    </m:r>
                    <m:r>
                      <a:rPr lang="en-IN" b="1" i="1" smtClean="0">
                        <a:latin typeface="Cambria Math" panose="02040503050406030204" pitchFamily="18" charset="0"/>
                      </a:rPr>
                      <m:t> </m:t>
                    </m:r>
                  </m:oMath>
                </a14:m>
                <a:r>
                  <a:rPr lang="en-IN" b="1" dirty="0"/>
                  <a:t> </a:t>
                </a:r>
                <a:r>
                  <a:rPr lang="en-IN" b="0" dirty="0"/>
                  <a:t>in the code as </a:t>
                </a:r>
                <a14:m>
                  <m:oMath xmlns:m="http://schemas.openxmlformats.org/officeDocument/2006/math">
                    <m:r>
                      <a:rPr lang="en-IN" b="1" i="1" smtClean="0">
                        <a:latin typeface="Cambria Math" panose="02040503050406030204" pitchFamily="18" charset="0"/>
                      </a:rPr>
                      <m:t>𝒅𝒉𝒕</m:t>
                    </m:r>
                    <m:r>
                      <a:rPr lang="en-IN" b="1" i="1" smtClean="0">
                        <a:latin typeface="Cambria Math" panose="02040503050406030204" pitchFamily="18" charset="0"/>
                      </a:rPr>
                      <m:t>=</m:t>
                    </m:r>
                    <m:r>
                      <a:rPr lang="en-IN" b="1" i="1" smtClean="0">
                        <a:latin typeface="Cambria Math" panose="02040503050406030204" pitchFamily="18" charset="0"/>
                      </a:rPr>
                      <m:t>𝒕𝒆𝒎𝒑</m:t>
                    </m:r>
                    <m:r>
                      <a:rPr lang="en-IN" b="1"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𝑾</m:t>
                        </m:r>
                      </m:e>
                      <m:sub>
                        <m:r>
                          <a:rPr lang="en-IN" b="1" i="1" smtClean="0">
                            <a:latin typeface="Cambria Math" panose="02040503050406030204" pitchFamily="18" charset="0"/>
                          </a:rPr>
                          <m:t>𝑯𝑯</m:t>
                        </m:r>
                      </m:sub>
                    </m:sSub>
                  </m:oMath>
                </a14:m>
                <a:endParaRPr lang="en-IN" b="1" dirty="0"/>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b="0" dirty="0"/>
                  <a:t>In second t</a:t>
                </a:r>
                <a:r>
                  <a:rPr lang="en-IN" dirty="0"/>
                  <a:t>erm, which means for </a:t>
                </a:r>
                <a14:m>
                  <m:oMath xmlns:m="http://schemas.openxmlformats.org/officeDocument/2006/math">
                    <m:r>
                      <a:rPr lang="en-IN" b="0" i="1" smtClean="0">
                        <a:latin typeface="Cambria Math" panose="02040503050406030204" pitchFamily="18" charset="0"/>
                      </a:rPr>
                      <m:t>𝑠𝑡𝑒𝑝</m:t>
                    </m:r>
                    <m:r>
                      <a:rPr lang="en-IN" b="0" i="1" smtClean="0">
                        <a:latin typeface="Cambria Math" panose="02040503050406030204" pitchFamily="18" charset="0"/>
                      </a:rPr>
                      <m:t>=23</m:t>
                    </m:r>
                  </m:oMath>
                </a14:m>
                <a:r>
                  <a:rPr lang="en-IN" b="0" dirty="0"/>
                  <a:t>,  temp stores </a:t>
                </a:r>
                <a14:m>
                  <m:oMath xmlns:m="http://schemas.openxmlformats.org/officeDocument/2006/math">
                    <m:r>
                      <a:rPr lang="en-IN" b="1" i="0" smtClean="0">
                        <a:latin typeface="Cambria Math" panose="02040503050406030204" pitchFamily="18" charset="0"/>
                      </a:rPr>
                      <m:t>𝐭𝐞𝐦𝐩</m:t>
                    </m:r>
                    <m:r>
                      <a:rPr lang="en-IN" b="1" i="0" smtClean="0">
                        <a:latin typeface="Cambria Math" panose="02040503050406030204" pitchFamily="18" charset="0"/>
                      </a:rPr>
                      <m:t>=</m:t>
                    </m:r>
                    <m:r>
                      <a:rPr lang="en-IN" b="1" i="1" smtClean="0">
                        <a:latin typeface="Cambria Math" panose="02040503050406030204" pitchFamily="18" charset="0"/>
                      </a:rPr>
                      <m:t>𝒅𝒉𝒕</m:t>
                    </m:r>
                    <m:r>
                      <a:rPr lang="en-IN" b="1" i="1" smtClean="0">
                        <a:latin typeface="Cambria Math" panose="02040503050406030204" pitchFamily="18" charset="0"/>
                      </a:rPr>
                      <m:t>∗(</m:t>
                    </m:r>
                    <m:r>
                      <a:rPr lang="en-IN" b="1" i="1" smtClean="0">
                        <a:latin typeface="Cambria Math" panose="02040503050406030204" pitchFamily="18" charset="0"/>
                      </a:rPr>
                      <m:t>𝟏</m:t>
                    </m:r>
                    <m:r>
                      <a:rPr lang="en-IN" b="1" i="1" smtClean="0">
                        <a:latin typeface="Cambria Math" panose="02040503050406030204" pitchFamily="18" charset="0"/>
                      </a:rPr>
                      <m:t>−</m:t>
                    </m:r>
                    <m:sSubSup>
                      <m:sSubSupPr>
                        <m:ctrlPr>
                          <a:rPr lang="en-IN" b="1" i="1" smtClean="0">
                            <a:latin typeface="Cambria Math" panose="02040503050406030204" pitchFamily="18" charset="0"/>
                          </a:rPr>
                        </m:ctrlPr>
                      </m:sSubSupPr>
                      <m:e>
                        <m:r>
                          <a:rPr lang="en-IN" b="1" i="1" smtClean="0">
                            <a:latin typeface="Cambria Math" panose="02040503050406030204" pitchFamily="18" charset="0"/>
                          </a:rPr>
                          <m:t>𝒉</m:t>
                        </m:r>
                      </m:e>
                      <m:sub>
                        <m:r>
                          <a:rPr lang="en-IN" b="1" i="1" smtClean="0">
                            <a:latin typeface="Cambria Math" panose="02040503050406030204" pitchFamily="18" charset="0"/>
                          </a:rPr>
                          <m:t>𝟐𝟒</m:t>
                        </m:r>
                      </m:sub>
                      <m:sup>
                        <m:r>
                          <a:rPr lang="en-IN" b="1" i="1" smtClean="0">
                            <a:latin typeface="Cambria Math" panose="02040503050406030204" pitchFamily="18" charset="0"/>
                          </a:rPr>
                          <m:t>𝟐</m:t>
                        </m:r>
                      </m:sup>
                    </m:sSubSup>
                    <m:r>
                      <a:rPr lang="en-IN" b="1" i="1" smtClean="0">
                        <a:latin typeface="Cambria Math" panose="02040503050406030204" pitchFamily="18" charset="0"/>
                      </a:rPr>
                      <m:t>)</m:t>
                    </m:r>
                  </m:oMath>
                </a14:m>
                <a:endParaRPr lang="en-IN" b="1" dirty="0"/>
              </a:p>
              <a:p>
                <a:r>
                  <a:rPr lang="en-IN" dirty="0"/>
                  <a:t>      		therefore, first term would be </a:t>
                </a:r>
                <a14:m>
                  <m:oMath xmlns:m="http://schemas.openxmlformats.org/officeDocument/2006/math">
                    <m:r>
                      <a:rPr lang="en-IN" b="1" i="1" smtClean="0">
                        <a:latin typeface="Cambria Math" panose="02040503050406030204" pitchFamily="18" charset="0"/>
                      </a:rPr>
                      <m:t>𝒕𝒆𝒎𝒑</m:t>
                    </m:r>
                    <m:r>
                      <a:rPr lang="en-IN" b="1" i="1" smtClean="0">
                        <a:latin typeface="Cambria Math" panose="02040503050406030204" pitchFamily="18" charset="0"/>
                      </a:rPr>
                      <m:t>∗</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𝑿</m:t>
                        </m:r>
                      </m:e>
                      <m:sub>
                        <m:r>
                          <a:rPr lang="en-IN" b="1" i="1" smtClean="0">
                            <a:latin typeface="Cambria Math" panose="02040503050406030204" pitchFamily="18" charset="0"/>
                          </a:rPr>
                          <m:t>𝟐𝟒</m:t>
                        </m:r>
                      </m:sub>
                    </m:sSub>
                  </m:oMath>
                </a14:m>
                <a:endParaRPr lang="en-IN" b="1" dirty="0"/>
              </a:p>
              <a:p>
                <a:endParaRPr lang="en-IN" b="0" dirty="0"/>
              </a:p>
            </p:txBody>
          </p:sp>
        </mc:Choice>
        <mc:Fallback>
          <p:sp>
            <p:nvSpPr>
              <p:cNvPr id="5" name="TextBox 4">
                <a:extLst>
                  <a:ext uri="{FF2B5EF4-FFF2-40B4-BE49-F238E27FC236}">
                    <a16:creationId xmlns:a16="http://schemas.microsoft.com/office/drawing/2014/main" id="{4C96C57D-39DE-3853-D337-02E5687DD967}"/>
                  </a:ext>
                </a:extLst>
              </p:cNvPr>
              <p:cNvSpPr txBox="1">
                <a:spLocks noRot="1" noChangeAspect="1" noMove="1" noResize="1" noEditPoints="1" noAdjustHandles="1" noChangeArrowheads="1" noChangeShapeType="1" noTextEdit="1"/>
              </p:cNvSpPr>
              <p:nvPr/>
            </p:nvSpPr>
            <p:spPr>
              <a:xfrm>
                <a:off x="232756" y="1022465"/>
                <a:ext cx="11779135" cy="4450129"/>
              </a:xfrm>
              <a:prstGeom prst="rect">
                <a:avLst/>
              </a:prstGeom>
              <a:blipFill>
                <a:blip r:embed="rId2"/>
                <a:stretch>
                  <a:fillRect l="-31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A1BC3EBC-6999-BCEA-F774-5496623E03C1}"/>
                  </a:ext>
                </a:extLst>
              </p:cNvPr>
              <p:cNvSpPr/>
              <p:nvPr/>
            </p:nvSpPr>
            <p:spPr>
              <a:xfrm>
                <a:off x="8050529" y="4967608"/>
                <a:ext cx="839586" cy="504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oMath>
                  </m:oMathPara>
                </a14:m>
                <a:endParaRPr lang="en-IN" dirty="0"/>
              </a:p>
            </p:txBody>
          </p:sp>
        </mc:Choice>
        <mc:Fallback xmlns="">
          <p:sp>
            <p:nvSpPr>
              <p:cNvPr id="7" name="Rectangle: Rounded Corners 6">
                <a:extLst>
                  <a:ext uri="{FF2B5EF4-FFF2-40B4-BE49-F238E27FC236}">
                    <a16:creationId xmlns:a16="http://schemas.microsoft.com/office/drawing/2014/main" id="{A1BC3EBC-6999-BCEA-F774-5496623E03C1}"/>
                  </a:ext>
                </a:extLst>
              </p:cNvPr>
              <p:cNvSpPr>
                <a:spLocks noRot="1" noChangeAspect="1" noMove="1" noResize="1" noEditPoints="1" noAdjustHandles="1" noChangeArrowheads="1" noChangeShapeType="1" noTextEdit="1"/>
              </p:cNvSpPr>
              <p:nvPr/>
            </p:nvSpPr>
            <p:spPr>
              <a:xfrm>
                <a:off x="8050529" y="4967608"/>
                <a:ext cx="839586" cy="504986"/>
              </a:xfrm>
              <a:prstGeom prst="roundRect">
                <a:avLst/>
              </a:prstGeom>
              <a:blipFill>
                <a:blip r:embed="rId3"/>
                <a:stretch>
                  <a:fillRect/>
                </a:stretch>
              </a:blipFill>
            </p:spPr>
            <p:txBody>
              <a:bodyPr/>
              <a:lstStyle/>
              <a:p>
                <a:r>
                  <a:rPr lang="en-IN">
                    <a:noFill/>
                  </a:rPr>
                  <a:t> </a:t>
                </a:r>
              </a:p>
            </p:txBody>
          </p:sp>
        </mc:Fallback>
      </mc:AlternateContent>
      <p:cxnSp>
        <p:nvCxnSpPr>
          <p:cNvPr id="8" name="Straight Arrow Connector 7">
            <a:extLst>
              <a:ext uri="{FF2B5EF4-FFF2-40B4-BE49-F238E27FC236}">
                <a16:creationId xmlns:a16="http://schemas.microsoft.com/office/drawing/2014/main" id="{70BE176E-7C29-1E41-5D15-2D284CBFC322}"/>
              </a:ext>
            </a:extLst>
          </p:cNvPr>
          <p:cNvCxnSpPr/>
          <p:nvPr/>
        </p:nvCxnSpPr>
        <p:spPr>
          <a:xfrm>
            <a:off x="8890115" y="5192023"/>
            <a:ext cx="6733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308D833-2A9C-697B-3D83-BAF570106DEA}"/>
                  </a:ext>
                </a:extLst>
              </p:cNvPr>
              <p:cNvSpPr txBox="1"/>
              <p:nvPr/>
            </p:nvSpPr>
            <p:spPr>
              <a:xfrm>
                <a:off x="8981555" y="4826263"/>
                <a:ext cx="440574"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𝐻</m:t>
                          </m:r>
                        </m:sub>
                      </m:sSub>
                    </m:oMath>
                  </m:oMathPara>
                </a14:m>
                <a:endParaRPr lang="en-IN" b="0" dirty="0"/>
              </a:p>
              <a:p>
                <a:endParaRPr lang="en-IN" dirty="0"/>
              </a:p>
            </p:txBody>
          </p:sp>
        </mc:Choice>
        <mc:Fallback xmlns="">
          <p:sp>
            <p:nvSpPr>
              <p:cNvPr id="9" name="TextBox 8">
                <a:extLst>
                  <a:ext uri="{FF2B5EF4-FFF2-40B4-BE49-F238E27FC236}">
                    <a16:creationId xmlns:a16="http://schemas.microsoft.com/office/drawing/2014/main" id="{C308D833-2A9C-697B-3D83-BAF570106DEA}"/>
                  </a:ext>
                </a:extLst>
              </p:cNvPr>
              <p:cNvSpPr txBox="1">
                <a:spLocks noRot="1" noChangeAspect="1" noMove="1" noResize="1" noEditPoints="1" noAdjustHandles="1" noChangeArrowheads="1" noChangeShapeType="1" noTextEdit="1"/>
              </p:cNvSpPr>
              <p:nvPr/>
            </p:nvSpPr>
            <p:spPr>
              <a:xfrm>
                <a:off x="8981555" y="4826263"/>
                <a:ext cx="440574" cy="646331"/>
              </a:xfrm>
              <a:prstGeom prst="rect">
                <a:avLst/>
              </a:prstGeom>
              <a:blipFill>
                <a:blip r:embed="rId4"/>
                <a:stretch>
                  <a:fillRect r="-547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Rectangle: Rounded Corners 10">
                <a:extLst>
                  <a:ext uri="{FF2B5EF4-FFF2-40B4-BE49-F238E27FC236}">
                    <a16:creationId xmlns:a16="http://schemas.microsoft.com/office/drawing/2014/main" id="{9AFB7163-263E-9EF4-1D70-A04E321FFDAF}"/>
                  </a:ext>
                </a:extLst>
              </p:cNvPr>
              <p:cNvSpPr/>
              <p:nvPr/>
            </p:nvSpPr>
            <p:spPr>
              <a:xfrm>
                <a:off x="9563445" y="4967579"/>
                <a:ext cx="839586" cy="5050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24</m:t>
                          </m:r>
                        </m:sub>
                      </m:sSub>
                    </m:oMath>
                  </m:oMathPara>
                </a14:m>
                <a:endParaRPr lang="en-IN" dirty="0"/>
              </a:p>
            </p:txBody>
          </p:sp>
        </mc:Choice>
        <mc:Fallback xmlns="">
          <p:sp>
            <p:nvSpPr>
              <p:cNvPr id="11" name="Rectangle: Rounded Corners 10">
                <a:extLst>
                  <a:ext uri="{FF2B5EF4-FFF2-40B4-BE49-F238E27FC236}">
                    <a16:creationId xmlns:a16="http://schemas.microsoft.com/office/drawing/2014/main" id="{9AFB7163-263E-9EF4-1D70-A04E321FFDAF}"/>
                  </a:ext>
                </a:extLst>
              </p:cNvPr>
              <p:cNvSpPr>
                <a:spLocks noRot="1" noChangeAspect="1" noMove="1" noResize="1" noEditPoints="1" noAdjustHandles="1" noChangeArrowheads="1" noChangeShapeType="1" noTextEdit="1"/>
              </p:cNvSpPr>
              <p:nvPr/>
            </p:nvSpPr>
            <p:spPr>
              <a:xfrm>
                <a:off x="9563445" y="4967579"/>
                <a:ext cx="839586" cy="505015"/>
              </a:xfrm>
              <a:prstGeom prst="round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4D0B957-F770-A7F4-1C2A-71CAE56BA374}"/>
                  </a:ext>
                </a:extLst>
              </p:cNvPr>
              <p:cNvSpPr txBox="1"/>
              <p:nvPr/>
            </p:nvSpPr>
            <p:spPr>
              <a:xfrm>
                <a:off x="10490316" y="4830419"/>
                <a:ext cx="440574"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𝐻</m:t>
                          </m:r>
                        </m:sub>
                      </m:sSub>
                    </m:oMath>
                  </m:oMathPara>
                </a14:m>
                <a:endParaRPr lang="en-IN" b="0" dirty="0"/>
              </a:p>
              <a:p>
                <a:endParaRPr lang="en-IN" dirty="0"/>
              </a:p>
            </p:txBody>
          </p:sp>
        </mc:Choice>
        <mc:Fallback xmlns="">
          <p:sp>
            <p:nvSpPr>
              <p:cNvPr id="14" name="TextBox 13">
                <a:extLst>
                  <a:ext uri="{FF2B5EF4-FFF2-40B4-BE49-F238E27FC236}">
                    <a16:creationId xmlns:a16="http://schemas.microsoft.com/office/drawing/2014/main" id="{74D0B957-F770-A7F4-1C2A-71CAE56BA374}"/>
                  </a:ext>
                </a:extLst>
              </p:cNvPr>
              <p:cNvSpPr txBox="1">
                <a:spLocks noRot="1" noChangeAspect="1" noMove="1" noResize="1" noEditPoints="1" noAdjustHandles="1" noChangeArrowheads="1" noChangeShapeType="1" noTextEdit="1"/>
              </p:cNvSpPr>
              <p:nvPr/>
            </p:nvSpPr>
            <p:spPr>
              <a:xfrm>
                <a:off x="10490316" y="4830419"/>
                <a:ext cx="440574" cy="646331"/>
              </a:xfrm>
              <a:prstGeom prst="rect">
                <a:avLst/>
              </a:prstGeom>
              <a:blipFill>
                <a:blip r:embed="rId6"/>
                <a:stretch>
                  <a:fillRect r="-555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Rectangle: Rounded Corners 14">
                <a:extLst>
                  <a:ext uri="{FF2B5EF4-FFF2-40B4-BE49-F238E27FC236}">
                    <a16:creationId xmlns:a16="http://schemas.microsoft.com/office/drawing/2014/main" id="{1C719C5C-838B-D421-7B45-E02EF8DE0A87}"/>
                  </a:ext>
                </a:extLst>
              </p:cNvPr>
              <p:cNvSpPr/>
              <p:nvPr/>
            </p:nvSpPr>
            <p:spPr>
              <a:xfrm>
                <a:off x="11072206" y="4971735"/>
                <a:ext cx="839586" cy="5050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h</m:t>
                          </m:r>
                        </m:e>
                        <m:sub>
                          <m:r>
                            <a:rPr lang="en-IN" b="0" i="1" smtClean="0">
                              <a:latin typeface="Cambria Math" panose="02040503050406030204" pitchFamily="18" charset="0"/>
                            </a:rPr>
                            <m:t>25</m:t>
                          </m:r>
                        </m:sub>
                      </m:sSub>
                    </m:oMath>
                  </m:oMathPara>
                </a14:m>
                <a:endParaRPr lang="en-IN" dirty="0"/>
              </a:p>
            </p:txBody>
          </p:sp>
        </mc:Choice>
        <mc:Fallback xmlns="">
          <p:sp>
            <p:nvSpPr>
              <p:cNvPr id="15" name="Rectangle: Rounded Corners 14">
                <a:extLst>
                  <a:ext uri="{FF2B5EF4-FFF2-40B4-BE49-F238E27FC236}">
                    <a16:creationId xmlns:a16="http://schemas.microsoft.com/office/drawing/2014/main" id="{1C719C5C-838B-D421-7B45-E02EF8DE0A87}"/>
                  </a:ext>
                </a:extLst>
              </p:cNvPr>
              <p:cNvSpPr>
                <a:spLocks noRot="1" noChangeAspect="1" noMove="1" noResize="1" noEditPoints="1" noAdjustHandles="1" noChangeArrowheads="1" noChangeShapeType="1" noTextEdit="1"/>
              </p:cNvSpPr>
              <p:nvPr/>
            </p:nvSpPr>
            <p:spPr>
              <a:xfrm>
                <a:off x="11072206" y="4971735"/>
                <a:ext cx="839586" cy="505015"/>
              </a:xfrm>
              <a:prstGeom prst="roundRect">
                <a:avLst/>
              </a:prstGeom>
              <a:blipFill>
                <a:blip r:embed="rId7"/>
                <a:stretch>
                  <a:fillRect/>
                </a:stretch>
              </a:blipFill>
            </p:spPr>
            <p:txBody>
              <a:bodyPr/>
              <a:lstStyle/>
              <a:p>
                <a:r>
                  <a:rPr lang="en-IN">
                    <a:noFill/>
                  </a:rPr>
                  <a:t> </a:t>
                </a:r>
              </a:p>
            </p:txBody>
          </p:sp>
        </mc:Fallback>
      </mc:AlternateContent>
      <p:cxnSp>
        <p:nvCxnSpPr>
          <p:cNvPr id="29" name="Straight Arrow Connector 28">
            <a:extLst>
              <a:ext uri="{FF2B5EF4-FFF2-40B4-BE49-F238E27FC236}">
                <a16:creationId xmlns:a16="http://schemas.microsoft.com/office/drawing/2014/main" id="{832BC27D-AD01-4BEE-B48D-EACAF00E1474}"/>
              </a:ext>
            </a:extLst>
          </p:cNvPr>
          <p:cNvCxnSpPr>
            <a:cxnSpLocks/>
            <a:stCxn id="15" idx="0"/>
          </p:cNvCxnSpPr>
          <p:nvPr/>
        </p:nvCxnSpPr>
        <p:spPr>
          <a:xfrm flipV="1">
            <a:off x="11491999" y="4319216"/>
            <a:ext cx="0" cy="6525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Oval 39">
                <a:extLst>
                  <a:ext uri="{FF2B5EF4-FFF2-40B4-BE49-F238E27FC236}">
                    <a16:creationId xmlns:a16="http://schemas.microsoft.com/office/drawing/2014/main" id="{12EDFF1B-2774-8B08-1073-62AD6CC47FBB}"/>
                  </a:ext>
                </a:extLst>
              </p:cNvPr>
              <p:cNvSpPr/>
              <p:nvPr/>
            </p:nvSpPr>
            <p:spPr>
              <a:xfrm>
                <a:off x="11104763" y="3754599"/>
                <a:ext cx="774472" cy="5862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25</m:t>
                          </m:r>
                        </m:sub>
                      </m:sSub>
                    </m:oMath>
                  </m:oMathPara>
                </a14:m>
                <a:endParaRPr lang="en-IN" b="0" dirty="0"/>
              </a:p>
            </p:txBody>
          </p:sp>
        </mc:Choice>
        <mc:Fallback xmlns="">
          <p:sp>
            <p:nvSpPr>
              <p:cNvPr id="40" name="Oval 39">
                <a:extLst>
                  <a:ext uri="{FF2B5EF4-FFF2-40B4-BE49-F238E27FC236}">
                    <a16:creationId xmlns:a16="http://schemas.microsoft.com/office/drawing/2014/main" id="{12EDFF1B-2774-8B08-1073-62AD6CC47FBB}"/>
                  </a:ext>
                </a:extLst>
              </p:cNvPr>
              <p:cNvSpPr>
                <a:spLocks noRot="1" noChangeAspect="1" noMove="1" noResize="1" noEditPoints="1" noAdjustHandles="1" noChangeArrowheads="1" noChangeShapeType="1" noTextEdit="1"/>
              </p:cNvSpPr>
              <p:nvPr/>
            </p:nvSpPr>
            <p:spPr>
              <a:xfrm>
                <a:off x="11104763" y="3754599"/>
                <a:ext cx="774472" cy="586294"/>
              </a:xfrm>
              <a:prstGeom prst="ellipse">
                <a:avLst/>
              </a:prstGeom>
              <a:blipFill>
                <a:blip r:embed="rId8"/>
                <a:stretch>
                  <a:fillRect/>
                </a:stretch>
              </a:blipFill>
            </p:spPr>
            <p:txBody>
              <a:bodyPr/>
              <a:lstStyle/>
              <a:p>
                <a:r>
                  <a:rPr lang="en-IN">
                    <a:noFill/>
                  </a:rPr>
                  <a:t> </a:t>
                </a:r>
              </a:p>
            </p:txBody>
          </p:sp>
        </mc:Fallback>
      </mc:AlternateContent>
      <p:cxnSp>
        <p:nvCxnSpPr>
          <p:cNvPr id="42" name="Straight Arrow Connector 41">
            <a:extLst>
              <a:ext uri="{FF2B5EF4-FFF2-40B4-BE49-F238E27FC236}">
                <a16:creationId xmlns:a16="http://schemas.microsoft.com/office/drawing/2014/main" id="{8D821778-8D27-F3A3-2DDD-4B1D5B0A98EF}"/>
              </a:ext>
            </a:extLst>
          </p:cNvPr>
          <p:cNvCxnSpPr>
            <a:stCxn id="40" idx="0"/>
          </p:cNvCxnSpPr>
          <p:nvPr/>
        </p:nvCxnSpPr>
        <p:spPr>
          <a:xfrm flipV="1">
            <a:off x="11491999" y="3413128"/>
            <a:ext cx="0" cy="341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E6790A8A-B1FD-0B4B-3666-A6ABEC6E597B}"/>
              </a:ext>
            </a:extLst>
          </p:cNvPr>
          <p:cNvSpPr/>
          <p:nvPr/>
        </p:nvSpPr>
        <p:spPr>
          <a:xfrm>
            <a:off x="11024754" y="2825005"/>
            <a:ext cx="934490" cy="5862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dirty="0"/>
              <a:t>Loss</a:t>
            </a:r>
          </a:p>
        </p:txBody>
      </p:sp>
      <p:cxnSp>
        <p:nvCxnSpPr>
          <p:cNvPr id="53" name="Straight Arrow Connector 52">
            <a:extLst>
              <a:ext uri="{FF2B5EF4-FFF2-40B4-BE49-F238E27FC236}">
                <a16:creationId xmlns:a16="http://schemas.microsoft.com/office/drawing/2014/main" id="{5592C7FB-F5B1-4ED2-B38B-DC1659864D84}"/>
              </a:ext>
            </a:extLst>
          </p:cNvPr>
          <p:cNvCxnSpPr/>
          <p:nvPr/>
        </p:nvCxnSpPr>
        <p:spPr>
          <a:xfrm>
            <a:off x="10398876" y="5192023"/>
            <a:ext cx="6733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8B6D5B31-5673-695B-9DC7-42E2C6D43449}"/>
              </a:ext>
            </a:extLst>
          </p:cNvPr>
          <p:cNvCxnSpPr>
            <a:cxnSpLocks/>
          </p:cNvCxnSpPr>
          <p:nvPr/>
        </p:nvCxnSpPr>
        <p:spPr>
          <a:xfrm flipV="1">
            <a:off x="9971116" y="5479274"/>
            <a:ext cx="0" cy="525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C2B4B3C6-4B40-EE03-97BC-E6EC4C92A77D}"/>
                  </a:ext>
                </a:extLst>
              </p:cNvPr>
              <p:cNvSpPr/>
              <p:nvPr/>
            </p:nvSpPr>
            <p:spPr>
              <a:xfrm>
                <a:off x="9439102" y="6005038"/>
                <a:ext cx="1064028" cy="714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24</m:t>
                          </m:r>
                        </m:sub>
                      </m:sSub>
                    </m:oMath>
                  </m:oMathPara>
                </a14:m>
                <a:endParaRPr lang="en-IN" dirty="0"/>
              </a:p>
            </p:txBody>
          </p:sp>
        </mc:Choice>
        <mc:Fallback xmlns="">
          <p:sp>
            <p:nvSpPr>
              <p:cNvPr id="10" name="Oval 9">
                <a:extLst>
                  <a:ext uri="{FF2B5EF4-FFF2-40B4-BE49-F238E27FC236}">
                    <a16:creationId xmlns:a16="http://schemas.microsoft.com/office/drawing/2014/main" id="{C2B4B3C6-4B40-EE03-97BC-E6EC4C92A77D}"/>
                  </a:ext>
                </a:extLst>
              </p:cNvPr>
              <p:cNvSpPr>
                <a:spLocks noRot="1" noChangeAspect="1" noMove="1" noResize="1" noEditPoints="1" noAdjustHandles="1" noChangeArrowheads="1" noChangeShapeType="1" noTextEdit="1"/>
              </p:cNvSpPr>
              <p:nvPr/>
            </p:nvSpPr>
            <p:spPr>
              <a:xfrm>
                <a:off x="9439102" y="6005038"/>
                <a:ext cx="1064028" cy="714895"/>
              </a:xfrm>
              <a:prstGeom prst="ellipse">
                <a:avLst/>
              </a:prstGeom>
              <a:blipFill>
                <a:blip r:embed="rId9"/>
                <a:stretch>
                  <a:fillRect/>
                </a:stretch>
              </a:blipFill>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9DF0E04B-F91A-6E4A-6787-1CA17B2EBF21}"/>
              </a:ext>
            </a:extLst>
          </p:cNvPr>
          <p:cNvCxnSpPr>
            <a:cxnSpLocks/>
          </p:cNvCxnSpPr>
          <p:nvPr/>
        </p:nvCxnSpPr>
        <p:spPr>
          <a:xfrm flipV="1">
            <a:off x="11479877" y="5483430"/>
            <a:ext cx="0" cy="525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8D2CEEE6-3FBE-A66C-43FF-F0511FE95067}"/>
                  </a:ext>
                </a:extLst>
              </p:cNvPr>
              <p:cNvSpPr/>
              <p:nvPr/>
            </p:nvSpPr>
            <p:spPr>
              <a:xfrm>
                <a:off x="10947863" y="6009194"/>
                <a:ext cx="1064028" cy="714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25</m:t>
                          </m:r>
                        </m:sub>
                      </m:sSub>
                    </m:oMath>
                  </m:oMathPara>
                </a14:m>
                <a:endParaRPr lang="en-IN" dirty="0"/>
              </a:p>
            </p:txBody>
          </p:sp>
        </mc:Choice>
        <mc:Fallback xmlns="">
          <p:sp>
            <p:nvSpPr>
              <p:cNvPr id="13" name="Oval 12">
                <a:extLst>
                  <a:ext uri="{FF2B5EF4-FFF2-40B4-BE49-F238E27FC236}">
                    <a16:creationId xmlns:a16="http://schemas.microsoft.com/office/drawing/2014/main" id="{8D2CEEE6-3FBE-A66C-43FF-F0511FE95067}"/>
                  </a:ext>
                </a:extLst>
              </p:cNvPr>
              <p:cNvSpPr>
                <a:spLocks noRot="1" noChangeAspect="1" noMove="1" noResize="1" noEditPoints="1" noAdjustHandles="1" noChangeArrowheads="1" noChangeShapeType="1" noTextEdit="1"/>
              </p:cNvSpPr>
              <p:nvPr/>
            </p:nvSpPr>
            <p:spPr>
              <a:xfrm>
                <a:off x="10947863" y="6009194"/>
                <a:ext cx="1064028" cy="714895"/>
              </a:xfrm>
              <a:prstGeom prst="ellipse">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FE89CF3-5B1B-8CD2-2711-7D06583BA147}"/>
                  </a:ext>
                </a:extLst>
              </p:cNvPr>
              <p:cNvSpPr txBox="1"/>
              <p:nvPr/>
            </p:nvSpPr>
            <p:spPr>
              <a:xfrm>
                <a:off x="9967653" y="5606056"/>
                <a:ext cx="4114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𝑋</m:t>
                          </m:r>
                        </m:sub>
                      </m:sSub>
                    </m:oMath>
                  </m:oMathPara>
                </a14:m>
                <a:endParaRPr lang="en-IN" b="0" dirty="0"/>
              </a:p>
            </p:txBody>
          </p:sp>
        </mc:Choice>
        <mc:Fallback xmlns="">
          <p:sp>
            <p:nvSpPr>
              <p:cNvPr id="16" name="TextBox 15">
                <a:extLst>
                  <a:ext uri="{FF2B5EF4-FFF2-40B4-BE49-F238E27FC236}">
                    <a16:creationId xmlns:a16="http://schemas.microsoft.com/office/drawing/2014/main" id="{1FE89CF3-5B1B-8CD2-2711-7D06583BA147}"/>
                  </a:ext>
                </a:extLst>
              </p:cNvPr>
              <p:cNvSpPr txBox="1">
                <a:spLocks noRot="1" noChangeAspect="1" noMove="1" noResize="1" noEditPoints="1" noAdjustHandles="1" noChangeArrowheads="1" noChangeShapeType="1" noTextEdit="1"/>
              </p:cNvSpPr>
              <p:nvPr/>
            </p:nvSpPr>
            <p:spPr>
              <a:xfrm>
                <a:off x="9967653" y="5606056"/>
                <a:ext cx="411480" cy="369332"/>
              </a:xfrm>
              <a:prstGeom prst="rect">
                <a:avLst/>
              </a:prstGeom>
              <a:blipFill>
                <a:blip r:embed="rId11"/>
                <a:stretch>
                  <a:fillRect r="-882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86706BA-EC0A-ABAB-5BC1-5ECFAF267885}"/>
                  </a:ext>
                </a:extLst>
              </p:cNvPr>
              <p:cNvSpPr txBox="1"/>
              <p:nvPr/>
            </p:nvSpPr>
            <p:spPr>
              <a:xfrm>
                <a:off x="11463945" y="5606057"/>
                <a:ext cx="4114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𝑋</m:t>
                          </m:r>
                        </m:sub>
                      </m:sSub>
                    </m:oMath>
                  </m:oMathPara>
                </a14:m>
                <a:endParaRPr lang="en-IN" b="0" dirty="0"/>
              </a:p>
            </p:txBody>
          </p:sp>
        </mc:Choice>
        <mc:Fallback xmlns="">
          <p:sp>
            <p:nvSpPr>
              <p:cNvPr id="17" name="TextBox 16">
                <a:extLst>
                  <a:ext uri="{FF2B5EF4-FFF2-40B4-BE49-F238E27FC236}">
                    <a16:creationId xmlns:a16="http://schemas.microsoft.com/office/drawing/2014/main" id="{886706BA-EC0A-ABAB-5BC1-5ECFAF267885}"/>
                  </a:ext>
                </a:extLst>
              </p:cNvPr>
              <p:cNvSpPr txBox="1">
                <a:spLocks noRot="1" noChangeAspect="1" noMove="1" noResize="1" noEditPoints="1" noAdjustHandles="1" noChangeArrowheads="1" noChangeShapeType="1" noTextEdit="1"/>
              </p:cNvSpPr>
              <p:nvPr/>
            </p:nvSpPr>
            <p:spPr>
              <a:xfrm>
                <a:off x="11463945" y="5606057"/>
                <a:ext cx="411480" cy="369332"/>
              </a:xfrm>
              <a:prstGeom prst="rect">
                <a:avLst/>
              </a:prstGeom>
              <a:blipFill>
                <a:blip r:embed="rId12"/>
                <a:stretch>
                  <a:fillRect r="-8955"/>
                </a:stretch>
              </a:blipFill>
            </p:spPr>
            <p:txBody>
              <a:bodyPr/>
              <a:lstStyle/>
              <a:p>
                <a:r>
                  <a:rPr lang="en-IN">
                    <a:noFill/>
                  </a:rPr>
                  <a:t> </a:t>
                </a:r>
              </a:p>
            </p:txBody>
          </p:sp>
        </mc:Fallback>
      </mc:AlternateContent>
    </p:spTree>
    <p:extLst>
      <p:ext uri="{BB962C8B-B14F-4D97-AF65-F5344CB8AC3E}">
        <p14:creationId xmlns:p14="http://schemas.microsoft.com/office/powerpoint/2010/main" val="3360031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0AAA54-2F8A-9AD3-E389-F645C200A67B}"/>
              </a:ext>
            </a:extLst>
          </p:cNvPr>
          <p:cNvSpPr/>
          <p:nvPr/>
        </p:nvSpPr>
        <p:spPr>
          <a:xfrm>
            <a:off x="0" y="0"/>
            <a:ext cx="6096000" cy="182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DBE6AF3A-F73E-A05C-0A3E-194DA98F8791}"/>
              </a:ext>
            </a:extLst>
          </p:cNvPr>
          <p:cNvSpPr/>
          <p:nvPr/>
        </p:nvSpPr>
        <p:spPr>
          <a:xfrm>
            <a:off x="6096000" y="0"/>
            <a:ext cx="6096000" cy="18288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42534BF6-0ACC-DF75-5399-47962A36E511}"/>
              </a:ext>
            </a:extLst>
          </p:cNvPr>
          <p:cNvSpPr/>
          <p:nvPr/>
        </p:nvSpPr>
        <p:spPr>
          <a:xfrm>
            <a:off x="0" y="182880"/>
            <a:ext cx="12192000" cy="71489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IN" sz="3600" dirty="0">
                <a:solidFill>
                  <a:schemeClr val="accent1">
                    <a:lumMod val="50000"/>
                  </a:schemeClr>
                </a:solidFill>
                <a:latin typeface="Times New Roman" panose="02020603050405020304" pitchFamily="18" charset="0"/>
                <a:cs typeface="Times New Roman" panose="02020603050405020304" pitchFamily="18" charset="0"/>
              </a:rPr>
              <a:t>Question:-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8B9B593-4531-858B-8850-8DC7B152C0CC}"/>
                  </a:ext>
                </a:extLst>
              </p:cNvPr>
              <p:cNvSpPr txBox="1"/>
              <p:nvPr/>
            </p:nvSpPr>
            <p:spPr>
              <a:xfrm>
                <a:off x="633046" y="1252025"/>
                <a:ext cx="10888394" cy="1754326"/>
              </a:xfrm>
              <a:prstGeom prst="rect">
                <a:avLst/>
              </a:prstGeom>
              <a:noFill/>
            </p:spPr>
            <p:txBody>
              <a:bodyPr wrap="square" rtlCol="0">
                <a:spAutoFit/>
              </a:bodyPr>
              <a:lstStyle/>
              <a:p>
                <a:pPr marL="285750" indent="-285750"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Complete the template of the code given on simple RNN architecture and backpropagation part. Plot the convergence of the training model and also plot the graph of prediction of sinusoidal function over the testing dataset and check how accurate the prediction is with actual value. Also,  try using the activation function while calculating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𝑡</m:t>
                        </m:r>
                      </m:sub>
                    </m:sSub>
                    <m:r>
                      <a:rPr lang="en-IN" b="0" i="1" smtClean="0">
                        <a:latin typeface="Cambria Math" panose="02040503050406030204" pitchFamily="18" charset="0"/>
                      </a:rPr>
                      <m:t> </m:t>
                    </m:r>
                  </m:oMath>
                </a14:m>
                <a:r>
                  <a:rPr lang="en-IN" dirty="0">
                    <a:latin typeface="Times New Roman" panose="02020603050405020304" pitchFamily="18" charset="0"/>
                    <a:cs typeface="Times New Roman" panose="02020603050405020304" pitchFamily="18" charset="0"/>
                  </a:rPr>
                  <a:t> as discussed in class to see if the gradients exploding or not are hereby decide clipping of gradients is helping or not in prediction. Also as told in class, please refer to the presentation for writing the codes. </a:t>
                </a:r>
              </a:p>
            </p:txBody>
          </p:sp>
        </mc:Choice>
        <mc:Fallback xmlns="">
          <p:sp>
            <p:nvSpPr>
              <p:cNvPr id="5" name="TextBox 4">
                <a:extLst>
                  <a:ext uri="{FF2B5EF4-FFF2-40B4-BE49-F238E27FC236}">
                    <a16:creationId xmlns:a16="http://schemas.microsoft.com/office/drawing/2014/main" id="{28B9B593-4531-858B-8850-8DC7B152C0CC}"/>
                  </a:ext>
                </a:extLst>
              </p:cNvPr>
              <p:cNvSpPr txBox="1">
                <a:spLocks noRot="1" noChangeAspect="1" noMove="1" noResize="1" noEditPoints="1" noAdjustHandles="1" noChangeArrowheads="1" noChangeShapeType="1" noTextEdit="1"/>
              </p:cNvSpPr>
              <p:nvPr/>
            </p:nvSpPr>
            <p:spPr>
              <a:xfrm>
                <a:off x="633046" y="1252025"/>
                <a:ext cx="10888394" cy="1754326"/>
              </a:xfrm>
              <a:prstGeom prst="rect">
                <a:avLst/>
              </a:prstGeom>
              <a:blipFill>
                <a:blip r:embed="rId2"/>
                <a:stretch>
                  <a:fillRect l="-392" t="-1736" r="-448" b="-4514"/>
                </a:stretch>
              </a:blipFill>
            </p:spPr>
            <p:txBody>
              <a:bodyPr/>
              <a:lstStyle/>
              <a:p>
                <a:r>
                  <a:rPr lang="en-IN">
                    <a:noFill/>
                  </a:rPr>
                  <a:t> </a:t>
                </a:r>
              </a:p>
            </p:txBody>
          </p:sp>
        </mc:Fallback>
      </mc:AlternateContent>
    </p:spTree>
    <p:extLst>
      <p:ext uri="{BB962C8B-B14F-4D97-AF65-F5344CB8AC3E}">
        <p14:creationId xmlns:p14="http://schemas.microsoft.com/office/powerpoint/2010/main" val="2836007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278A28EEA97D48A7185BAB0ADD23D0" ma:contentTypeVersion="12" ma:contentTypeDescription="Create a new document." ma:contentTypeScope="" ma:versionID="c5e6db1032b7ac30c91829e3869141c7">
  <xsd:schema xmlns:xsd="http://www.w3.org/2001/XMLSchema" xmlns:xs="http://www.w3.org/2001/XMLSchema" xmlns:p="http://schemas.microsoft.com/office/2006/metadata/properties" xmlns:ns2="1bdeda23-9c2b-4dd4-9f33-26fb157f4cc6" xmlns:ns3="e54ebed8-a7c8-4715-b082-223c5f1ad7cd" targetNamespace="http://schemas.microsoft.com/office/2006/metadata/properties" ma:root="true" ma:fieldsID="3860eb0a9909526e29213c7606f1f33a" ns2:_="" ns3:_="">
    <xsd:import namespace="1bdeda23-9c2b-4dd4-9f33-26fb157f4cc6"/>
    <xsd:import namespace="e54ebed8-a7c8-4715-b082-223c5f1ad7c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deda23-9c2b-4dd4-9f33-26fb157f4c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2fde4b83-6607-4aa8-b6b8-0b0697aed131"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4ebed8-a7c8-4715-b082-223c5f1ad7c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b5f0b536-0d1f-4a7d-b078-fb0c7ba83c9c}" ma:internalName="TaxCatchAll" ma:showField="CatchAllData" ma:web="e54ebed8-a7c8-4715-b082-223c5f1ad7c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4ebed8-a7c8-4715-b082-223c5f1ad7cd" xsi:nil="true"/>
    <lcf76f155ced4ddcb4097134ff3c332f xmlns="1bdeda23-9c2b-4dd4-9f33-26fb157f4cc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E574CAB-4E8C-473C-872E-A547B7784170}"/>
</file>

<file path=customXml/itemProps2.xml><?xml version="1.0" encoding="utf-8"?>
<ds:datastoreItem xmlns:ds="http://schemas.openxmlformats.org/officeDocument/2006/customXml" ds:itemID="{0D98392D-0BE3-4D69-BC15-3960556E136C}"/>
</file>

<file path=customXml/itemProps3.xml><?xml version="1.0" encoding="utf-8"?>
<ds:datastoreItem xmlns:ds="http://schemas.openxmlformats.org/officeDocument/2006/customXml" ds:itemID="{1D35CC9B-92AE-4EEB-BF26-CA9A2D168993}"/>
</file>

<file path=docProps/app.xml><?xml version="1.0" encoding="utf-8"?>
<Properties xmlns="http://schemas.openxmlformats.org/officeDocument/2006/extended-properties" xmlns:vt="http://schemas.openxmlformats.org/officeDocument/2006/docPropsVTypes">
  <TotalTime>453</TotalTime>
  <Words>876</Words>
  <Application>Microsoft Office PowerPoint</Application>
  <PresentationFormat>Widescreen</PresentationFormat>
  <Paragraphs>147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Saikat Pal</dc:creator>
  <cp:lastModifiedBy>Saikat Pal</cp:lastModifiedBy>
  <cp:revision>1</cp:revision>
  <dcterms:created xsi:type="dcterms:W3CDTF">2023-04-28T07:57:48Z</dcterms:created>
  <dcterms:modified xsi:type="dcterms:W3CDTF">2023-04-30T17:58:19Z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0x01010013278A28EEA97D48A7185BAB0ADD23D0</vt:lpwstr>
  </property>
</Properties>
</file>