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86" r:id="rId2"/>
    <p:sldId id="422" r:id="rId3"/>
    <p:sldId id="423" r:id="rId4"/>
    <p:sldId id="42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7C2068-A038-446F-98DA-40974D9CC9AE}" v="1" dt="2025-04-02T08:04:16.1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1" d="100"/>
          <a:sy n="71" d="100"/>
        </p:scale>
        <p:origin x="68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eep Tomar - EW" userId="432531b8-ef6a-4ebf-9b66-1dc56ca75e12" providerId="ADAL" clId="{297C2068-A038-446F-98DA-40974D9CC9AE}"/>
    <pc:docChg chg="custSel addSld modSld">
      <pc:chgData name="Sandeep Tomar - EW" userId="432531b8-ef6a-4ebf-9b66-1dc56ca75e12" providerId="ADAL" clId="{297C2068-A038-446F-98DA-40974D9CC9AE}" dt="2025-04-02T08:06:37.343" v="75" actId="313"/>
      <pc:docMkLst>
        <pc:docMk/>
      </pc:docMkLst>
      <pc:sldChg chg="modSp mod">
        <pc:chgData name="Sandeep Tomar - EW" userId="432531b8-ef6a-4ebf-9b66-1dc56ca75e12" providerId="ADAL" clId="{297C2068-A038-446F-98DA-40974D9CC9AE}" dt="2025-04-02T08:05:50.718" v="9" actId="20577"/>
        <pc:sldMkLst>
          <pc:docMk/>
          <pc:sldMk cId="1247502085" sldId="386"/>
        </pc:sldMkLst>
        <pc:spChg chg="mod">
          <ac:chgData name="Sandeep Tomar - EW" userId="432531b8-ef6a-4ebf-9b66-1dc56ca75e12" providerId="ADAL" clId="{297C2068-A038-446F-98DA-40974D9CC9AE}" dt="2025-04-02T08:05:50.718" v="9" actId="20577"/>
          <ac:spMkLst>
            <pc:docMk/>
            <pc:sldMk cId="1247502085" sldId="386"/>
            <ac:spMk id="5" creationId="{CA79499C-393A-B953-8A0F-8F3A9A46E73D}"/>
          </ac:spMkLst>
        </pc:spChg>
      </pc:sldChg>
      <pc:sldChg chg="add">
        <pc:chgData name="Sandeep Tomar - EW" userId="432531b8-ef6a-4ebf-9b66-1dc56ca75e12" providerId="ADAL" clId="{297C2068-A038-446F-98DA-40974D9CC9AE}" dt="2025-04-02T08:04:16.136" v="0"/>
        <pc:sldMkLst>
          <pc:docMk/>
          <pc:sldMk cId="3544156011" sldId="421"/>
        </pc:sldMkLst>
      </pc:sldChg>
      <pc:sldChg chg="modSp mod">
        <pc:chgData name="Sandeep Tomar - EW" userId="432531b8-ef6a-4ebf-9b66-1dc56ca75e12" providerId="ADAL" clId="{297C2068-A038-446F-98DA-40974D9CC9AE}" dt="2025-04-02T08:06:37.343" v="75" actId="313"/>
        <pc:sldMkLst>
          <pc:docMk/>
          <pc:sldMk cId="3258287549" sldId="422"/>
        </pc:sldMkLst>
        <pc:spChg chg="mod">
          <ac:chgData name="Sandeep Tomar - EW" userId="432531b8-ef6a-4ebf-9b66-1dc56ca75e12" providerId="ADAL" clId="{297C2068-A038-446F-98DA-40974D9CC9AE}" dt="2025-04-02T08:06:37.343" v="75" actId="313"/>
          <ac:spMkLst>
            <pc:docMk/>
            <pc:sldMk cId="3258287549" sldId="422"/>
            <ac:spMk id="5" creationId="{199059D9-9124-52EE-C049-08D06023EE86}"/>
          </ac:spMkLst>
        </pc:spChg>
      </pc:sldChg>
      <pc:sldChg chg="modSp mod">
        <pc:chgData name="Sandeep Tomar - EW" userId="432531b8-ef6a-4ebf-9b66-1dc56ca75e12" providerId="ADAL" clId="{297C2068-A038-446F-98DA-40974D9CC9AE}" dt="2025-04-02T08:05:02.025" v="5" actId="6549"/>
        <pc:sldMkLst>
          <pc:docMk/>
          <pc:sldMk cId="3621084552" sldId="423"/>
        </pc:sldMkLst>
        <pc:spChg chg="mod">
          <ac:chgData name="Sandeep Tomar - EW" userId="432531b8-ef6a-4ebf-9b66-1dc56ca75e12" providerId="ADAL" clId="{297C2068-A038-446F-98DA-40974D9CC9AE}" dt="2025-04-02T08:05:02.025" v="5" actId="6549"/>
          <ac:spMkLst>
            <pc:docMk/>
            <pc:sldMk cId="3621084552" sldId="423"/>
            <ac:spMk id="5" creationId="{199059D9-9124-52EE-C049-08D06023EE8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9BA12-F1BF-808D-B0E9-E35118CB5D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EC7B4C-6DB8-874C-6149-1FA739C515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A50A71-7A50-A6A9-334C-FA698B36CCED}"/>
              </a:ext>
            </a:extLst>
          </p:cNvPr>
          <p:cNvSpPr>
            <a:spLocks noGrp="1"/>
          </p:cNvSpPr>
          <p:nvPr>
            <p:ph type="dt" sz="half" idx="10"/>
          </p:nvPr>
        </p:nvSpPr>
        <p:spPr/>
        <p:txBody>
          <a:bodyPr/>
          <a:lstStyle/>
          <a:p>
            <a:fld id="{9F170963-80F7-4512-9524-7579BD1B53BF}" type="datetimeFigureOut">
              <a:rPr lang="en-US" smtClean="0"/>
              <a:t>4/2/2025</a:t>
            </a:fld>
            <a:endParaRPr lang="en-US"/>
          </a:p>
        </p:txBody>
      </p:sp>
      <p:sp>
        <p:nvSpPr>
          <p:cNvPr id="5" name="Footer Placeholder 4">
            <a:extLst>
              <a:ext uri="{FF2B5EF4-FFF2-40B4-BE49-F238E27FC236}">
                <a16:creationId xmlns:a16="http://schemas.microsoft.com/office/drawing/2014/main" id="{E4C5391F-06E7-304E-C9F2-A94611915E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1780D-2B16-8D00-FD27-5E4DCE8049AA}"/>
              </a:ext>
            </a:extLst>
          </p:cNvPr>
          <p:cNvSpPr>
            <a:spLocks noGrp="1"/>
          </p:cNvSpPr>
          <p:nvPr>
            <p:ph type="sldNum" sz="quarter" idx="12"/>
          </p:nvPr>
        </p:nvSpPr>
        <p:spPr/>
        <p:txBody>
          <a:bodyPr/>
          <a:lstStyle/>
          <a:p>
            <a:fld id="{8BDC1076-E65A-40B7-B5E8-84ABE6515E2B}" type="slidenum">
              <a:rPr lang="en-US" smtClean="0"/>
              <a:t>‹#›</a:t>
            </a:fld>
            <a:endParaRPr lang="en-US"/>
          </a:p>
        </p:txBody>
      </p:sp>
    </p:spTree>
    <p:extLst>
      <p:ext uri="{BB962C8B-B14F-4D97-AF65-F5344CB8AC3E}">
        <p14:creationId xmlns:p14="http://schemas.microsoft.com/office/powerpoint/2010/main" val="2907947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23E50-24EB-3B31-C7FB-B700F13468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7E9B66-1A7C-164B-E59C-FF22AD94A2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65AA83-C0E8-0443-E7C5-AF1AA14E0B45}"/>
              </a:ext>
            </a:extLst>
          </p:cNvPr>
          <p:cNvSpPr>
            <a:spLocks noGrp="1"/>
          </p:cNvSpPr>
          <p:nvPr>
            <p:ph type="dt" sz="half" idx="10"/>
          </p:nvPr>
        </p:nvSpPr>
        <p:spPr/>
        <p:txBody>
          <a:bodyPr/>
          <a:lstStyle/>
          <a:p>
            <a:fld id="{9F170963-80F7-4512-9524-7579BD1B53BF}" type="datetimeFigureOut">
              <a:rPr lang="en-US" smtClean="0"/>
              <a:t>4/2/2025</a:t>
            </a:fld>
            <a:endParaRPr lang="en-US"/>
          </a:p>
        </p:txBody>
      </p:sp>
      <p:sp>
        <p:nvSpPr>
          <p:cNvPr id="5" name="Footer Placeholder 4">
            <a:extLst>
              <a:ext uri="{FF2B5EF4-FFF2-40B4-BE49-F238E27FC236}">
                <a16:creationId xmlns:a16="http://schemas.microsoft.com/office/drawing/2014/main" id="{EAA4FA51-E40A-7A39-9862-28647FE07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200A07-C497-8A15-6747-BB944211216D}"/>
              </a:ext>
            </a:extLst>
          </p:cNvPr>
          <p:cNvSpPr>
            <a:spLocks noGrp="1"/>
          </p:cNvSpPr>
          <p:nvPr>
            <p:ph type="sldNum" sz="quarter" idx="12"/>
          </p:nvPr>
        </p:nvSpPr>
        <p:spPr/>
        <p:txBody>
          <a:bodyPr/>
          <a:lstStyle/>
          <a:p>
            <a:fld id="{8BDC1076-E65A-40B7-B5E8-84ABE6515E2B}" type="slidenum">
              <a:rPr lang="en-US" smtClean="0"/>
              <a:t>‹#›</a:t>
            </a:fld>
            <a:endParaRPr lang="en-US"/>
          </a:p>
        </p:txBody>
      </p:sp>
    </p:spTree>
    <p:extLst>
      <p:ext uri="{BB962C8B-B14F-4D97-AF65-F5344CB8AC3E}">
        <p14:creationId xmlns:p14="http://schemas.microsoft.com/office/powerpoint/2010/main" val="4013088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58D74D-71B4-94BA-3FF9-27959F8D53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0B8DAF-EC91-2903-B125-E2A41846B4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52C32D-77F5-6917-F4AC-8616955A5B3F}"/>
              </a:ext>
            </a:extLst>
          </p:cNvPr>
          <p:cNvSpPr>
            <a:spLocks noGrp="1"/>
          </p:cNvSpPr>
          <p:nvPr>
            <p:ph type="dt" sz="half" idx="10"/>
          </p:nvPr>
        </p:nvSpPr>
        <p:spPr/>
        <p:txBody>
          <a:bodyPr/>
          <a:lstStyle/>
          <a:p>
            <a:fld id="{9F170963-80F7-4512-9524-7579BD1B53BF}" type="datetimeFigureOut">
              <a:rPr lang="en-US" smtClean="0"/>
              <a:t>4/2/2025</a:t>
            </a:fld>
            <a:endParaRPr lang="en-US"/>
          </a:p>
        </p:txBody>
      </p:sp>
      <p:sp>
        <p:nvSpPr>
          <p:cNvPr id="5" name="Footer Placeholder 4">
            <a:extLst>
              <a:ext uri="{FF2B5EF4-FFF2-40B4-BE49-F238E27FC236}">
                <a16:creationId xmlns:a16="http://schemas.microsoft.com/office/drawing/2014/main" id="{CFEC0A17-64DB-CEE6-6813-A20876CEF6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FD2988-3ED3-7379-E297-4C36DA4BA68F}"/>
              </a:ext>
            </a:extLst>
          </p:cNvPr>
          <p:cNvSpPr>
            <a:spLocks noGrp="1"/>
          </p:cNvSpPr>
          <p:nvPr>
            <p:ph type="sldNum" sz="quarter" idx="12"/>
          </p:nvPr>
        </p:nvSpPr>
        <p:spPr/>
        <p:txBody>
          <a:bodyPr/>
          <a:lstStyle/>
          <a:p>
            <a:fld id="{8BDC1076-E65A-40B7-B5E8-84ABE6515E2B}" type="slidenum">
              <a:rPr lang="en-US" smtClean="0"/>
              <a:t>‹#›</a:t>
            </a:fld>
            <a:endParaRPr lang="en-US"/>
          </a:p>
        </p:txBody>
      </p:sp>
    </p:spTree>
    <p:extLst>
      <p:ext uri="{BB962C8B-B14F-4D97-AF65-F5344CB8AC3E}">
        <p14:creationId xmlns:p14="http://schemas.microsoft.com/office/powerpoint/2010/main" val="39508913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E55AD398-D2A1-4DD2-B38D-F67BC20B26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18828" y="294731"/>
            <a:ext cx="1628967" cy="410664"/>
          </a:xfrm>
          <a:prstGeom prst="rect">
            <a:avLst/>
          </a:prstGeom>
        </p:spPr>
      </p:pic>
      <p:pic>
        <p:nvPicPr>
          <p:cNvPr id="3" name="Picture 2">
            <a:extLst>
              <a:ext uri="{FF2B5EF4-FFF2-40B4-BE49-F238E27FC236}">
                <a16:creationId xmlns:a16="http://schemas.microsoft.com/office/drawing/2014/main" id="{C0E0C3FF-75F5-4B9D-A0F8-5D5B525186CD}"/>
              </a:ext>
            </a:extLst>
          </p:cNvPr>
          <p:cNvPicPr>
            <a:picLocks noChangeAspect="1"/>
          </p:cNvPicPr>
          <p:nvPr userDrawn="1"/>
        </p:nvPicPr>
        <p:blipFill>
          <a:blip r:embed="rId4"/>
          <a:stretch>
            <a:fillRect/>
          </a:stretch>
        </p:blipFill>
        <p:spPr>
          <a:xfrm>
            <a:off x="0" y="3295650"/>
            <a:ext cx="8115300" cy="3060700"/>
          </a:xfrm>
          <a:prstGeom prst="rect">
            <a:avLst/>
          </a:prstGeom>
        </p:spPr>
      </p:pic>
      <p:sp>
        <p:nvSpPr>
          <p:cNvPr id="4" name="Title 1">
            <a:extLst>
              <a:ext uri="{FF2B5EF4-FFF2-40B4-BE49-F238E27FC236}">
                <a16:creationId xmlns:a16="http://schemas.microsoft.com/office/drawing/2014/main" id="{D8CF40FD-8627-4565-9886-F63C24802577}"/>
              </a:ext>
            </a:extLst>
          </p:cNvPr>
          <p:cNvSpPr>
            <a:spLocks noGrp="1"/>
          </p:cNvSpPr>
          <p:nvPr>
            <p:ph type="ctrTitle"/>
          </p:nvPr>
        </p:nvSpPr>
        <p:spPr>
          <a:xfrm>
            <a:off x="512782" y="2472211"/>
            <a:ext cx="11166436" cy="818515"/>
          </a:xfrm>
          <a:prstGeom prst="rect">
            <a:avLst/>
          </a:prstGeom>
        </p:spPr>
        <p:txBody>
          <a:bodyPr/>
          <a:lstStyle>
            <a:lvl1pPr>
              <a:lnSpc>
                <a:spcPct val="100000"/>
              </a:lnSpc>
              <a:defRPr sz="3200">
                <a:latin typeface="Open Sans" panose="020B0606030504020204" pitchFamily="34" charset="0"/>
                <a:cs typeface="Arial" panose="020B0604020202020204" pitchFamily="34"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CF5D0E46-44A7-4FB1-AE32-D9C46EC6315B}"/>
              </a:ext>
            </a:extLst>
          </p:cNvPr>
          <p:cNvCxnSpPr>
            <a:cxnSpLocks/>
          </p:cNvCxnSpPr>
          <p:nvPr userDrawn="1"/>
        </p:nvCxnSpPr>
        <p:spPr>
          <a:xfrm>
            <a:off x="10058854" y="285206"/>
            <a:ext cx="0" cy="4201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44C9A7B-DB2D-34F6-A51F-E85253365936}"/>
              </a:ext>
            </a:extLst>
          </p:cNvPr>
          <p:cNvPicPr>
            <a:picLocks noChangeAspect="1"/>
          </p:cNvPicPr>
          <p:nvPr userDrawn="1"/>
        </p:nvPicPr>
        <p:blipFill>
          <a:blip r:embed="rId5"/>
          <a:stretch>
            <a:fillRect/>
          </a:stretch>
        </p:blipFill>
        <p:spPr>
          <a:xfrm>
            <a:off x="8450980" y="134753"/>
            <a:ext cx="1550731" cy="596234"/>
          </a:xfrm>
          <a:prstGeom prst="rect">
            <a:avLst/>
          </a:prstGeom>
        </p:spPr>
      </p:pic>
    </p:spTree>
    <p:extLst>
      <p:ext uri="{BB962C8B-B14F-4D97-AF65-F5344CB8AC3E}">
        <p14:creationId xmlns:p14="http://schemas.microsoft.com/office/powerpoint/2010/main" val="763635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8" name="Text Placeholder 15">
            <a:extLst>
              <a:ext uri="{FF2B5EF4-FFF2-40B4-BE49-F238E27FC236}">
                <a16:creationId xmlns:a16="http://schemas.microsoft.com/office/drawing/2014/main" id="{A3206720-45E7-413E-9B47-02433AD3BBA7}"/>
              </a:ext>
            </a:extLst>
          </p:cNvPr>
          <p:cNvSpPr>
            <a:spLocks noGrp="1"/>
          </p:cNvSpPr>
          <p:nvPr>
            <p:ph type="body" sz="quarter" idx="11" hasCustomPrompt="1"/>
          </p:nvPr>
        </p:nvSpPr>
        <p:spPr>
          <a:xfrm>
            <a:off x="817705"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Open Sans" panose="020B0606030504020204" pitchFamily="34" charset="0"/>
                <a:cs typeface="Arial" panose="020B0604020202020204" pitchFamily="34" charset="0"/>
              </a:defRPr>
            </a:lvl1pPr>
          </a:lstStyle>
          <a:p>
            <a:pPr lvl="0"/>
            <a:r>
              <a:rPr lang="en-GB" dirty="0"/>
              <a:t>Text slide</a:t>
            </a:r>
          </a:p>
        </p:txBody>
      </p:sp>
      <p:sp>
        <p:nvSpPr>
          <p:cNvPr id="9" name="Text Placeholder 17">
            <a:extLst>
              <a:ext uri="{FF2B5EF4-FFF2-40B4-BE49-F238E27FC236}">
                <a16:creationId xmlns:a16="http://schemas.microsoft.com/office/drawing/2014/main" id="{7422AE61-5848-4FC6-A0C0-4B1058E78D9A}"/>
              </a:ext>
            </a:extLst>
          </p:cNvPr>
          <p:cNvSpPr>
            <a:spLocks noGrp="1"/>
          </p:cNvSpPr>
          <p:nvPr>
            <p:ph type="body" sz="quarter" idx="12" hasCustomPrompt="1"/>
          </p:nvPr>
        </p:nvSpPr>
        <p:spPr>
          <a:xfrm>
            <a:off x="817705" y="1273175"/>
            <a:ext cx="10556590" cy="5072043"/>
          </a:xfrm>
          <a:prstGeom prst="rect">
            <a:avLst/>
          </a:prstGeom>
        </p:spPr>
        <p:txBody>
          <a:bodyPr>
            <a:noAutofit/>
          </a:bodyPr>
          <a:lstStyle>
            <a:lvl1pPr marL="0" indent="0">
              <a:lnSpc>
                <a:spcPct val="100000"/>
              </a:lnSpc>
              <a:buFontTx/>
              <a:buNone/>
              <a:tabLst/>
              <a:defRPr sz="1600" baseline="0">
                <a:solidFill>
                  <a:srgbClr val="4D4D4F"/>
                </a:solidFill>
                <a:latin typeface="Open Sans" panose="020B0606030504020204" pitchFamily="34" charset="0"/>
                <a:cs typeface="Arial" panose="020B0604020202020204" pitchFamily="34" charset="0"/>
              </a:defRPr>
            </a:lvl1pPr>
          </a:lstStyle>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r>
              <a:rPr lang="en-GB" dirty="0"/>
              <a:t>.</a:t>
            </a:r>
          </a:p>
          <a:p>
            <a:pPr lvl="0"/>
            <a:endParaRPr lang="en-GB" dirty="0"/>
          </a:p>
          <a:p>
            <a:pPr lvl="0"/>
            <a:r>
              <a:rPr lang="en-GB" dirty="0"/>
              <a:t>Lorem ipsum </a:t>
            </a:r>
            <a:r>
              <a:rPr lang="en-GB" dirty="0" err="1"/>
              <a:t>dolor</a:t>
            </a:r>
            <a:r>
              <a:rPr lang="en-GB" dirty="0"/>
              <a:t> sit </a:t>
            </a:r>
            <a:r>
              <a:rPr lang="en-GB" dirty="0" err="1"/>
              <a:t>amet</a:t>
            </a:r>
            <a:r>
              <a:rPr lang="en-GB" dirty="0"/>
              <a:t>, cons </a:t>
            </a:r>
            <a:r>
              <a:rPr lang="en-GB" dirty="0" err="1"/>
              <a:t>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a:t>
            </a:r>
          </a:p>
          <a:p>
            <a:pPr lvl="0"/>
            <a:endParaRPr lang="en-GB" dirty="0"/>
          </a:p>
          <a:p>
            <a:pPr lvl="0"/>
            <a:r>
              <a:rPr lang="en-GB" dirty="0"/>
              <a:t>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endParaRPr lang="en-GB" dirty="0"/>
          </a:p>
        </p:txBody>
      </p:sp>
      <p:sp>
        <p:nvSpPr>
          <p:cNvPr id="10" name="Rectangle 9">
            <a:extLst>
              <a:ext uri="{FF2B5EF4-FFF2-40B4-BE49-F238E27FC236}">
                <a16:creationId xmlns:a16="http://schemas.microsoft.com/office/drawing/2014/main" id="{49ABD72C-8C66-4B4F-8D00-C072D032CC69}"/>
              </a:ext>
            </a:extLst>
          </p:cNvPr>
          <p:cNvSpPr/>
          <p:nvPr userDrawn="1"/>
        </p:nvSpPr>
        <p:spPr>
          <a:xfrm>
            <a:off x="512782" y="512782"/>
            <a:ext cx="11166436" cy="5832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pic>
        <p:nvPicPr>
          <p:cNvPr id="4" name="Graphic 3">
            <a:extLst>
              <a:ext uri="{FF2B5EF4-FFF2-40B4-BE49-F238E27FC236}">
                <a16:creationId xmlns:a16="http://schemas.microsoft.com/office/drawing/2014/main" id="{5E397698-3299-AD69-4292-66D13BF4583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430578" y="67373"/>
            <a:ext cx="1628967" cy="410664"/>
          </a:xfrm>
          <a:prstGeom prst="rect">
            <a:avLst/>
          </a:prstGeom>
        </p:spPr>
      </p:pic>
      <p:cxnSp>
        <p:nvCxnSpPr>
          <p:cNvPr id="5" name="Straight Connector 4">
            <a:extLst>
              <a:ext uri="{FF2B5EF4-FFF2-40B4-BE49-F238E27FC236}">
                <a16:creationId xmlns:a16="http://schemas.microsoft.com/office/drawing/2014/main" id="{57FD6FFA-6D89-C4D5-9F10-C724227DD6B9}"/>
              </a:ext>
            </a:extLst>
          </p:cNvPr>
          <p:cNvCxnSpPr>
            <a:cxnSpLocks/>
          </p:cNvCxnSpPr>
          <p:nvPr userDrawn="1"/>
        </p:nvCxnSpPr>
        <p:spPr>
          <a:xfrm>
            <a:off x="10270604" y="131201"/>
            <a:ext cx="0" cy="4201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BC1A2AC7-C91D-B827-3A4A-E7C37A56AF69}"/>
              </a:ext>
            </a:extLst>
          </p:cNvPr>
          <p:cNvPicPr>
            <a:picLocks noChangeAspect="1"/>
          </p:cNvPicPr>
          <p:nvPr userDrawn="1"/>
        </p:nvPicPr>
        <p:blipFill>
          <a:blip r:embed="rId4"/>
          <a:stretch>
            <a:fillRect/>
          </a:stretch>
        </p:blipFill>
        <p:spPr>
          <a:xfrm>
            <a:off x="8662730" y="19248"/>
            <a:ext cx="1550731" cy="596234"/>
          </a:xfrm>
          <a:prstGeom prst="rect">
            <a:avLst/>
          </a:prstGeom>
        </p:spPr>
      </p:pic>
    </p:spTree>
    <p:extLst>
      <p:ext uri="{BB962C8B-B14F-4D97-AF65-F5344CB8AC3E}">
        <p14:creationId xmlns:p14="http://schemas.microsoft.com/office/powerpoint/2010/main" val="1127408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3_Section Header">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CCA23C-4A2D-4F44-AC6A-66BCC19AB40E}"/>
              </a:ext>
            </a:extLst>
          </p:cNvPr>
          <p:cNvSpPr txBox="1">
            <a:spLocks noChangeArrowheads="1"/>
          </p:cNvSpPr>
          <p:nvPr userDrawn="1"/>
        </p:nvSpPr>
        <p:spPr bwMode="gray">
          <a:xfrm>
            <a:off x="1147142" y="4375694"/>
            <a:ext cx="9897717" cy="1908215"/>
          </a:xfrm>
          <a:prstGeom prst="rect">
            <a:avLst/>
          </a:prstGeom>
          <a:noFill/>
          <a:ln w="9525">
            <a:noFill/>
            <a:miter lim="800000"/>
            <a:headEnd/>
            <a:tailEnd/>
          </a:ln>
        </p:spPr>
        <p:txBody>
          <a:bodyPr wrap="square" lIns="0" tIns="0" rIns="0" bIns="0">
            <a:spAutoFit/>
          </a:bodyPr>
          <a:lstStyle/>
          <a:p>
            <a:pPr algn="ctr" fontAlgn="auto">
              <a:spcBef>
                <a:spcPts val="600"/>
              </a:spcBef>
              <a:spcAft>
                <a:spcPts val="0"/>
              </a:spcAft>
              <a:defRPr/>
            </a:pPr>
            <a:r>
              <a:rPr lang="en-US" sz="1000" b="1" dirty="0">
                <a:solidFill>
                  <a:schemeClr val="tx1"/>
                </a:solidFill>
                <a:latin typeface="Open Sans" panose="020B0606030504020204" pitchFamily="34" charset="0"/>
                <a:cs typeface="Arial" pitchFamily="34" charset="0"/>
              </a:rPr>
              <a:t>Disclaimer </a:t>
            </a:r>
          </a:p>
          <a:p>
            <a:pPr algn="ctr" fontAlgn="auto">
              <a:spcBef>
                <a:spcPts val="600"/>
              </a:spcBef>
              <a:spcAft>
                <a:spcPts val="0"/>
              </a:spcAft>
              <a:defRPr/>
            </a:pPr>
            <a:endParaRPr lang="en-US" sz="1000" b="1" dirty="0">
              <a:solidFill>
                <a:schemeClr val="tx1"/>
              </a:solidFill>
              <a:latin typeface="Open Sans" panose="020B0606030504020204" pitchFamily="34" charset="0"/>
              <a:cs typeface="Arial" pitchFamily="34" charset="0"/>
            </a:endParaRPr>
          </a:p>
          <a:p>
            <a:pPr algn="ctr"/>
            <a:r>
              <a:rPr lang="en-GB" sz="900" dirty="0">
                <a:solidFill>
                  <a:schemeClr val="tx1"/>
                </a:solidFill>
                <a:latin typeface="Open Sans" panose="020B0606030504020204" pitchFamily="34" charset="0"/>
              </a:rPr>
              <a:t>The information is to be treated as Tech Mahindra Confidential Information. </a:t>
            </a:r>
            <a:r>
              <a:rPr lang="en-GB" sz="900" dirty="0" err="1">
                <a:solidFill>
                  <a:schemeClr val="tx1"/>
                </a:solidFill>
                <a:latin typeface="Open Sans" panose="020B0606030504020204" pitchFamily="34" charset="0"/>
              </a:rPr>
              <a:t>TechM</a:t>
            </a:r>
            <a:r>
              <a:rPr lang="en-GB" sz="900" dirty="0">
                <a:solidFill>
                  <a:schemeClr val="tx1"/>
                </a:solidFill>
                <a:latin typeface="Open Sans" panose="020B0606030504020204" pitchFamily="34" charset="0"/>
              </a:rPr>
              <a:t> provides a wide array of presentations and reports, with the contributions of various professionals. These presentations and reports may be for information purposes and private circulation only and do not constitute an offer to buy or sell any services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GB" sz="900" dirty="0" err="1">
                <a:solidFill>
                  <a:schemeClr val="tx1"/>
                </a:solidFill>
                <a:latin typeface="Open Sans" panose="020B0606030504020204" pitchFamily="34" charset="0"/>
              </a:rPr>
              <a:t>TechM</a:t>
            </a:r>
            <a:r>
              <a:rPr lang="en-GB" sz="900" dirty="0">
                <a:solidFill>
                  <a:schemeClr val="tx1"/>
                </a:solidFill>
                <a:latin typeface="Open Sans" panose="020B0606030504020204"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GB" sz="900" dirty="0" err="1">
                <a:solidFill>
                  <a:schemeClr val="tx1"/>
                </a:solidFill>
                <a:latin typeface="Open Sans" panose="020B0606030504020204" pitchFamily="34" charset="0"/>
              </a:rPr>
              <a:t>TechM</a:t>
            </a:r>
            <a:r>
              <a:rPr lang="en-GB" sz="900" dirty="0">
                <a:solidFill>
                  <a:schemeClr val="tx1"/>
                </a:solidFill>
                <a:latin typeface="Open Sans" panose="020B0606030504020204" pitchFamily="34" charset="0"/>
              </a:rPr>
              <a:t>. Information contained in a presentation hosted or promoted by </a:t>
            </a:r>
            <a:r>
              <a:rPr lang="en-GB" sz="900" dirty="0" err="1">
                <a:solidFill>
                  <a:schemeClr val="tx1"/>
                </a:solidFill>
                <a:latin typeface="Open Sans" panose="020B0606030504020204" pitchFamily="34" charset="0"/>
              </a:rPr>
              <a:t>TechM</a:t>
            </a:r>
            <a:r>
              <a:rPr lang="en-GB" sz="900" dirty="0">
                <a:solidFill>
                  <a:schemeClr val="tx1"/>
                </a:solidFill>
                <a:latin typeface="Open Sans" panose="020B0606030504020204" pitchFamily="34" charset="0"/>
              </a:rPr>
              <a:t> is provided “as is” without warranty of any kind, either expressed or implied, including any warranty of merchantability or fitness for a particular purpose. </a:t>
            </a:r>
            <a:r>
              <a:rPr lang="en-GB" sz="900" dirty="0" err="1">
                <a:solidFill>
                  <a:schemeClr val="tx1"/>
                </a:solidFill>
                <a:latin typeface="Open Sans" panose="020B0606030504020204" pitchFamily="34" charset="0"/>
              </a:rPr>
              <a:t>TechM</a:t>
            </a:r>
            <a:r>
              <a:rPr lang="en-GB" sz="900" dirty="0">
                <a:solidFill>
                  <a:schemeClr val="tx1"/>
                </a:solidFill>
                <a:latin typeface="Open Sans" panose="020B0606030504020204" pitchFamily="34" charset="0"/>
              </a:rPr>
              <a:t> assumes no liability or responsibility for the contents of a presentation or the opinions expressed by the presenters. All expressions of opinion are subject to change without notice.</a:t>
            </a:r>
            <a:endParaRPr lang="en-US" sz="900" dirty="0">
              <a:solidFill>
                <a:schemeClr val="tx1"/>
              </a:solidFill>
              <a:latin typeface="Open Sans" panose="020B0606030504020204" pitchFamily="34" charset="0"/>
            </a:endParaRPr>
          </a:p>
        </p:txBody>
      </p:sp>
      <p:pic>
        <p:nvPicPr>
          <p:cNvPr id="3" name="Graphic 2">
            <a:extLst>
              <a:ext uri="{FF2B5EF4-FFF2-40B4-BE49-F238E27FC236}">
                <a16:creationId xmlns:a16="http://schemas.microsoft.com/office/drawing/2014/main" id="{E5D43192-42B2-9263-2595-F18B247A7E0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18574" y="2450423"/>
            <a:ext cx="3215923" cy="810737"/>
          </a:xfrm>
          <a:prstGeom prst="rect">
            <a:avLst/>
          </a:prstGeom>
        </p:spPr>
      </p:pic>
    </p:spTree>
    <p:extLst>
      <p:ext uri="{BB962C8B-B14F-4D97-AF65-F5344CB8AC3E}">
        <p14:creationId xmlns:p14="http://schemas.microsoft.com/office/powerpoint/2010/main" val="1902421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2562-014E-A240-1CE4-DC43D781B7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152D7D-03B1-663F-AEE2-0AA1810924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8E9B4-088C-70B2-DF35-CB3F9E052E39}"/>
              </a:ext>
            </a:extLst>
          </p:cNvPr>
          <p:cNvSpPr>
            <a:spLocks noGrp="1"/>
          </p:cNvSpPr>
          <p:nvPr>
            <p:ph type="dt" sz="half" idx="10"/>
          </p:nvPr>
        </p:nvSpPr>
        <p:spPr/>
        <p:txBody>
          <a:bodyPr/>
          <a:lstStyle/>
          <a:p>
            <a:fld id="{9F170963-80F7-4512-9524-7579BD1B53BF}" type="datetimeFigureOut">
              <a:rPr lang="en-US" smtClean="0"/>
              <a:t>4/2/2025</a:t>
            </a:fld>
            <a:endParaRPr lang="en-US"/>
          </a:p>
        </p:txBody>
      </p:sp>
      <p:sp>
        <p:nvSpPr>
          <p:cNvPr id="5" name="Footer Placeholder 4">
            <a:extLst>
              <a:ext uri="{FF2B5EF4-FFF2-40B4-BE49-F238E27FC236}">
                <a16:creationId xmlns:a16="http://schemas.microsoft.com/office/drawing/2014/main" id="{7907016C-CFDE-F8AE-B7E1-4659ABA51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DFEE87-664B-DA1F-143D-CB2D2C114DEC}"/>
              </a:ext>
            </a:extLst>
          </p:cNvPr>
          <p:cNvSpPr>
            <a:spLocks noGrp="1"/>
          </p:cNvSpPr>
          <p:nvPr>
            <p:ph type="sldNum" sz="quarter" idx="12"/>
          </p:nvPr>
        </p:nvSpPr>
        <p:spPr/>
        <p:txBody>
          <a:bodyPr/>
          <a:lstStyle/>
          <a:p>
            <a:fld id="{8BDC1076-E65A-40B7-B5E8-84ABE6515E2B}" type="slidenum">
              <a:rPr lang="en-US" smtClean="0"/>
              <a:t>‹#›</a:t>
            </a:fld>
            <a:endParaRPr lang="en-US"/>
          </a:p>
        </p:txBody>
      </p:sp>
    </p:spTree>
    <p:extLst>
      <p:ext uri="{BB962C8B-B14F-4D97-AF65-F5344CB8AC3E}">
        <p14:creationId xmlns:p14="http://schemas.microsoft.com/office/powerpoint/2010/main" val="1780555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061F-4BF5-4964-CA2F-DD7976E598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2E3257-ED1A-EBC4-C80D-5805199EE6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FCCA35-1EA2-69F3-58BE-933487AA0540}"/>
              </a:ext>
            </a:extLst>
          </p:cNvPr>
          <p:cNvSpPr>
            <a:spLocks noGrp="1"/>
          </p:cNvSpPr>
          <p:nvPr>
            <p:ph type="dt" sz="half" idx="10"/>
          </p:nvPr>
        </p:nvSpPr>
        <p:spPr/>
        <p:txBody>
          <a:bodyPr/>
          <a:lstStyle/>
          <a:p>
            <a:fld id="{9F170963-80F7-4512-9524-7579BD1B53BF}" type="datetimeFigureOut">
              <a:rPr lang="en-US" smtClean="0"/>
              <a:t>4/2/2025</a:t>
            </a:fld>
            <a:endParaRPr lang="en-US"/>
          </a:p>
        </p:txBody>
      </p:sp>
      <p:sp>
        <p:nvSpPr>
          <p:cNvPr id="5" name="Footer Placeholder 4">
            <a:extLst>
              <a:ext uri="{FF2B5EF4-FFF2-40B4-BE49-F238E27FC236}">
                <a16:creationId xmlns:a16="http://schemas.microsoft.com/office/drawing/2014/main" id="{63195061-C891-9855-9631-908CD10B5D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7683D-771E-E7BD-354F-95E95156C249}"/>
              </a:ext>
            </a:extLst>
          </p:cNvPr>
          <p:cNvSpPr>
            <a:spLocks noGrp="1"/>
          </p:cNvSpPr>
          <p:nvPr>
            <p:ph type="sldNum" sz="quarter" idx="12"/>
          </p:nvPr>
        </p:nvSpPr>
        <p:spPr/>
        <p:txBody>
          <a:bodyPr/>
          <a:lstStyle/>
          <a:p>
            <a:fld id="{8BDC1076-E65A-40B7-B5E8-84ABE6515E2B}" type="slidenum">
              <a:rPr lang="en-US" smtClean="0"/>
              <a:t>‹#›</a:t>
            </a:fld>
            <a:endParaRPr lang="en-US"/>
          </a:p>
        </p:txBody>
      </p:sp>
    </p:spTree>
    <p:extLst>
      <p:ext uri="{BB962C8B-B14F-4D97-AF65-F5344CB8AC3E}">
        <p14:creationId xmlns:p14="http://schemas.microsoft.com/office/powerpoint/2010/main" val="152892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28BF-D19A-EC4B-833A-EF5EA2060C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A1A212-310B-141A-5BFD-B694EC559E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4CB2F1-7EBD-61A6-F680-1AD6B542AE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CD54F0-FD72-604E-48D1-EF8303BD6A2F}"/>
              </a:ext>
            </a:extLst>
          </p:cNvPr>
          <p:cNvSpPr>
            <a:spLocks noGrp="1"/>
          </p:cNvSpPr>
          <p:nvPr>
            <p:ph type="dt" sz="half" idx="10"/>
          </p:nvPr>
        </p:nvSpPr>
        <p:spPr/>
        <p:txBody>
          <a:bodyPr/>
          <a:lstStyle/>
          <a:p>
            <a:fld id="{9F170963-80F7-4512-9524-7579BD1B53BF}" type="datetimeFigureOut">
              <a:rPr lang="en-US" smtClean="0"/>
              <a:t>4/2/2025</a:t>
            </a:fld>
            <a:endParaRPr lang="en-US"/>
          </a:p>
        </p:txBody>
      </p:sp>
      <p:sp>
        <p:nvSpPr>
          <p:cNvPr id="6" name="Footer Placeholder 5">
            <a:extLst>
              <a:ext uri="{FF2B5EF4-FFF2-40B4-BE49-F238E27FC236}">
                <a16:creationId xmlns:a16="http://schemas.microsoft.com/office/drawing/2014/main" id="{D7D62B5A-0D66-0647-4678-E8BF0F7705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926DBE-71A5-5F45-5582-E707B03A3F23}"/>
              </a:ext>
            </a:extLst>
          </p:cNvPr>
          <p:cNvSpPr>
            <a:spLocks noGrp="1"/>
          </p:cNvSpPr>
          <p:nvPr>
            <p:ph type="sldNum" sz="quarter" idx="12"/>
          </p:nvPr>
        </p:nvSpPr>
        <p:spPr/>
        <p:txBody>
          <a:bodyPr/>
          <a:lstStyle/>
          <a:p>
            <a:fld id="{8BDC1076-E65A-40B7-B5E8-84ABE6515E2B}" type="slidenum">
              <a:rPr lang="en-US" smtClean="0"/>
              <a:t>‹#›</a:t>
            </a:fld>
            <a:endParaRPr lang="en-US"/>
          </a:p>
        </p:txBody>
      </p:sp>
    </p:spTree>
    <p:extLst>
      <p:ext uri="{BB962C8B-B14F-4D97-AF65-F5344CB8AC3E}">
        <p14:creationId xmlns:p14="http://schemas.microsoft.com/office/powerpoint/2010/main" val="1388112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0C1F7-D638-8508-4D54-C6301990CA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9D7945-D95A-430A-B374-22899EB842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FC0661-D59B-49CB-EE31-6121E4F067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805FD2-956F-EDF7-8EEF-15336EBB78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D2CE23-5283-FF95-D86A-870935DE2B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336005-7D8C-DE32-3CC1-D095186CE721}"/>
              </a:ext>
            </a:extLst>
          </p:cNvPr>
          <p:cNvSpPr>
            <a:spLocks noGrp="1"/>
          </p:cNvSpPr>
          <p:nvPr>
            <p:ph type="dt" sz="half" idx="10"/>
          </p:nvPr>
        </p:nvSpPr>
        <p:spPr/>
        <p:txBody>
          <a:bodyPr/>
          <a:lstStyle/>
          <a:p>
            <a:fld id="{9F170963-80F7-4512-9524-7579BD1B53BF}" type="datetimeFigureOut">
              <a:rPr lang="en-US" smtClean="0"/>
              <a:t>4/2/2025</a:t>
            </a:fld>
            <a:endParaRPr lang="en-US"/>
          </a:p>
        </p:txBody>
      </p:sp>
      <p:sp>
        <p:nvSpPr>
          <p:cNvPr id="8" name="Footer Placeholder 7">
            <a:extLst>
              <a:ext uri="{FF2B5EF4-FFF2-40B4-BE49-F238E27FC236}">
                <a16:creationId xmlns:a16="http://schemas.microsoft.com/office/drawing/2014/main" id="{0EF1B190-A540-39EA-7812-8D2F9F15B5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982F1D-053D-28CD-448B-C7D1E712FA08}"/>
              </a:ext>
            </a:extLst>
          </p:cNvPr>
          <p:cNvSpPr>
            <a:spLocks noGrp="1"/>
          </p:cNvSpPr>
          <p:nvPr>
            <p:ph type="sldNum" sz="quarter" idx="12"/>
          </p:nvPr>
        </p:nvSpPr>
        <p:spPr/>
        <p:txBody>
          <a:bodyPr/>
          <a:lstStyle/>
          <a:p>
            <a:fld id="{8BDC1076-E65A-40B7-B5E8-84ABE6515E2B}" type="slidenum">
              <a:rPr lang="en-US" smtClean="0"/>
              <a:t>‹#›</a:t>
            </a:fld>
            <a:endParaRPr lang="en-US"/>
          </a:p>
        </p:txBody>
      </p:sp>
    </p:spTree>
    <p:extLst>
      <p:ext uri="{BB962C8B-B14F-4D97-AF65-F5344CB8AC3E}">
        <p14:creationId xmlns:p14="http://schemas.microsoft.com/office/powerpoint/2010/main" val="3225501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C6719-63C0-7725-DB69-F9FD549117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7D96FB-1362-A568-3467-E676F43C8153}"/>
              </a:ext>
            </a:extLst>
          </p:cNvPr>
          <p:cNvSpPr>
            <a:spLocks noGrp="1"/>
          </p:cNvSpPr>
          <p:nvPr>
            <p:ph type="dt" sz="half" idx="10"/>
          </p:nvPr>
        </p:nvSpPr>
        <p:spPr/>
        <p:txBody>
          <a:bodyPr/>
          <a:lstStyle/>
          <a:p>
            <a:fld id="{9F170963-80F7-4512-9524-7579BD1B53BF}" type="datetimeFigureOut">
              <a:rPr lang="en-US" smtClean="0"/>
              <a:t>4/2/2025</a:t>
            </a:fld>
            <a:endParaRPr lang="en-US"/>
          </a:p>
        </p:txBody>
      </p:sp>
      <p:sp>
        <p:nvSpPr>
          <p:cNvPr id="4" name="Footer Placeholder 3">
            <a:extLst>
              <a:ext uri="{FF2B5EF4-FFF2-40B4-BE49-F238E27FC236}">
                <a16:creationId xmlns:a16="http://schemas.microsoft.com/office/drawing/2014/main" id="{2EED7E60-FA67-5859-29FC-8E6A1009B6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4B6415-C6E3-2B69-01A9-8F3EB9109AA3}"/>
              </a:ext>
            </a:extLst>
          </p:cNvPr>
          <p:cNvSpPr>
            <a:spLocks noGrp="1"/>
          </p:cNvSpPr>
          <p:nvPr>
            <p:ph type="sldNum" sz="quarter" idx="12"/>
          </p:nvPr>
        </p:nvSpPr>
        <p:spPr/>
        <p:txBody>
          <a:bodyPr/>
          <a:lstStyle/>
          <a:p>
            <a:fld id="{8BDC1076-E65A-40B7-B5E8-84ABE6515E2B}" type="slidenum">
              <a:rPr lang="en-US" smtClean="0"/>
              <a:t>‹#›</a:t>
            </a:fld>
            <a:endParaRPr lang="en-US"/>
          </a:p>
        </p:txBody>
      </p:sp>
    </p:spTree>
    <p:extLst>
      <p:ext uri="{BB962C8B-B14F-4D97-AF65-F5344CB8AC3E}">
        <p14:creationId xmlns:p14="http://schemas.microsoft.com/office/powerpoint/2010/main" val="2496574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02FF01-9896-91B3-476D-EAE4C046F1B6}"/>
              </a:ext>
            </a:extLst>
          </p:cNvPr>
          <p:cNvSpPr>
            <a:spLocks noGrp="1"/>
          </p:cNvSpPr>
          <p:nvPr>
            <p:ph type="dt" sz="half" idx="10"/>
          </p:nvPr>
        </p:nvSpPr>
        <p:spPr/>
        <p:txBody>
          <a:bodyPr/>
          <a:lstStyle/>
          <a:p>
            <a:fld id="{9F170963-80F7-4512-9524-7579BD1B53BF}" type="datetimeFigureOut">
              <a:rPr lang="en-US" smtClean="0"/>
              <a:t>4/2/2025</a:t>
            </a:fld>
            <a:endParaRPr lang="en-US"/>
          </a:p>
        </p:txBody>
      </p:sp>
      <p:sp>
        <p:nvSpPr>
          <p:cNvPr id="3" name="Footer Placeholder 2">
            <a:extLst>
              <a:ext uri="{FF2B5EF4-FFF2-40B4-BE49-F238E27FC236}">
                <a16:creationId xmlns:a16="http://schemas.microsoft.com/office/drawing/2014/main" id="{5EB92372-FEAB-D5D3-AC97-42BB68A91C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B774DF-B6DC-9AB0-FCE6-78198C81E56B}"/>
              </a:ext>
            </a:extLst>
          </p:cNvPr>
          <p:cNvSpPr>
            <a:spLocks noGrp="1"/>
          </p:cNvSpPr>
          <p:nvPr>
            <p:ph type="sldNum" sz="quarter" idx="12"/>
          </p:nvPr>
        </p:nvSpPr>
        <p:spPr/>
        <p:txBody>
          <a:bodyPr/>
          <a:lstStyle/>
          <a:p>
            <a:fld id="{8BDC1076-E65A-40B7-B5E8-84ABE6515E2B}" type="slidenum">
              <a:rPr lang="en-US" smtClean="0"/>
              <a:t>‹#›</a:t>
            </a:fld>
            <a:endParaRPr lang="en-US"/>
          </a:p>
        </p:txBody>
      </p:sp>
    </p:spTree>
    <p:extLst>
      <p:ext uri="{BB962C8B-B14F-4D97-AF65-F5344CB8AC3E}">
        <p14:creationId xmlns:p14="http://schemas.microsoft.com/office/powerpoint/2010/main" val="312014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2670F-FAE4-FC9B-53DB-565090419F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E5BC3D-58C2-945D-F022-5D8B528B1A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A4D24E-B961-A732-250F-E719400363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D8FE15-94ED-49EC-DA6D-15CE60DCE325}"/>
              </a:ext>
            </a:extLst>
          </p:cNvPr>
          <p:cNvSpPr>
            <a:spLocks noGrp="1"/>
          </p:cNvSpPr>
          <p:nvPr>
            <p:ph type="dt" sz="half" idx="10"/>
          </p:nvPr>
        </p:nvSpPr>
        <p:spPr/>
        <p:txBody>
          <a:bodyPr/>
          <a:lstStyle/>
          <a:p>
            <a:fld id="{9F170963-80F7-4512-9524-7579BD1B53BF}" type="datetimeFigureOut">
              <a:rPr lang="en-US" smtClean="0"/>
              <a:t>4/2/2025</a:t>
            </a:fld>
            <a:endParaRPr lang="en-US"/>
          </a:p>
        </p:txBody>
      </p:sp>
      <p:sp>
        <p:nvSpPr>
          <p:cNvPr id="6" name="Footer Placeholder 5">
            <a:extLst>
              <a:ext uri="{FF2B5EF4-FFF2-40B4-BE49-F238E27FC236}">
                <a16:creationId xmlns:a16="http://schemas.microsoft.com/office/drawing/2014/main" id="{BB8DEA85-BFFD-B165-BDD6-F53A8906A4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24A076-202E-E80A-8210-B3609F4996BF}"/>
              </a:ext>
            </a:extLst>
          </p:cNvPr>
          <p:cNvSpPr>
            <a:spLocks noGrp="1"/>
          </p:cNvSpPr>
          <p:nvPr>
            <p:ph type="sldNum" sz="quarter" idx="12"/>
          </p:nvPr>
        </p:nvSpPr>
        <p:spPr/>
        <p:txBody>
          <a:bodyPr/>
          <a:lstStyle/>
          <a:p>
            <a:fld id="{8BDC1076-E65A-40B7-B5E8-84ABE6515E2B}" type="slidenum">
              <a:rPr lang="en-US" smtClean="0"/>
              <a:t>‹#›</a:t>
            </a:fld>
            <a:endParaRPr lang="en-US"/>
          </a:p>
        </p:txBody>
      </p:sp>
    </p:spTree>
    <p:extLst>
      <p:ext uri="{BB962C8B-B14F-4D97-AF65-F5344CB8AC3E}">
        <p14:creationId xmlns:p14="http://schemas.microsoft.com/office/powerpoint/2010/main" val="2613208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9DC4-6AFD-4891-EBD4-15C873927D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55D5B8-8A6C-30C4-182B-3F82CF2A2B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ADD5AF-C7D8-EAB6-F9B9-B276FEFF7E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0BC3E-0C27-0794-1967-812B21A1E6FF}"/>
              </a:ext>
            </a:extLst>
          </p:cNvPr>
          <p:cNvSpPr>
            <a:spLocks noGrp="1"/>
          </p:cNvSpPr>
          <p:nvPr>
            <p:ph type="dt" sz="half" idx="10"/>
          </p:nvPr>
        </p:nvSpPr>
        <p:spPr/>
        <p:txBody>
          <a:bodyPr/>
          <a:lstStyle/>
          <a:p>
            <a:fld id="{9F170963-80F7-4512-9524-7579BD1B53BF}" type="datetimeFigureOut">
              <a:rPr lang="en-US" smtClean="0"/>
              <a:t>4/2/2025</a:t>
            </a:fld>
            <a:endParaRPr lang="en-US"/>
          </a:p>
        </p:txBody>
      </p:sp>
      <p:sp>
        <p:nvSpPr>
          <p:cNvPr id="6" name="Footer Placeholder 5">
            <a:extLst>
              <a:ext uri="{FF2B5EF4-FFF2-40B4-BE49-F238E27FC236}">
                <a16:creationId xmlns:a16="http://schemas.microsoft.com/office/drawing/2014/main" id="{0C890402-CCB0-1446-3DCC-7C40A1AF53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41D73E-D40F-3333-0BF0-E08FD110A9EE}"/>
              </a:ext>
            </a:extLst>
          </p:cNvPr>
          <p:cNvSpPr>
            <a:spLocks noGrp="1"/>
          </p:cNvSpPr>
          <p:nvPr>
            <p:ph type="sldNum" sz="quarter" idx="12"/>
          </p:nvPr>
        </p:nvSpPr>
        <p:spPr/>
        <p:txBody>
          <a:bodyPr/>
          <a:lstStyle/>
          <a:p>
            <a:fld id="{8BDC1076-E65A-40B7-B5E8-84ABE6515E2B}" type="slidenum">
              <a:rPr lang="en-US" smtClean="0"/>
              <a:t>‹#›</a:t>
            </a:fld>
            <a:endParaRPr lang="en-US"/>
          </a:p>
        </p:txBody>
      </p:sp>
    </p:spTree>
    <p:extLst>
      <p:ext uri="{BB962C8B-B14F-4D97-AF65-F5344CB8AC3E}">
        <p14:creationId xmlns:p14="http://schemas.microsoft.com/office/powerpoint/2010/main" val="945770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44E1C7-C9E2-1426-03C2-5C852D9674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362C94-B847-6293-C67C-75B53CC66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7A02B5-E154-CB3C-34E6-72FD5F735A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170963-80F7-4512-9524-7579BD1B53BF}" type="datetimeFigureOut">
              <a:rPr lang="en-US" smtClean="0"/>
              <a:t>4/2/2025</a:t>
            </a:fld>
            <a:endParaRPr lang="en-US"/>
          </a:p>
        </p:txBody>
      </p:sp>
      <p:sp>
        <p:nvSpPr>
          <p:cNvPr id="5" name="Footer Placeholder 4">
            <a:extLst>
              <a:ext uri="{FF2B5EF4-FFF2-40B4-BE49-F238E27FC236}">
                <a16:creationId xmlns:a16="http://schemas.microsoft.com/office/drawing/2014/main" id="{8E13BDD7-6A38-BE9D-C6AD-C30D5CF1DF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D31A15-BD80-DFCE-7FBA-72446DB6C8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DC1076-E65A-40B7-B5E8-84ABE6515E2B}" type="slidenum">
              <a:rPr lang="en-US" smtClean="0"/>
              <a:t>‹#›</a:t>
            </a:fld>
            <a:endParaRPr lang="en-US"/>
          </a:p>
        </p:txBody>
      </p:sp>
    </p:spTree>
    <p:extLst>
      <p:ext uri="{BB962C8B-B14F-4D97-AF65-F5344CB8AC3E}">
        <p14:creationId xmlns:p14="http://schemas.microsoft.com/office/powerpoint/2010/main" val="1050479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A79499C-393A-B953-8A0F-8F3A9A46E73D}"/>
              </a:ext>
            </a:extLst>
          </p:cNvPr>
          <p:cNvSpPr>
            <a:spLocks noGrp="1"/>
          </p:cNvSpPr>
          <p:nvPr>
            <p:ph type="ctrTitle"/>
          </p:nvPr>
        </p:nvSpPr>
        <p:spPr>
          <a:xfrm>
            <a:off x="345604" y="1875128"/>
            <a:ext cx="9443289" cy="591444"/>
          </a:xfrm>
        </p:spPr>
        <p:txBody>
          <a:bodyPr wrap="square">
            <a:spAutoFit/>
          </a:bodyPr>
          <a:lstStyle/>
          <a:p>
            <a:pPr>
              <a:lnSpc>
                <a:spcPts val="4400"/>
              </a:lnSpc>
            </a:pPr>
            <a:r>
              <a:rPr lang="en-GB" sz="2600" dirty="0">
                <a:latin typeface="Arial" panose="020B0604020202020204" pitchFamily="34" charset="0"/>
                <a:ea typeface="Times New Roman" panose="02020603050405020304" pitchFamily="18" charset="0"/>
              </a:rPr>
              <a:t>Oracle Non-ERP </a:t>
            </a:r>
            <a:r>
              <a:rPr lang="en-GB" sz="2600" dirty="0">
                <a:latin typeface="Arial" panose="020B0604020202020204" pitchFamily="34" charset="0"/>
              </a:rPr>
              <a:t>Achievements/</a:t>
            </a:r>
            <a:r>
              <a:rPr lang="en-US" sz="2600" dirty="0">
                <a:latin typeface="Arial" panose="020B0604020202020204" pitchFamily="34" charset="0"/>
              </a:rPr>
              <a:t>Challenges</a:t>
            </a:r>
          </a:p>
        </p:txBody>
      </p:sp>
      <p:sp>
        <p:nvSpPr>
          <p:cNvPr id="7" name="TextBox 6">
            <a:extLst>
              <a:ext uri="{FF2B5EF4-FFF2-40B4-BE49-F238E27FC236}">
                <a16:creationId xmlns:a16="http://schemas.microsoft.com/office/drawing/2014/main" id="{31B339CD-265B-752D-DA70-3F5C8BFB9805}"/>
              </a:ext>
            </a:extLst>
          </p:cNvPr>
          <p:cNvSpPr txBox="1"/>
          <p:nvPr/>
        </p:nvSpPr>
        <p:spPr>
          <a:xfrm>
            <a:off x="5699150" y="5858943"/>
            <a:ext cx="6093618" cy="307777"/>
          </a:xfrm>
          <a:prstGeom prst="rect">
            <a:avLst/>
          </a:prstGeom>
          <a:noFill/>
        </p:spPr>
        <p:txBody>
          <a:bodyPr wrap="square">
            <a:spAutoFit/>
          </a:bodyPr>
          <a:lstStyle/>
          <a:p>
            <a:pPr algn="r"/>
            <a:r>
              <a:rPr lang="en-US" sz="1400" dirty="0">
                <a:latin typeface="Open Sans" panose="020B0606030504020204" pitchFamily="34" charset="0"/>
              </a:rPr>
              <a:t> </a:t>
            </a:r>
          </a:p>
        </p:txBody>
      </p:sp>
    </p:spTree>
    <p:extLst>
      <p:ext uri="{BB962C8B-B14F-4D97-AF65-F5344CB8AC3E}">
        <p14:creationId xmlns:p14="http://schemas.microsoft.com/office/powerpoint/2010/main" val="1247502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FAC386B9-775A-FF6A-65B7-8485B576B222}"/>
              </a:ext>
            </a:extLst>
          </p:cNvPr>
          <p:cNvSpPr txBox="1">
            <a:spLocks/>
          </p:cNvSpPr>
          <p:nvPr/>
        </p:nvSpPr>
        <p:spPr>
          <a:xfrm>
            <a:off x="662099" y="299423"/>
            <a:ext cx="10556590" cy="633112"/>
          </a:xfrm>
          <a:prstGeom prst="rect">
            <a:avLst/>
          </a:prstGeom>
        </p:spPr>
        <p:txBody>
          <a:bodyPr>
            <a:normAutofit/>
          </a:bodyPr>
          <a:lstStyle>
            <a:lvl1pPr marL="0" indent="0" algn="l" defTabSz="914400" rtl="0" eaLnBrk="1" latinLnBrk="0" hangingPunct="1">
              <a:lnSpc>
                <a:spcPct val="100000"/>
              </a:lnSpc>
              <a:spcBef>
                <a:spcPts val="1000"/>
              </a:spcBef>
              <a:buFontTx/>
              <a:buNone/>
              <a:defRPr sz="3200" b="0" i="0" kern="1200" baseline="0">
                <a:solidFill>
                  <a:srgbClr val="4D4D4F"/>
                </a:solidFill>
                <a:latin typeface="Open Sans" panose="020B0606030504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dirty="0">
                <a:solidFill>
                  <a:schemeClr val="tx1"/>
                </a:solidFill>
              </a:rPr>
              <a:t>Achievements</a:t>
            </a:r>
          </a:p>
        </p:txBody>
      </p:sp>
      <p:sp>
        <p:nvSpPr>
          <p:cNvPr id="5" name="Text Placeholder 2">
            <a:extLst>
              <a:ext uri="{FF2B5EF4-FFF2-40B4-BE49-F238E27FC236}">
                <a16:creationId xmlns:a16="http://schemas.microsoft.com/office/drawing/2014/main" id="{199059D9-9124-52EE-C049-08D06023EE86}"/>
              </a:ext>
            </a:extLst>
          </p:cNvPr>
          <p:cNvSpPr txBox="1">
            <a:spLocks/>
          </p:cNvSpPr>
          <p:nvPr/>
        </p:nvSpPr>
        <p:spPr>
          <a:xfrm>
            <a:off x="662099" y="932533"/>
            <a:ext cx="10556590" cy="5360689"/>
          </a:xfrm>
          <a:prstGeom prst="rect">
            <a:avLst/>
          </a:prstGeom>
        </p:spPr>
        <p:txBody>
          <a:bodyPr>
            <a:noAutofit/>
          </a:bodyPr>
          <a:lstStyle>
            <a:lvl1pPr marL="0" indent="0" algn="l" defTabSz="914400" rtl="0" eaLnBrk="1" latinLnBrk="0" hangingPunct="1">
              <a:lnSpc>
                <a:spcPct val="100000"/>
              </a:lnSpc>
              <a:spcBef>
                <a:spcPts val="1000"/>
              </a:spcBef>
              <a:buFontTx/>
              <a:buNone/>
              <a:tabLst/>
              <a:defRPr sz="1600" kern="1200" baseline="0">
                <a:solidFill>
                  <a:srgbClr val="4D4D4F"/>
                </a:solidFill>
                <a:latin typeface="Open Sans" panose="020B0606030504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endParaRPr lang="en-US" dirty="0"/>
          </a:p>
          <a:p>
            <a:pPr fontAlgn="auto">
              <a:spcAft>
                <a:spcPts val="0"/>
              </a:spcAft>
            </a:pPr>
            <a:r>
              <a:rPr lang="en-US" dirty="0"/>
              <a:t>The Oracle Non-ERP team is continuously working toward improvement in achieving our goals within the defined SLA. Below are the listed achievements.</a:t>
            </a:r>
          </a:p>
          <a:p>
            <a:pPr fontAlgn="auto">
              <a:spcAft>
                <a:spcPts val="0"/>
              </a:spcAft>
            </a:pPr>
            <a:endParaRPr lang="en-US" dirty="0"/>
          </a:p>
          <a:p>
            <a:pPr marL="285750" indent="-285750" fontAlgn="auto">
              <a:spcAft>
                <a:spcPts val="0"/>
              </a:spcAft>
              <a:buFont typeface="Arial" panose="020B0604020202020204" pitchFamily="34" charset="0"/>
              <a:buChar char="•"/>
            </a:pPr>
            <a:r>
              <a:rPr lang="en-US" dirty="0"/>
              <a:t>We have applied the Q1 Oracle security patches to all Non-ERP Oracle databases.</a:t>
            </a:r>
          </a:p>
          <a:p>
            <a:pPr marL="285750" indent="-285750" fontAlgn="auto">
              <a:spcAft>
                <a:spcPts val="0"/>
              </a:spcAft>
              <a:buFont typeface="Arial" panose="020B0604020202020204" pitchFamily="34" charset="0"/>
              <a:buChar char="•"/>
            </a:pPr>
            <a:r>
              <a:rPr lang="en-US" dirty="0"/>
              <a:t>We are keep upgrading legacy databases on newer Oracle versions.</a:t>
            </a:r>
          </a:p>
          <a:p>
            <a:pPr marL="285750" indent="-285750">
              <a:buFont typeface="Arial" panose="020B0604020202020204" pitchFamily="34" charset="0"/>
              <a:buChar char="•"/>
            </a:pPr>
            <a:r>
              <a:rPr lang="en-US" dirty="0"/>
              <a:t>We have implemented TDE on all Oracle 19c databases.</a:t>
            </a:r>
          </a:p>
          <a:p>
            <a:pPr marL="285750" indent="-285750" fontAlgn="auto">
              <a:spcAft>
                <a:spcPts val="0"/>
              </a:spcAft>
              <a:buFont typeface="Arial" panose="020B0604020202020204" pitchFamily="34" charset="0"/>
              <a:buChar char="•"/>
            </a:pPr>
            <a:r>
              <a:rPr lang="en-US" dirty="0"/>
              <a:t>OEM monitoring has been enabled for both the Prod and Non-Prod databases.</a:t>
            </a:r>
          </a:p>
          <a:p>
            <a:pPr marL="285750" indent="-285750" fontAlgn="auto">
              <a:spcAft>
                <a:spcPts val="0"/>
              </a:spcAft>
              <a:buFont typeface="Arial" panose="020B0604020202020204" pitchFamily="34" charset="0"/>
              <a:buChar char="•"/>
            </a:pPr>
            <a:r>
              <a:rPr lang="en-US" dirty="0"/>
              <a:t>We have automated Oracle patching and applied the Q1 patches using an automation script on all Non-ERP Oracle databases.</a:t>
            </a:r>
          </a:p>
          <a:p>
            <a:pPr marL="285750" indent="-285750">
              <a:buFont typeface="Arial" panose="020B0604020202020204" pitchFamily="34" charset="0"/>
              <a:buChar char="•"/>
            </a:pPr>
            <a:r>
              <a:rPr lang="en-US" dirty="0"/>
              <a:t>We are applying Oracle security patches to all Non-ERP Oracle EM Agents using OEM automated patching processes.</a:t>
            </a:r>
          </a:p>
          <a:p>
            <a:pPr marL="285750" indent="-285750" fontAlgn="auto">
              <a:spcAft>
                <a:spcPts val="0"/>
              </a:spcAft>
              <a:buFont typeface="Arial" panose="020B0604020202020204" pitchFamily="34" charset="0"/>
              <a:buChar char="•"/>
            </a:pPr>
            <a:endParaRPr lang="en-US" dirty="0"/>
          </a:p>
        </p:txBody>
      </p:sp>
      <p:cxnSp>
        <p:nvCxnSpPr>
          <p:cNvPr id="6" name="Straight Connector 5">
            <a:extLst>
              <a:ext uri="{FF2B5EF4-FFF2-40B4-BE49-F238E27FC236}">
                <a16:creationId xmlns:a16="http://schemas.microsoft.com/office/drawing/2014/main" id="{876E4A1C-D1B6-F2E4-8AF8-7575BD85DF5D}"/>
              </a:ext>
            </a:extLst>
          </p:cNvPr>
          <p:cNvCxnSpPr>
            <a:cxnSpLocks/>
          </p:cNvCxnSpPr>
          <p:nvPr/>
        </p:nvCxnSpPr>
        <p:spPr>
          <a:xfrm>
            <a:off x="585538" y="932534"/>
            <a:ext cx="10800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1B6B5291-62B8-8DCB-904F-7AA9327F0523}"/>
              </a:ext>
            </a:extLst>
          </p:cNvPr>
          <p:cNvCxnSpPr>
            <a:cxnSpLocks/>
          </p:cNvCxnSpPr>
          <p:nvPr/>
        </p:nvCxnSpPr>
        <p:spPr>
          <a:xfrm>
            <a:off x="585538" y="932535"/>
            <a:ext cx="10800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Text Placeholder 2">
            <a:extLst>
              <a:ext uri="{FF2B5EF4-FFF2-40B4-BE49-F238E27FC236}">
                <a16:creationId xmlns:a16="http://schemas.microsoft.com/office/drawing/2014/main" id="{D3B7B56E-BF1D-A0A6-2BF8-2D0E5CAFFE42}"/>
              </a:ext>
            </a:extLst>
          </p:cNvPr>
          <p:cNvSpPr txBox="1">
            <a:spLocks/>
          </p:cNvSpPr>
          <p:nvPr/>
        </p:nvSpPr>
        <p:spPr>
          <a:xfrm>
            <a:off x="660496" y="3140335"/>
            <a:ext cx="10556590" cy="1287145"/>
          </a:xfrm>
          <a:prstGeom prst="rect">
            <a:avLst/>
          </a:prstGeom>
        </p:spPr>
        <p:txBody>
          <a:bodyPr>
            <a:noAutofit/>
          </a:bodyPr>
          <a:lstStyle>
            <a:lvl1pPr marL="0" indent="0" algn="l" defTabSz="914400" rtl="0" eaLnBrk="1" latinLnBrk="0" hangingPunct="1">
              <a:lnSpc>
                <a:spcPct val="100000"/>
              </a:lnSpc>
              <a:spcBef>
                <a:spcPts val="1000"/>
              </a:spcBef>
              <a:buFontTx/>
              <a:buNone/>
              <a:tabLst/>
              <a:defRPr sz="1600" kern="1200" baseline="0">
                <a:solidFill>
                  <a:srgbClr val="4D4D4F"/>
                </a:solidFill>
                <a:latin typeface="Open Sans" panose="020B0606030504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endParaRPr lang="en-US" sz="1400" dirty="0"/>
          </a:p>
        </p:txBody>
      </p:sp>
    </p:spTree>
    <p:extLst>
      <p:ext uri="{BB962C8B-B14F-4D97-AF65-F5344CB8AC3E}">
        <p14:creationId xmlns:p14="http://schemas.microsoft.com/office/powerpoint/2010/main" val="3258287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FAC386B9-775A-FF6A-65B7-8485B576B222}"/>
              </a:ext>
            </a:extLst>
          </p:cNvPr>
          <p:cNvSpPr txBox="1">
            <a:spLocks/>
          </p:cNvSpPr>
          <p:nvPr/>
        </p:nvSpPr>
        <p:spPr>
          <a:xfrm>
            <a:off x="662099" y="299423"/>
            <a:ext cx="10556590" cy="633112"/>
          </a:xfrm>
          <a:prstGeom prst="rect">
            <a:avLst/>
          </a:prstGeom>
        </p:spPr>
        <p:txBody>
          <a:bodyPr>
            <a:normAutofit/>
          </a:bodyPr>
          <a:lstStyle>
            <a:lvl1pPr marL="0" indent="0" algn="l" defTabSz="914400" rtl="0" eaLnBrk="1" latinLnBrk="0" hangingPunct="1">
              <a:lnSpc>
                <a:spcPct val="100000"/>
              </a:lnSpc>
              <a:spcBef>
                <a:spcPts val="1000"/>
              </a:spcBef>
              <a:buFontTx/>
              <a:buNone/>
              <a:defRPr sz="3200" b="0" i="0" kern="1200" baseline="0">
                <a:solidFill>
                  <a:srgbClr val="4D4D4F"/>
                </a:solidFill>
                <a:latin typeface="Open Sans" panose="020B0606030504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dirty="0">
                <a:solidFill>
                  <a:schemeClr val="tx1"/>
                </a:solidFill>
              </a:rPr>
              <a:t>Challenges</a:t>
            </a:r>
          </a:p>
        </p:txBody>
      </p:sp>
      <p:sp>
        <p:nvSpPr>
          <p:cNvPr id="5" name="Text Placeholder 2">
            <a:extLst>
              <a:ext uri="{FF2B5EF4-FFF2-40B4-BE49-F238E27FC236}">
                <a16:creationId xmlns:a16="http://schemas.microsoft.com/office/drawing/2014/main" id="{199059D9-9124-52EE-C049-08D06023EE86}"/>
              </a:ext>
            </a:extLst>
          </p:cNvPr>
          <p:cNvSpPr txBox="1">
            <a:spLocks/>
          </p:cNvSpPr>
          <p:nvPr/>
        </p:nvSpPr>
        <p:spPr>
          <a:xfrm>
            <a:off x="662099" y="932533"/>
            <a:ext cx="10556590" cy="5360689"/>
          </a:xfrm>
          <a:prstGeom prst="rect">
            <a:avLst/>
          </a:prstGeom>
        </p:spPr>
        <p:txBody>
          <a:bodyPr>
            <a:noAutofit/>
          </a:bodyPr>
          <a:lstStyle>
            <a:lvl1pPr marL="0" indent="0" algn="l" defTabSz="914400" rtl="0" eaLnBrk="1" latinLnBrk="0" hangingPunct="1">
              <a:lnSpc>
                <a:spcPct val="100000"/>
              </a:lnSpc>
              <a:spcBef>
                <a:spcPts val="1000"/>
              </a:spcBef>
              <a:buFontTx/>
              <a:buNone/>
              <a:tabLst/>
              <a:defRPr sz="1600" kern="1200" baseline="0">
                <a:solidFill>
                  <a:srgbClr val="4D4D4F"/>
                </a:solidFill>
                <a:latin typeface="Open Sans" panose="020B0606030504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fontAlgn="auto">
              <a:spcAft>
                <a:spcPts val="0"/>
              </a:spcAft>
              <a:buFont typeface="Arial" panose="020B0604020202020204" pitchFamily="34" charset="0"/>
              <a:buChar char="•"/>
            </a:pPr>
            <a:endParaRPr lang="en-US" dirty="0"/>
          </a:p>
          <a:p>
            <a:pPr marL="285750" indent="-285750" fontAlgn="auto">
              <a:spcAft>
                <a:spcPts val="0"/>
              </a:spcAft>
              <a:buFont typeface="Arial" panose="020B0604020202020204" pitchFamily="34" charset="0"/>
              <a:buChar char="•"/>
            </a:pPr>
            <a:r>
              <a:rPr lang="en-US"/>
              <a:t>As </a:t>
            </a:r>
            <a:r>
              <a:rPr lang="en-US" dirty="0"/>
              <a:t>we use OEM for Oracle Databases, we are applying the latest patches to EM Agents using the OEM automated patching process. </a:t>
            </a:r>
          </a:p>
          <a:p>
            <a:pPr marL="285750" indent="-285750" fontAlgn="auto">
              <a:spcAft>
                <a:spcPts val="0"/>
              </a:spcAft>
              <a:buFont typeface="Arial" panose="020B0604020202020204" pitchFamily="34" charset="0"/>
              <a:buChar char="•"/>
            </a:pPr>
            <a:r>
              <a:rPr lang="en-US" dirty="0"/>
              <a:t>Similarly, like the EM Agent, we have a fleet patching option to apply the latest patches on all databases in one go. This can reduce our manual efforts and can be done more quickly. </a:t>
            </a:r>
          </a:p>
          <a:p>
            <a:pPr marL="285750" indent="-285750" fontAlgn="auto">
              <a:spcAft>
                <a:spcPts val="0"/>
              </a:spcAft>
              <a:buFont typeface="Arial" panose="020B0604020202020204" pitchFamily="34" charset="0"/>
              <a:buChar char="•"/>
            </a:pPr>
            <a:r>
              <a:rPr lang="en-US" dirty="0"/>
              <a:t>However, we are facing challenges in using these OEM automated features due to CA policies. We are continuously working with the Oracle Vendor and Haleon Engineering team to mitigate this challenge</a:t>
            </a:r>
          </a:p>
        </p:txBody>
      </p:sp>
      <p:cxnSp>
        <p:nvCxnSpPr>
          <p:cNvPr id="6" name="Straight Connector 5">
            <a:extLst>
              <a:ext uri="{FF2B5EF4-FFF2-40B4-BE49-F238E27FC236}">
                <a16:creationId xmlns:a16="http://schemas.microsoft.com/office/drawing/2014/main" id="{876E4A1C-D1B6-F2E4-8AF8-7575BD85DF5D}"/>
              </a:ext>
            </a:extLst>
          </p:cNvPr>
          <p:cNvCxnSpPr>
            <a:cxnSpLocks/>
          </p:cNvCxnSpPr>
          <p:nvPr/>
        </p:nvCxnSpPr>
        <p:spPr>
          <a:xfrm>
            <a:off x="585538" y="932534"/>
            <a:ext cx="10800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1B6B5291-62B8-8DCB-904F-7AA9327F0523}"/>
              </a:ext>
            </a:extLst>
          </p:cNvPr>
          <p:cNvCxnSpPr>
            <a:cxnSpLocks/>
          </p:cNvCxnSpPr>
          <p:nvPr/>
        </p:nvCxnSpPr>
        <p:spPr>
          <a:xfrm>
            <a:off x="585538" y="932535"/>
            <a:ext cx="10800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Text Placeholder 2">
            <a:extLst>
              <a:ext uri="{FF2B5EF4-FFF2-40B4-BE49-F238E27FC236}">
                <a16:creationId xmlns:a16="http://schemas.microsoft.com/office/drawing/2014/main" id="{D3B7B56E-BF1D-A0A6-2BF8-2D0E5CAFFE42}"/>
              </a:ext>
            </a:extLst>
          </p:cNvPr>
          <p:cNvSpPr txBox="1">
            <a:spLocks/>
          </p:cNvSpPr>
          <p:nvPr/>
        </p:nvSpPr>
        <p:spPr>
          <a:xfrm>
            <a:off x="660496" y="3140335"/>
            <a:ext cx="10556590" cy="1287145"/>
          </a:xfrm>
          <a:prstGeom prst="rect">
            <a:avLst/>
          </a:prstGeom>
        </p:spPr>
        <p:txBody>
          <a:bodyPr>
            <a:noAutofit/>
          </a:bodyPr>
          <a:lstStyle>
            <a:lvl1pPr marL="0" indent="0" algn="l" defTabSz="914400" rtl="0" eaLnBrk="1" latinLnBrk="0" hangingPunct="1">
              <a:lnSpc>
                <a:spcPct val="100000"/>
              </a:lnSpc>
              <a:spcBef>
                <a:spcPts val="1000"/>
              </a:spcBef>
              <a:buFontTx/>
              <a:buNone/>
              <a:tabLst/>
              <a:defRPr sz="1600" kern="1200" baseline="0">
                <a:solidFill>
                  <a:srgbClr val="4D4D4F"/>
                </a:solidFill>
                <a:latin typeface="Open Sans" panose="020B0606030504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endParaRPr lang="en-US" sz="1400" dirty="0"/>
          </a:p>
        </p:txBody>
      </p:sp>
    </p:spTree>
    <p:extLst>
      <p:ext uri="{BB962C8B-B14F-4D97-AF65-F5344CB8AC3E}">
        <p14:creationId xmlns:p14="http://schemas.microsoft.com/office/powerpoint/2010/main" val="3621084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4156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c6b8addf-0b3b-488d-8eca-906be3ac452f}" enabled="1" method="Standard" siteId="{d1e23d19-ded6-4d66-850c-0d4f35bf2edc}" removed="0"/>
</clbl:labelList>
</file>

<file path=docProps/app.xml><?xml version="1.0" encoding="utf-8"?>
<Properties xmlns="http://schemas.openxmlformats.org/officeDocument/2006/extended-properties" xmlns:vt="http://schemas.openxmlformats.org/officeDocument/2006/docPropsVTypes">
  <TotalTime>0</TotalTime>
  <Words>213</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Open Sans</vt:lpstr>
      <vt:lpstr>Office Theme</vt:lpstr>
      <vt:lpstr>Oracle Non-ERP Achievements/Challenges</vt:lpstr>
      <vt:lpstr>PowerPoint Presentation</vt:lpstr>
      <vt:lpstr>PowerPoint Presentation</vt:lpstr>
      <vt:lpstr>PowerPoint Presentation</vt:lpstr>
    </vt:vector>
  </TitlesOfParts>
  <Company>Haleon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 Non-ERP Achievements</dc:title>
  <dc:creator>Sandeep Tomar - EW</dc:creator>
  <cp:lastModifiedBy>Sandeep Tomar - EW</cp:lastModifiedBy>
  <cp:revision>1</cp:revision>
  <dcterms:created xsi:type="dcterms:W3CDTF">2025-04-02T07:02:20Z</dcterms:created>
  <dcterms:modified xsi:type="dcterms:W3CDTF">2025-04-02T08:06:37Z</dcterms:modified>
</cp:coreProperties>
</file>