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34BE-119C-418F-9BC0-F04EE5811C6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C0F8-83BF-4229-86A0-7DA0E97809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1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lgerian" pitchFamily="82" charset="0"/>
              </a:rPr>
              <a:t>IMMOBILIZER  &amp; LIGHTING</a:t>
            </a:r>
            <a:endParaRPr lang="en-US" sz="48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67000"/>
            <a:ext cx="7924800" cy="3733800"/>
          </a:xfrm>
        </p:spPr>
        <p:txBody>
          <a:bodyPr>
            <a:normAutofit/>
          </a:bodyPr>
          <a:lstStyle/>
          <a:p>
            <a:endParaRPr lang="en-US" sz="2500" b="1" dirty="0">
              <a:latin typeface="Arial Black" pitchFamily="34" charset="0"/>
            </a:endParaRPr>
          </a:p>
          <a:p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  </a:t>
            </a:r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Team </a:t>
            </a:r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Names </a:t>
            </a:r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:-</a:t>
            </a:r>
          </a:p>
          <a:p>
            <a:endParaRPr lang="en-US" sz="1500" b="1" cap="all" dirty="0" smtClean="0">
              <a:ln w="6350">
                <a:noFill/>
              </a:ln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Algerian" pitchFamily="82" charset="0"/>
              <a:ea typeface="+mj-ea"/>
              <a:cs typeface="+mj-cs"/>
            </a:endParaRPr>
          </a:p>
          <a:p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            1)   VINAYAK DESAI</a:t>
            </a:r>
          </a:p>
          <a:p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                  2)   SARFAROZ NAWAZ</a:t>
            </a:r>
          </a:p>
          <a:p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                3)  AJAY KALSHETTY</a:t>
            </a:r>
          </a:p>
          <a:p>
            <a:r>
              <a:rPr lang="en-US" sz="2400" b="1" cap="all" dirty="0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                           4)  ASAMPALLY  </a:t>
            </a:r>
            <a:r>
              <a:rPr lang="en-US" sz="2400" b="1" cap="all" dirty="0" err="1" smtClean="0">
                <a:ln w="6350">
                  <a:noFill/>
                </a:ln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JAGaDISH</a:t>
            </a:r>
            <a:endParaRPr lang="en-US" sz="2400" b="1" cap="all" dirty="0" smtClean="0">
              <a:ln w="6350">
                <a:noFill/>
              </a:ln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Algerian" pitchFamily="82" charset="0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4" name="Picture 3" descr="ignition-key-wont-tur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9" y="3352800"/>
            <a:ext cx="3495551" cy="266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10308">
            <a:off x="533400" y="3429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THANK YOU…..!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Algerian" pitchFamily="82" charset="0"/>
              </a:rPr>
              <a:t>PROJECT-REQUIREMENTS</a:t>
            </a:r>
            <a:endParaRPr lang="en-US" sz="3500" b="1" dirty="0">
              <a:latin typeface="Algerian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1828800"/>
          <a:ext cx="4993283" cy="4063992"/>
        </p:xfrm>
        <a:graphic>
          <a:graphicData uri="http://schemas.openxmlformats.org/drawingml/2006/table">
            <a:tbl>
              <a:tblPr/>
              <a:tblGrid>
                <a:gridCol w="304912"/>
                <a:gridCol w="279736"/>
                <a:gridCol w="3289691"/>
                <a:gridCol w="279736"/>
                <a:gridCol w="279736"/>
                <a:gridCol w="279736"/>
                <a:gridCol w="279736"/>
              </a:tblGrid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 dirty="0" err="1"/>
                        <a:t>Requirement_ID</a:t>
                      </a:r>
                      <a:endParaRPr lang="en-US" sz="500" b="1" dirty="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Type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Object text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Status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Task _ID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Review_ID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Remarks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Heading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Access request with key (CAN message Input)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IL_ID2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Definition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To accessing the key from user.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IL_ID3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Comment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CANCON and CANSTAT Registers to setting CAN bus to Normal mode.,Key_ID,Data registers,Timer,Led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IL_ID4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Requirement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Consider access request key as a Can message ID.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IL_ID5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then ECU will receive key ID(CAN message), after that it will compare with initial key ID or received key ID.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IL_ID6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then it will check it is Authorised key or not if it not matches lamp will blink for 1 second then.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IL_ID7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key matches lamp will blink for 3 seconds.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IL_ID8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also as output indication if key matches the buzzer will beep for 3 times.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IL_ID5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Heading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Identify Unauthorised key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IL_ID6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Definition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Checking authorised key or not.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IL_ID7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Comment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CANCON Registers,Key_ID,Data registers,Timer,buzzer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IL_ID8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Requirement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unauthorised key trying to access then it will warns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IL_ID9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unauthorised key trying to access 1st attempt buzzer will beep for 3 times.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IL_ID10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unauthorised key trying to access 2nd time it will beep for 6 times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IL_ID11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unauthorised key trying to access 3rd attempt it will beep continuous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IL_ID9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Heading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Door Status (Hardware Input)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IL_ID10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Definition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It will check the door locked and unlocked process on that bases lamp will ON and OFF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IL_ID11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Comment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Switch1,Switch2,Lamp,Buzzer,Timer.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IL_ID12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Requirement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At the same time it will check door status (hardware input).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IL_ID13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input key ID matches then it will check door locked or not if not matches door status will fail and it will not work.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IL_ID14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if key matches after that also it will check door status If door is Unlocked then buzzer will give single beep and warning lamp will ON for 3 seconds then it will off.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IL_ID15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In the same way if door is locked then warning lamps will ON and OFF for 1 sec for 3 times.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IL_ID13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Heading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b="1"/>
                        <a:t>Storing Data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IL_ID14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Definition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Storing the data in memory.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IL_ID15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Comment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We have using external memory for storing data.,(EEPROM)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7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IL_ID16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Requirement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Storing the transmitte data and receive data in memory.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Praposed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IL_ID17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store key satus data 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dirty="0"/>
                        <a:t>IL_ID18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door status data.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/>
                        <a:t>IL_NVJA</a:t>
                      </a:r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dirty="0"/>
                    </a:p>
                  </a:txBody>
                  <a:tcPr marL="8392" marR="8392" marT="5595" marB="5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2778875" y="2571750"/>
            <a:ext cx="2110500" cy="11952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 </a:t>
            </a:r>
            <a:r>
              <a:rPr lang="en" dirty="0"/>
              <a:t> </a:t>
            </a:r>
            <a:r>
              <a:rPr lang="en" b="1" dirty="0"/>
              <a:t>DASHBOARD  ECU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EEPROM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</a:t>
            </a:r>
            <a:endParaRPr sz="1900" dirty="0"/>
          </a:p>
        </p:txBody>
      </p:sp>
      <p:sp>
        <p:nvSpPr>
          <p:cNvPr id="5" name="Google Shape;55;p13"/>
          <p:cNvSpPr/>
          <p:nvPr/>
        </p:nvSpPr>
        <p:spPr>
          <a:xfrm>
            <a:off x="3276725" y="3438800"/>
            <a:ext cx="1318200" cy="232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Key_ID</a:t>
            </a:r>
            <a:endParaRPr b="1"/>
          </a:p>
        </p:txBody>
      </p:sp>
      <p:sp>
        <p:nvSpPr>
          <p:cNvPr id="6" name="Google Shape;56;p13"/>
          <p:cNvSpPr/>
          <p:nvPr/>
        </p:nvSpPr>
        <p:spPr>
          <a:xfrm>
            <a:off x="756325" y="1487025"/>
            <a:ext cx="1402200" cy="7755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IGNITION ECU 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r>
              <a:rPr lang="en" sz="1600" dirty="0"/>
              <a:t> RAM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7;p13"/>
          <p:cNvSpPr/>
          <p:nvPr/>
        </p:nvSpPr>
        <p:spPr>
          <a:xfrm>
            <a:off x="1024525" y="2003925"/>
            <a:ext cx="865800" cy="168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Key_ID</a:t>
            </a:r>
            <a:endParaRPr b="1"/>
          </a:p>
        </p:txBody>
      </p:sp>
      <p:cxnSp>
        <p:nvCxnSpPr>
          <p:cNvPr id="8" name="Google Shape;58;p13"/>
          <p:cNvCxnSpPr/>
          <p:nvPr/>
        </p:nvCxnSpPr>
        <p:spPr>
          <a:xfrm>
            <a:off x="1848300" y="3050750"/>
            <a:ext cx="9456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59;p13"/>
          <p:cNvCxnSpPr/>
          <p:nvPr/>
        </p:nvCxnSpPr>
        <p:spPr>
          <a:xfrm flipH="1">
            <a:off x="1848350" y="2262425"/>
            <a:ext cx="25800" cy="78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0;p13"/>
          <p:cNvCxnSpPr/>
          <p:nvPr/>
        </p:nvCxnSpPr>
        <p:spPr>
          <a:xfrm>
            <a:off x="1073675" y="3451375"/>
            <a:ext cx="1705200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1;p13"/>
          <p:cNvCxnSpPr/>
          <p:nvPr/>
        </p:nvCxnSpPr>
        <p:spPr>
          <a:xfrm>
            <a:off x="1071875" y="2258050"/>
            <a:ext cx="900" cy="11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2;p13"/>
          <p:cNvSpPr/>
          <p:nvPr/>
        </p:nvSpPr>
        <p:spPr>
          <a:xfrm>
            <a:off x="782025" y="581850"/>
            <a:ext cx="568800" cy="555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;p13"/>
          <p:cNvSpPr/>
          <p:nvPr/>
        </p:nvSpPr>
        <p:spPr>
          <a:xfrm>
            <a:off x="951050" y="658050"/>
            <a:ext cx="167700" cy="168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;p13"/>
          <p:cNvSpPr/>
          <p:nvPr/>
        </p:nvSpPr>
        <p:spPr>
          <a:xfrm>
            <a:off x="951050" y="897750"/>
            <a:ext cx="167700" cy="168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5;p13"/>
          <p:cNvSpPr/>
          <p:nvPr/>
        </p:nvSpPr>
        <p:spPr>
          <a:xfrm>
            <a:off x="6271475" y="3972550"/>
            <a:ext cx="1371600" cy="788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DOOR status </a:t>
            </a:r>
            <a:r>
              <a:rPr lang="en" b="1" dirty="0" smtClean="0"/>
              <a:t> </a:t>
            </a:r>
            <a:r>
              <a:rPr lang="en" b="1" dirty="0"/>
              <a:t>ECU   </a:t>
            </a:r>
            <a:endParaRPr b="1" dirty="0"/>
          </a:p>
        </p:txBody>
      </p:sp>
      <p:cxnSp>
        <p:nvCxnSpPr>
          <p:cNvPr id="16" name="Google Shape;66;p13"/>
          <p:cNvCxnSpPr/>
          <p:nvPr/>
        </p:nvCxnSpPr>
        <p:spPr>
          <a:xfrm>
            <a:off x="4470400" y="4124950"/>
            <a:ext cx="1783200" cy="2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67;p13"/>
          <p:cNvCxnSpPr/>
          <p:nvPr/>
        </p:nvCxnSpPr>
        <p:spPr>
          <a:xfrm rot="10800000" flipH="1">
            <a:off x="4485650" y="3759075"/>
            <a:ext cx="15300" cy="3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8;p13"/>
          <p:cNvSpPr/>
          <p:nvPr/>
        </p:nvSpPr>
        <p:spPr>
          <a:xfrm rot="-5400000">
            <a:off x="5435225" y="2824275"/>
            <a:ext cx="420600" cy="243900"/>
          </a:xfrm>
          <a:prstGeom prst="trapezoid">
            <a:avLst>
              <a:gd name="adj" fmla="val 33934"/>
            </a:avLst>
          </a:prstGeom>
          <a:solidFill>
            <a:srgbClr val="B7B7B7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9;p13"/>
          <p:cNvCxnSpPr/>
          <p:nvPr/>
        </p:nvCxnSpPr>
        <p:spPr>
          <a:xfrm>
            <a:off x="4889375" y="2861150"/>
            <a:ext cx="617400" cy="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70;p13"/>
          <p:cNvCxnSpPr/>
          <p:nvPr/>
        </p:nvCxnSpPr>
        <p:spPr>
          <a:xfrm rot="10800000" flipH="1">
            <a:off x="4889375" y="2997125"/>
            <a:ext cx="6327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71;p13"/>
          <p:cNvSpPr/>
          <p:nvPr/>
        </p:nvSpPr>
        <p:spPr>
          <a:xfrm>
            <a:off x="5767475" y="2777625"/>
            <a:ext cx="167700" cy="337200"/>
          </a:xfrm>
          <a:prstGeom prst="arc">
            <a:avLst>
              <a:gd name="adj1" fmla="val 16200000"/>
              <a:gd name="adj2" fmla="val 39196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2;p13"/>
          <p:cNvSpPr/>
          <p:nvPr/>
        </p:nvSpPr>
        <p:spPr>
          <a:xfrm>
            <a:off x="5935175" y="2814975"/>
            <a:ext cx="121800" cy="262500"/>
          </a:xfrm>
          <a:prstGeom prst="arc">
            <a:avLst>
              <a:gd name="adj1" fmla="val 16200000"/>
              <a:gd name="adj2" fmla="val 39196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3;p13"/>
          <p:cNvSpPr/>
          <p:nvPr/>
        </p:nvSpPr>
        <p:spPr>
          <a:xfrm>
            <a:off x="6101100" y="2862225"/>
            <a:ext cx="65100" cy="168000"/>
          </a:xfrm>
          <a:prstGeom prst="arc">
            <a:avLst>
              <a:gd name="adj1" fmla="val 16200000"/>
              <a:gd name="adj2" fmla="val 39196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4;p13"/>
          <p:cNvSpPr/>
          <p:nvPr/>
        </p:nvSpPr>
        <p:spPr>
          <a:xfrm>
            <a:off x="5523575" y="3423797"/>
            <a:ext cx="121800" cy="26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5;p13"/>
          <p:cNvSpPr/>
          <p:nvPr/>
        </p:nvSpPr>
        <p:spPr>
          <a:xfrm>
            <a:off x="5605800" y="3368176"/>
            <a:ext cx="297000" cy="337200"/>
          </a:xfrm>
          <a:prstGeom prst="arc">
            <a:avLst>
              <a:gd name="adj1" fmla="val 13272114"/>
              <a:gd name="adj2" fmla="val 8201892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76;p13"/>
          <p:cNvCxnSpPr/>
          <p:nvPr/>
        </p:nvCxnSpPr>
        <p:spPr>
          <a:xfrm rot="10800000" flipH="1">
            <a:off x="5843675" y="3294400"/>
            <a:ext cx="1125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77;p13"/>
          <p:cNvCxnSpPr/>
          <p:nvPr/>
        </p:nvCxnSpPr>
        <p:spPr>
          <a:xfrm rot="10800000" flipH="1">
            <a:off x="5947025" y="3484938"/>
            <a:ext cx="161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78;p13"/>
          <p:cNvCxnSpPr/>
          <p:nvPr/>
        </p:nvCxnSpPr>
        <p:spPr>
          <a:xfrm>
            <a:off x="5962925" y="3658263"/>
            <a:ext cx="153300" cy="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9;p13"/>
          <p:cNvCxnSpPr/>
          <p:nvPr/>
        </p:nvCxnSpPr>
        <p:spPr>
          <a:xfrm>
            <a:off x="5895350" y="3804813"/>
            <a:ext cx="60900" cy="5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80;p13"/>
          <p:cNvCxnSpPr/>
          <p:nvPr/>
        </p:nvCxnSpPr>
        <p:spPr>
          <a:xfrm rot="10800000" flipH="1">
            <a:off x="4898363" y="3479413"/>
            <a:ext cx="6327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81;p13"/>
          <p:cNvCxnSpPr/>
          <p:nvPr/>
        </p:nvCxnSpPr>
        <p:spPr>
          <a:xfrm rot="10800000" flipH="1">
            <a:off x="4881725" y="3659588"/>
            <a:ext cx="6327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82;p13"/>
          <p:cNvCxnSpPr/>
          <p:nvPr/>
        </p:nvCxnSpPr>
        <p:spPr>
          <a:xfrm rot="10800000">
            <a:off x="3998200" y="3758775"/>
            <a:ext cx="15000" cy="83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83;p13"/>
          <p:cNvCxnSpPr/>
          <p:nvPr/>
        </p:nvCxnSpPr>
        <p:spPr>
          <a:xfrm>
            <a:off x="3997950" y="4582150"/>
            <a:ext cx="22557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84;p13"/>
          <p:cNvSpPr txBox="1"/>
          <p:nvPr/>
        </p:nvSpPr>
        <p:spPr>
          <a:xfrm>
            <a:off x="1874150" y="2523225"/>
            <a:ext cx="568800" cy="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CANH</a:t>
            </a:r>
            <a:endParaRPr sz="1500"/>
          </a:p>
        </p:txBody>
      </p:sp>
      <p:sp>
        <p:nvSpPr>
          <p:cNvPr id="35" name="Google Shape;85;p13"/>
          <p:cNvSpPr txBox="1"/>
          <p:nvPr/>
        </p:nvSpPr>
        <p:spPr>
          <a:xfrm>
            <a:off x="586175" y="2923500"/>
            <a:ext cx="4875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CANL</a:t>
            </a:r>
            <a:endParaRPr sz="700"/>
          </a:p>
        </p:txBody>
      </p:sp>
      <p:sp>
        <p:nvSpPr>
          <p:cNvPr id="36" name="Google Shape;86;p13"/>
          <p:cNvSpPr txBox="1"/>
          <p:nvPr/>
        </p:nvSpPr>
        <p:spPr>
          <a:xfrm>
            <a:off x="4268450" y="4601400"/>
            <a:ext cx="449700" cy="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CANL</a:t>
            </a:r>
            <a:endParaRPr sz="700"/>
          </a:p>
        </p:txBody>
      </p:sp>
      <p:sp>
        <p:nvSpPr>
          <p:cNvPr id="37" name="Google Shape;87;p13"/>
          <p:cNvSpPr txBox="1"/>
          <p:nvPr/>
        </p:nvSpPr>
        <p:spPr>
          <a:xfrm>
            <a:off x="4981025" y="3861813"/>
            <a:ext cx="4497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CANH</a:t>
            </a:r>
            <a:endParaRPr sz="700"/>
          </a:p>
        </p:txBody>
      </p:sp>
      <p:sp>
        <p:nvSpPr>
          <p:cNvPr id="38" name="Google Shape;88;p13"/>
          <p:cNvSpPr/>
          <p:nvPr/>
        </p:nvSpPr>
        <p:spPr>
          <a:xfrm>
            <a:off x="1151850" y="2523225"/>
            <a:ext cx="617400" cy="13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Key_ID</a:t>
            </a:r>
            <a:endParaRPr sz="900"/>
          </a:p>
        </p:txBody>
      </p:sp>
      <p:sp>
        <p:nvSpPr>
          <p:cNvPr id="39" name="Google Shape;89;p13"/>
          <p:cNvSpPr/>
          <p:nvPr/>
        </p:nvSpPr>
        <p:spPr>
          <a:xfrm>
            <a:off x="4889200" y="4297750"/>
            <a:ext cx="945600" cy="13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DOOR_Status</a:t>
            </a:r>
            <a:endParaRPr sz="900"/>
          </a:p>
        </p:txBody>
      </p:sp>
      <p:sp>
        <p:nvSpPr>
          <p:cNvPr id="40" name="Google Shape;90;p13"/>
          <p:cNvSpPr txBox="1"/>
          <p:nvPr/>
        </p:nvSpPr>
        <p:spPr>
          <a:xfrm>
            <a:off x="6594575" y="2854400"/>
            <a:ext cx="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Out_Put</a:t>
            </a:r>
            <a:endParaRPr b="1" dirty="0"/>
          </a:p>
        </p:txBody>
      </p:sp>
      <p:sp>
        <p:nvSpPr>
          <p:cNvPr id="41" name="Google Shape;91;p13"/>
          <p:cNvSpPr txBox="1"/>
          <p:nvPr/>
        </p:nvSpPr>
        <p:spPr>
          <a:xfrm>
            <a:off x="1709424" y="659550"/>
            <a:ext cx="141477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CAN_Input</a:t>
            </a:r>
            <a:endParaRPr b="1" dirty="0"/>
          </a:p>
        </p:txBody>
      </p:sp>
      <p:sp>
        <p:nvSpPr>
          <p:cNvPr id="42" name="Google Shape;92;p13"/>
          <p:cNvSpPr txBox="1"/>
          <p:nvPr/>
        </p:nvSpPr>
        <p:spPr>
          <a:xfrm>
            <a:off x="6517650" y="3058250"/>
            <a:ext cx="2255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9900"/>
              </a:solidFill>
            </a:endParaRPr>
          </a:p>
        </p:txBody>
      </p:sp>
      <p:cxnSp>
        <p:nvCxnSpPr>
          <p:cNvPr id="43" name="Google Shape;93;p13"/>
          <p:cNvCxnSpPr/>
          <p:nvPr/>
        </p:nvCxnSpPr>
        <p:spPr>
          <a:xfrm>
            <a:off x="816270" y="1137450"/>
            <a:ext cx="27300" cy="34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94;p13"/>
          <p:cNvCxnSpPr/>
          <p:nvPr/>
        </p:nvCxnSpPr>
        <p:spPr>
          <a:xfrm>
            <a:off x="1021245" y="1137450"/>
            <a:ext cx="27300" cy="34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5;p13"/>
          <p:cNvSpPr/>
          <p:nvPr/>
        </p:nvSpPr>
        <p:spPr>
          <a:xfrm rot="5400000">
            <a:off x="1353350" y="2895050"/>
            <a:ext cx="461100" cy="3933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6;p13"/>
          <p:cNvSpPr/>
          <p:nvPr/>
        </p:nvSpPr>
        <p:spPr>
          <a:xfrm flipH="1">
            <a:off x="4173329" y="4005950"/>
            <a:ext cx="393300" cy="400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7;p13"/>
          <p:cNvSpPr/>
          <p:nvPr/>
        </p:nvSpPr>
        <p:spPr>
          <a:xfrm>
            <a:off x="441525" y="514300"/>
            <a:ext cx="1097400" cy="80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98;p13"/>
          <p:cNvSpPr txBox="1"/>
          <p:nvPr/>
        </p:nvSpPr>
        <p:spPr>
          <a:xfrm>
            <a:off x="1890325" y="251800"/>
            <a:ext cx="2001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Ignition Key Input</a:t>
            </a:r>
            <a:endParaRPr sz="1200" b="1"/>
          </a:p>
        </p:txBody>
      </p:sp>
      <p:cxnSp>
        <p:nvCxnSpPr>
          <p:cNvPr id="49" name="Google Shape;99;p13"/>
          <p:cNvCxnSpPr/>
          <p:nvPr/>
        </p:nvCxnSpPr>
        <p:spPr>
          <a:xfrm flipH="1">
            <a:off x="1363688" y="459575"/>
            <a:ext cx="487800" cy="26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100;p13"/>
          <p:cNvSpPr/>
          <p:nvPr/>
        </p:nvSpPr>
        <p:spPr>
          <a:xfrm>
            <a:off x="6777275" y="1569700"/>
            <a:ext cx="865800" cy="788100"/>
          </a:xfrm>
          <a:prstGeom prst="wedgeRectCallout">
            <a:avLst>
              <a:gd name="adj1" fmla="val -112257"/>
              <a:gd name="adj2" fmla="val 1495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Lamp and Buzzer for warning and indications</a:t>
            </a:r>
            <a:r>
              <a:rPr lang="en" sz="1000" b="1" dirty="0">
                <a:solidFill>
                  <a:srgbClr val="FF9900"/>
                </a:solidFill>
              </a:rPr>
              <a:t> </a:t>
            </a:r>
            <a:endParaRPr sz="800" b="1" dirty="0"/>
          </a:p>
        </p:txBody>
      </p:sp>
      <p:sp>
        <p:nvSpPr>
          <p:cNvPr id="51" name="Google Shape;101;p13"/>
          <p:cNvSpPr/>
          <p:nvPr/>
        </p:nvSpPr>
        <p:spPr>
          <a:xfrm>
            <a:off x="7838400" y="3294400"/>
            <a:ext cx="1066800" cy="1111800"/>
          </a:xfrm>
          <a:prstGeom prst="wedgeRectCallout">
            <a:avLst>
              <a:gd name="adj1" fmla="val -63190"/>
              <a:gd name="adj2" fmla="val 7061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34F5C"/>
                </a:solidFill>
              </a:rPr>
              <a:t>It will send the status of Door  locked or Unlock to Dashboard ECU</a:t>
            </a:r>
            <a:endParaRPr sz="10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52" name="Google Shape;102;p13"/>
          <p:cNvCxnSpPr/>
          <p:nvPr/>
        </p:nvCxnSpPr>
        <p:spPr>
          <a:xfrm flipH="1">
            <a:off x="691000" y="178900"/>
            <a:ext cx="7500" cy="33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03;p13"/>
          <p:cNvCxnSpPr/>
          <p:nvPr/>
        </p:nvCxnSpPr>
        <p:spPr>
          <a:xfrm flipH="1">
            <a:off x="912525" y="178900"/>
            <a:ext cx="7500" cy="33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04;p13"/>
          <p:cNvCxnSpPr/>
          <p:nvPr/>
        </p:nvCxnSpPr>
        <p:spPr>
          <a:xfrm flipH="1">
            <a:off x="1134038" y="178900"/>
            <a:ext cx="7500" cy="33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105;p13"/>
          <p:cNvSpPr txBox="1"/>
          <p:nvPr/>
        </p:nvSpPr>
        <p:spPr>
          <a:xfrm>
            <a:off x="5899000" y="2365550"/>
            <a:ext cx="6174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Buzzer</a:t>
            </a:r>
            <a:endParaRPr sz="1000" b="1"/>
          </a:p>
        </p:txBody>
      </p:sp>
      <p:sp>
        <p:nvSpPr>
          <p:cNvPr id="56" name="Google Shape;106;p13"/>
          <p:cNvSpPr txBox="1"/>
          <p:nvPr/>
        </p:nvSpPr>
        <p:spPr>
          <a:xfrm>
            <a:off x="6239675" y="3557325"/>
            <a:ext cx="6174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LAMP</a:t>
            </a:r>
            <a:endParaRPr sz="1000" b="1"/>
          </a:p>
        </p:txBody>
      </p:sp>
      <p:sp>
        <p:nvSpPr>
          <p:cNvPr id="57" name="Google Shape;107;p13"/>
          <p:cNvSpPr txBox="1"/>
          <p:nvPr/>
        </p:nvSpPr>
        <p:spPr>
          <a:xfrm>
            <a:off x="6298175" y="4826000"/>
            <a:ext cx="131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Hardware_Input</a:t>
            </a:r>
            <a:endParaRPr sz="1100" b="1"/>
          </a:p>
        </p:txBody>
      </p:sp>
      <p:sp>
        <p:nvSpPr>
          <p:cNvPr id="58" name="Google Shape;108;p13"/>
          <p:cNvSpPr txBox="1"/>
          <p:nvPr/>
        </p:nvSpPr>
        <p:spPr>
          <a:xfrm flipH="1">
            <a:off x="3610900" y="251800"/>
            <a:ext cx="3323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BLOCK DIAGRAM</a:t>
            </a:r>
            <a:endParaRPr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38200"/>
            <a:ext cx="8447859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8900" y="1160100"/>
            <a:ext cx="1334400" cy="1186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    CAN     Transceiver 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102550" y="1131633"/>
            <a:ext cx="2806200" cy="1962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56" name="Google Shape;56;p13"/>
          <p:cNvSpPr/>
          <p:nvPr/>
        </p:nvSpPr>
        <p:spPr>
          <a:xfrm>
            <a:off x="3344250" y="12635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can_init();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397950" y="22523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set_filter():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787700" y="17579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set_mask():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2296150" y="1757900"/>
            <a:ext cx="13344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set_baudrate();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2297125" y="12635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sys_init();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706750" y="22523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delay();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5763750" y="1200500"/>
            <a:ext cx="1261500" cy="160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Checking initial key ID with received key ID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4908750" y="1478900"/>
            <a:ext cx="855000" cy="3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894650" y="2049100"/>
            <a:ext cx="897600" cy="3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793425" y="729900"/>
            <a:ext cx="2021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Key_status</a:t>
            </a:r>
            <a:endParaRPr b="1"/>
          </a:p>
        </p:txBody>
      </p:sp>
      <p:cxnSp>
        <p:nvCxnSpPr>
          <p:cNvPr id="66" name="Google Shape;66;p13"/>
          <p:cNvCxnSpPr/>
          <p:nvPr/>
        </p:nvCxnSpPr>
        <p:spPr>
          <a:xfrm>
            <a:off x="5960325" y="2796400"/>
            <a:ext cx="0" cy="15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4849800" y="4342767"/>
            <a:ext cx="1099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/>
          <p:nvPr/>
        </p:nvSpPr>
        <p:spPr>
          <a:xfrm>
            <a:off x="3825300" y="3842333"/>
            <a:ext cx="1024500" cy="102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 b="1"/>
              <a:t>Checking Door locked or unlock</a:t>
            </a:r>
            <a:endParaRPr sz="1200" b="1"/>
          </a:p>
        </p:txBody>
      </p:sp>
      <p:cxnSp>
        <p:nvCxnSpPr>
          <p:cNvPr id="69" name="Google Shape;69;p13"/>
          <p:cNvCxnSpPr/>
          <p:nvPr/>
        </p:nvCxnSpPr>
        <p:spPr>
          <a:xfrm flipH="1">
            <a:off x="6677300" y="2817967"/>
            <a:ext cx="32400" cy="19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6181250" y="4791033"/>
            <a:ext cx="1261500" cy="171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1st attempt : 1 beep 3 times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2nd attempt : 1 beep 6 times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3rd attempt : continuous beep</a:t>
            </a:r>
            <a:endParaRPr sz="1000" b="1"/>
          </a:p>
        </p:txBody>
      </p:sp>
      <p:sp>
        <p:nvSpPr>
          <p:cNvPr id="71" name="Google Shape;71;p13"/>
          <p:cNvSpPr txBox="1"/>
          <p:nvPr/>
        </p:nvSpPr>
        <p:spPr>
          <a:xfrm>
            <a:off x="6760950" y="3162200"/>
            <a:ext cx="1630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Invalid attempt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4907750" y="2895384"/>
            <a:ext cx="1630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valid key</a:t>
            </a:r>
            <a:endParaRPr b="1"/>
          </a:p>
        </p:txBody>
      </p:sp>
      <p:sp>
        <p:nvSpPr>
          <p:cNvPr id="73" name="Google Shape;73;p13"/>
          <p:cNvSpPr txBox="1"/>
          <p:nvPr/>
        </p:nvSpPr>
        <p:spPr>
          <a:xfrm>
            <a:off x="3706750" y="3327400"/>
            <a:ext cx="2021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Door_status</a:t>
            </a:r>
            <a:endParaRPr b="1"/>
          </a:p>
        </p:txBody>
      </p:sp>
      <p:sp>
        <p:nvSpPr>
          <p:cNvPr id="74" name="Google Shape;74;p13"/>
          <p:cNvSpPr/>
          <p:nvPr/>
        </p:nvSpPr>
        <p:spPr>
          <a:xfrm>
            <a:off x="1625550" y="3529633"/>
            <a:ext cx="1431300" cy="9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1. Buzzer will Beep   1 time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2.Warning lamp ON for 3 sec then OFF</a:t>
            </a:r>
            <a:endParaRPr sz="1000" b="1"/>
          </a:p>
        </p:txBody>
      </p:sp>
      <p:sp>
        <p:nvSpPr>
          <p:cNvPr id="75" name="Google Shape;75;p13"/>
          <p:cNvSpPr/>
          <p:nvPr/>
        </p:nvSpPr>
        <p:spPr>
          <a:xfrm>
            <a:off x="1625550" y="4861500"/>
            <a:ext cx="1431300" cy="112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1. Buzzer will Beep   2 times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2.Warning lamp ON/OFF for 1 sec 3 times</a:t>
            </a:r>
            <a:endParaRPr sz="1000"/>
          </a:p>
        </p:txBody>
      </p:sp>
      <p:cxnSp>
        <p:nvCxnSpPr>
          <p:cNvPr id="76" name="Google Shape;76;p13"/>
          <p:cNvCxnSpPr/>
          <p:nvPr/>
        </p:nvCxnSpPr>
        <p:spPr>
          <a:xfrm rot="10800000">
            <a:off x="3056850" y="3799167"/>
            <a:ext cx="49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3534125" y="3799233"/>
            <a:ext cx="16200" cy="37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3542225" y="4145967"/>
            <a:ext cx="283200" cy="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3542225" y="4644900"/>
            <a:ext cx="283200" cy="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>
            <a:off x="3534125" y="4644900"/>
            <a:ext cx="16200" cy="67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3056850" y="5319700"/>
            <a:ext cx="49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3889950" y="5729367"/>
            <a:ext cx="1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380475" y="5434000"/>
            <a:ext cx="897600" cy="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Locked</a:t>
            </a:r>
            <a:endParaRPr sz="1000" b="1"/>
          </a:p>
        </p:txBody>
      </p:sp>
      <p:sp>
        <p:nvSpPr>
          <p:cNvPr id="84" name="Google Shape;84;p13"/>
          <p:cNvSpPr txBox="1"/>
          <p:nvPr/>
        </p:nvSpPr>
        <p:spPr>
          <a:xfrm>
            <a:off x="3056850" y="3316833"/>
            <a:ext cx="897600" cy="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Unlock</a:t>
            </a:r>
            <a:endParaRPr sz="1000" b="1"/>
          </a:p>
        </p:txBody>
      </p:sp>
      <p:sp>
        <p:nvSpPr>
          <p:cNvPr id="85" name="Google Shape;85;p13"/>
          <p:cNvSpPr/>
          <p:nvPr/>
        </p:nvSpPr>
        <p:spPr>
          <a:xfrm>
            <a:off x="1663300" y="1580500"/>
            <a:ext cx="439200" cy="34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71500" y="1554700"/>
            <a:ext cx="257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71500" y="2003900"/>
            <a:ext cx="257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2480700" y="604300"/>
            <a:ext cx="22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can_read/can_write</a:t>
            </a:r>
            <a:endParaRPr b="1"/>
          </a:p>
        </p:txBody>
      </p:sp>
      <p:sp>
        <p:nvSpPr>
          <p:cNvPr id="89" name="Google Shape;89;p13"/>
          <p:cNvSpPr/>
          <p:nvPr/>
        </p:nvSpPr>
        <p:spPr>
          <a:xfrm>
            <a:off x="2397950" y="26691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can_read():</a:t>
            </a:r>
            <a:endParaRPr sz="1000"/>
          </a:p>
        </p:txBody>
      </p:sp>
      <p:sp>
        <p:nvSpPr>
          <p:cNvPr id="90" name="Google Shape;90;p13"/>
          <p:cNvSpPr/>
          <p:nvPr/>
        </p:nvSpPr>
        <p:spPr>
          <a:xfrm>
            <a:off x="3534125" y="2669100"/>
            <a:ext cx="897600" cy="2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can_write():</a:t>
            </a:r>
            <a:endParaRPr sz="100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304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FUNCTIONAL BLOCK DIAGRAM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7731837" cy="5996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941" y="457200"/>
            <a:ext cx="7208328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8233468" cy="5358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057400"/>
          <a:ext cx="8153402" cy="2209795"/>
        </p:xfrm>
        <a:graphic>
          <a:graphicData uri="http://schemas.openxmlformats.org/drawingml/2006/table">
            <a:tbl>
              <a:tblPr/>
              <a:tblGrid>
                <a:gridCol w="391111"/>
                <a:gridCol w="1376774"/>
                <a:gridCol w="2076988"/>
                <a:gridCol w="3702937"/>
                <a:gridCol w="302796"/>
                <a:gridCol w="302796"/>
              </a:tblGrid>
              <a:tr h="16340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 Case ID</a:t>
                      </a:r>
                    </a:p>
                  </a:txBody>
                  <a:tcPr marL="3539" marR="3539" marT="35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Precondition</a:t>
                      </a:r>
                    </a:p>
                  </a:txBody>
                  <a:tcPr marL="3539" marR="3539" marT="35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 Case Steps</a:t>
                      </a:r>
                    </a:p>
                  </a:txBody>
                  <a:tcPr marL="3539" marR="3539" marT="35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Expected</a:t>
                      </a:r>
                    </a:p>
                  </a:txBody>
                  <a:tcPr marL="3539" marR="3539" marT="35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Obtained</a:t>
                      </a:r>
                    </a:p>
                  </a:txBody>
                  <a:tcPr marL="3539" marR="3539" marT="35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Verdict</a:t>
                      </a:r>
                    </a:p>
                  </a:txBody>
                  <a:tcPr marL="3539" marR="3539" marT="35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IL_ID1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1.Connecting ECU to CAN BUS                                2.Connected power supply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CAN BUS connected or not</a:t>
                      </a:r>
                    </a:p>
                  </a:txBody>
                  <a:tcPr marL="3539" marR="3539" marT="3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 Bus must be Connected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IL_ID2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message is receiving or not from can bus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Receiving from CAN Bus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IL_ID3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Receiving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OFF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IL_ID4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not receiving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ON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IL_ID5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data(Write)in EEPROM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 Must read the data which return in EEPROM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124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IL_ID6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1.Connected power supply                                   2.Connections of LED,Buzzer and Switches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voltages of two switches Switch1 and Switch2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in multimeter, if switch is off voltage should be low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IL_ID7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working or not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 the same way if Switch is ON voltage should be high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IL_ID8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LED working or not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it is working LED should be ON,if it  is not working LED should be OFF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IL_ID9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Buzzer is working or not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Buzzer is Working it should make Beep sound,or if it is not working there will be no Beep Sound 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IL_ID10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1.Checking Key and Door Status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it is Authorised Key or Not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it is unauthorised key buzzer will beep for 3,6 and final continuos times,if key is authorised it will check the door status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IL_ID11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Door is UnLocked 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door is unlocked single beep and lamp will ON for 3 sec.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IL_ID12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Door is Locked 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door is locked double beep and lamp will ON/OFF for 1 sec 3times</a:t>
                      </a:r>
                    </a:p>
                  </a:txBody>
                  <a:tcPr marL="3539" marR="3539" marT="35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39" marR="3539" marT="3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Algerian" pitchFamily="82" charset="0"/>
              </a:rPr>
              <a:t>TEST CASES</a:t>
            </a:r>
            <a:endParaRPr lang="en-US" sz="35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864</Words>
  <Application>Microsoft Office PowerPoint</Application>
  <PresentationFormat>On-screen Show (4:3)</PresentationFormat>
  <Paragraphs>266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IMMOBILIZER  &amp; LIGHTING</vt:lpstr>
      <vt:lpstr>PROJECT-REQUIREMENTS</vt:lpstr>
      <vt:lpstr>Slide 3</vt:lpstr>
      <vt:lpstr>Slide 4</vt:lpstr>
      <vt:lpstr>FUNCTIONAL BLOCK DIAGRAM</vt:lpstr>
      <vt:lpstr>Slide 6</vt:lpstr>
      <vt:lpstr>Slide 7</vt:lpstr>
      <vt:lpstr>Slide 8</vt:lpstr>
      <vt:lpstr>TEST CASES</vt:lpstr>
      <vt:lpstr>THANK YOU…..!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l̥ </dc:title>
  <dc:creator>admin</dc:creator>
  <cp:lastModifiedBy>admin</cp:lastModifiedBy>
  <cp:revision>54</cp:revision>
  <dcterms:created xsi:type="dcterms:W3CDTF">2006-08-16T00:00:00Z</dcterms:created>
  <dcterms:modified xsi:type="dcterms:W3CDTF">2022-07-29T13:26:10Z</dcterms:modified>
</cp:coreProperties>
</file>