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8900" y="870075"/>
            <a:ext cx="1334400" cy="889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    CAN     </a:t>
            </a:r>
            <a:r>
              <a:rPr b="1" lang="en"/>
              <a:t>Transceiver</a:t>
            </a:r>
            <a:r>
              <a:rPr b="1" lang="en"/>
              <a:t> 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2102550" y="848725"/>
            <a:ext cx="2806200" cy="1471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6" name="Google Shape;56;p13"/>
          <p:cNvSpPr/>
          <p:nvPr/>
        </p:nvSpPr>
        <p:spPr>
          <a:xfrm>
            <a:off x="3344250" y="9476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can_init();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397950" y="16892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set_filter():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787700" y="13184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set_mask():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2296150" y="1318425"/>
            <a:ext cx="13344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set_baudrate();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2297125" y="9476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sys_init();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706750" y="16892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delay</a:t>
            </a:r>
            <a:r>
              <a:rPr b="1" lang="en" sz="1000">
                <a:solidFill>
                  <a:schemeClr val="dk1"/>
                </a:solidFill>
              </a:rPr>
              <a:t>();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5763750" y="900375"/>
            <a:ext cx="1261500" cy="1205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Checking initial key ID with received key ID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4908750" y="1109175"/>
            <a:ext cx="8550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894650" y="1536825"/>
            <a:ext cx="8976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793425" y="547425"/>
            <a:ext cx="20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Key_status</a:t>
            </a:r>
            <a:endParaRPr b="1"/>
          </a:p>
        </p:txBody>
      </p:sp>
      <p:cxnSp>
        <p:nvCxnSpPr>
          <p:cNvPr id="66" name="Google Shape;66;p13"/>
          <p:cNvCxnSpPr/>
          <p:nvPr/>
        </p:nvCxnSpPr>
        <p:spPr>
          <a:xfrm>
            <a:off x="5960325" y="2097300"/>
            <a:ext cx="0" cy="11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4849800" y="3257075"/>
            <a:ext cx="109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3825300" y="2881750"/>
            <a:ext cx="1024500" cy="7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b="1" lang="en" sz="1200"/>
              <a:t>Checking</a:t>
            </a:r>
            <a:r>
              <a:rPr b="1" lang="en" sz="1200"/>
              <a:t> Door locked or unlock</a:t>
            </a:r>
            <a:endParaRPr b="1" sz="1200"/>
          </a:p>
        </p:txBody>
      </p:sp>
      <p:cxnSp>
        <p:nvCxnSpPr>
          <p:cNvPr id="69" name="Google Shape;69;p13"/>
          <p:cNvCxnSpPr/>
          <p:nvPr/>
        </p:nvCxnSpPr>
        <p:spPr>
          <a:xfrm flipH="1">
            <a:off x="6677300" y="2113475"/>
            <a:ext cx="32400" cy="147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6181250" y="3593275"/>
            <a:ext cx="1261500" cy="12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1st attempt : 1 beep 3 times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2nd attempt : 1 beep 6 times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3rd attempt : </a:t>
            </a:r>
            <a:r>
              <a:rPr b="1" lang="en" sz="1000"/>
              <a:t>continuous</a:t>
            </a:r>
            <a:r>
              <a:rPr b="1" lang="en" sz="1000"/>
              <a:t> </a:t>
            </a:r>
            <a:r>
              <a:rPr b="1" lang="en" sz="1000"/>
              <a:t>beep</a:t>
            </a:r>
            <a:endParaRPr b="1"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6760950" y="2371650"/>
            <a:ext cx="16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Invalid attempt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4907750" y="2171538"/>
            <a:ext cx="16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 key</a:t>
            </a:r>
            <a:endParaRPr b="1"/>
          </a:p>
        </p:txBody>
      </p:sp>
      <p:sp>
        <p:nvSpPr>
          <p:cNvPr id="73" name="Google Shape;73;p13"/>
          <p:cNvSpPr txBox="1"/>
          <p:nvPr/>
        </p:nvSpPr>
        <p:spPr>
          <a:xfrm>
            <a:off x="3706750" y="2495550"/>
            <a:ext cx="20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Door</a:t>
            </a:r>
            <a:r>
              <a:rPr b="1" lang="en"/>
              <a:t>_status</a:t>
            </a:r>
            <a:endParaRPr b="1"/>
          </a:p>
        </p:txBody>
      </p:sp>
      <p:sp>
        <p:nvSpPr>
          <p:cNvPr id="74" name="Google Shape;74;p13"/>
          <p:cNvSpPr/>
          <p:nvPr/>
        </p:nvSpPr>
        <p:spPr>
          <a:xfrm>
            <a:off x="1625550" y="2647225"/>
            <a:ext cx="1431300" cy="687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1. </a:t>
            </a:r>
            <a:r>
              <a:rPr b="1" lang="en" sz="1000"/>
              <a:t>Buzzer will Beep   1 time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2.</a:t>
            </a:r>
            <a:r>
              <a:rPr b="1" lang="en" sz="1000"/>
              <a:t>Warning lamp ON for 3 sec then OFF</a:t>
            </a:r>
            <a:endParaRPr b="1" sz="1000"/>
          </a:p>
        </p:txBody>
      </p:sp>
      <p:sp>
        <p:nvSpPr>
          <p:cNvPr id="75" name="Google Shape;75;p13"/>
          <p:cNvSpPr/>
          <p:nvPr/>
        </p:nvSpPr>
        <p:spPr>
          <a:xfrm>
            <a:off x="1625550" y="3646125"/>
            <a:ext cx="1431300" cy="845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1. Buzzer will Beep   2 times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2.Warning lamp ON/OFF for 1 sec 3 times</a:t>
            </a:r>
            <a:endParaRPr sz="1000"/>
          </a:p>
        </p:txBody>
      </p:sp>
      <p:cxnSp>
        <p:nvCxnSpPr>
          <p:cNvPr id="76" name="Google Shape;76;p13"/>
          <p:cNvCxnSpPr/>
          <p:nvPr/>
        </p:nvCxnSpPr>
        <p:spPr>
          <a:xfrm rot="10800000">
            <a:off x="3056850" y="2849375"/>
            <a:ext cx="49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>
            <a:off x="3534125" y="2849425"/>
            <a:ext cx="16200" cy="28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542225" y="3109475"/>
            <a:ext cx="2832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3542225" y="3483675"/>
            <a:ext cx="2832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3534125" y="3483675"/>
            <a:ext cx="16200" cy="50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3056850" y="3989775"/>
            <a:ext cx="49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3889950" y="4297025"/>
            <a:ext cx="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380475" y="4075500"/>
            <a:ext cx="897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Locked</a:t>
            </a:r>
            <a:endParaRPr b="1" sz="1000"/>
          </a:p>
        </p:txBody>
      </p:sp>
      <p:sp>
        <p:nvSpPr>
          <p:cNvPr id="84" name="Google Shape;84;p13"/>
          <p:cNvSpPr txBox="1"/>
          <p:nvPr/>
        </p:nvSpPr>
        <p:spPr>
          <a:xfrm>
            <a:off x="3056850" y="2487625"/>
            <a:ext cx="897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Unl</a:t>
            </a:r>
            <a:r>
              <a:rPr b="1" lang="en" sz="1000"/>
              <a:t>ock</a:t>
            </a:r>
            <a:endParaRPr b="1" sz="1000"/>
          </a:p>
        </p:txBody>
      </p:sp>
      <p:sp>
        <p:nvSpPr>
          <p:cNvPr id="85" name="Google Shape;85;p13"/>
          <p:cNvSpPr/>
          <p:nvPr/>
        </p:nvSpPr>
        <p:spPr>
          <a:xfrm>
            <a:off x="1663300" y="1185375"/>
            <a:ext cx="439200" cy="25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71500" y="1166025"/>
            <a:ext cx="2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1500" y="1502925"/>
            <a:ext cx="2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>
            <a:off x="2480700" y="453225"/>
            <a:ext cx="22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can_read/can_write</a:t>
            </a:r>
            <a:endParaRPr b="1"/>
          </a:p>
        </p:txBody>
      </p:sp>
      <p:sp>
        <p:nvSpPr>
          <p:cNvPr id="89" name="Google Shape;89;p13"/>
          <p:cNvSpPr/>
          <p:nvPr/>
        </p:nvSpPr>
        <p:spPr>
          <a:xfrm>
            <a:off x="2397950" y="20018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can_read</a:t>
            </a:r>
            <a:r>
              <a:rPr b="1" lang="en" sz="1000">
                <a:solidFill>
                  <a:schemeClr val="dk1"/>
                </a:solidFill>
              </a:rPr>
              <a:t>():</a:t>
            </a:r>
            <a:endParaRPr sz="1000"/>
          </a:p>
        </p:txBody>
      </p:sp>
      <p:sp>
        <p:nvSpPr>
          <p:cNvPr id="90" name="Google Shape;90;p13"/>
          <p:cNvSpPr/>
          <p:nvPr/>
        </p:nvSpPr>
        <p:spPr>
          <a:xfrm>
            <a:off x="3534125" y="2001825"/>
            <a:ext cx="897600" cy="21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can_write</a:t>
            </a:r>
            <a:r>
              <a:rPr b="1" lang="en" sz="1000">
                <a:solidFill>
                  <a:schemeClr val="dk1"/>
                </a:solidFill>
              </a:rPr>
              <a:t>():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