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d56ac307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d56ac307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8875" y="2571750"/>
            <a:ext cx="2110500" cy="11952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</a:t>
            </a:r>
            <a:r>
              <a:rPr lang="en"/>
              <a:t> </a:t>
            </a:r>
            <a:r>
              <a:rPr b="1" lang="en"/>
              <a:t>DASHBOARD  ECU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EEPROM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</a:t>
            </a:r>
            <a:endParaRPr sz="1900"/>
          </a:p>
        </p:txBody>
      </p:sp>
      <p:sp>
        <p:nvSpPr>
          <p:cNvPr id="55" name="Google Shape;55;p13"/>
          <p:cNvSpPr/>
          <p:nvPr/>
        </p:nvSpPr>
        <p:spPr>
          <a:xfrm>
            <a:off x="3276725" y="3438800"/>
            <a:ext cx="1318200" cy="232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Key_ID</a:t>
            </a:r>
            <a:endParaRPr b="1"/>
          </a:p>
        </p:txBody>
      </p:sp>
      <p:sp>
        <p:nvSpPr>
          <p:cNvPr id="56" name="Google Shape;56;p13"/>
          <p:cNvSpPr/>
          <p:nvPr/>
        </p:nvSpPr>
        <p:spPr>
          <a:xfrm>
            <a:off x="756325" y="1487025"/>
            <a:ext cx="1402200" cy="7755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IGNITION ECU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024525" y="2003925"/>
            <a:ext cx="865800" cy="16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Key_ID</a:t>
            </a:r>
            <a:endParaRPr b="1"/>
          </a:p>
        </p:txBody>
      </p:sp>
      <p:cxnSp>
        <p:nvCxnSpPr>
          <p:cNvPr id="58" name="Google Shape;58;p13"/>
          <p:cNvCxnSpPr/>
          <p:nvPr/>
        </p:nvCxnSpPr>
        <p:spPr>
          <a:xfrm>
            <a:off x="1848300" y="3050750"/>
            <a:ext cx="9456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 flipH="1">
            <a:off x="1848350" y="2262425"/>
            <a:ext cx="25800" cy="78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1073675" y="3451375"/>
            <a:ext cx="17052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>
            <a:off x="1071875" y="2258050"/>
            <a:ext cx="900" cy="11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782025" y="581850"/>
            <a:ext cx="568800" cy="5556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951050" y="658050"/>
            <a:ext cx="167700" cy="168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951050" y="897750"/>
            <a:ext cx="167700" cy="168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271475" y="3972550"/>
            <a:ext cx="1371600" cy="7881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DOOR status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ECU   </a:t>
            </a:r>
            <a:endParaRPr b="1"/>
          </a:p>
        </p:txBody>
      </p:sp>
      <p:cxnSp>
        <p:nvCxnSpPr>
          <p:cNvPr id="66" name="Google Shape;66;p13"/>
          <p:cNvCxnSpPr/>
          <p:nvPr/>
        </p:nvCxnSpPr>
        <p:spPr>
          <a:xfrm>
            <a:off x="4470400" y="4124950"/>
            <a:ext cx="1783200" cy="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flipH="1" rot="10800000">
            <a:off x="4485650" y="3759075"/>
            <a:ext cx="15300" cy="3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 rot="-5400000">
            <a:off x="5435225" y="2824275"/>
            <a:ext cx="420600" cy="243900"/>
          </a:xfrm>
          <a:prstGeom prst="trapezoid">
            <a:avLst>
              <a:gd fmla="val 33934" name="adj"/>
            </a:avLst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4889375" y="2861150"/>
            <a:ext cx="617400" cy="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 flipH="1" rot="10800000">
            <a:off x="4889375" y="2997125"/>
            <a:ext cx="6327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/>
          <p:nvPr/>
        </p:nvSpPr>
        <p:spPr>
          <a:xfrm>
            <a:off x="5767475" y="2777625"/>
            <a:ext cx="167700" cy="337200"/>
          </a:xfrm>
          <a:prstGeom prst="arc">
            <a:avLst>
              <a:gd fmla="val 16200000" name="adj1"/>
              <a:gd fmla="val 39196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935175" y="2814975"/>
            <a:ext cx="121800" cy="262500"/>
          </a:xfrm>
          <a:prstGeom prst="arc">
            <a:avLst>
              <a:gd fmla="val 16200000" name="adj1"/>
              <a:gd fmla="val 39196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101100" y="2862225"/>
            <a:ext cx="65100" cy="168000"/>
          </a:xfrm>
          <a:prstGeom prst="arc">
            <a:avLst>
              <a:gd fmla="val 16200000" name="adj1"/>
              <a:gd fmla="val 39196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523575" y="3423797"/>
            <a:ext cx="121800" cy="26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605800" y="3368176"/>
            <a:ext cx="297000" cy="337200"/>
          </a:xfrm>
          <a:prstGeom prst="arc">
            <a:avLst>
              <a:gd fmla="val 13272114" name="adj1"/>
              <a:gd fmla="val 8201892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3"/>
          <p:cNvCxnSpPr/>
          <p:nvPr/>
        </p:nvCxnSpPr>
        <p:spPr>
          <a:xfrm flipH="1" rot="10800000">
            <a:off x="5843675" y="3294400"/>
            <a:ext cx="112500" cy="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 flipH="1" rot="10800000">
            <a:off x="5947025" y="3484938"/>
            <a:ext cx="161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5962925" y="3658263"/>
            <a:ext cx="153300" cy="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5895350" y="3804813"/>
            <a:ext cx="60900" cy="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flipH="1" rot="10800000">
            <a:off x="4898363" y="3479413"/>
            <a:ext cx="6327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 flipH="1" rot="10800000">
            <a:off x="4881725" y="3659588"/>
            <a:ext cx="6327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/>
          <p:nvPr/>
        </p:nvCxnSpPr>
        <p:spPr>
          <a:xfrm rot="10800000">
            <a:off x="3998200" y="3758775"/>
            <a:ext cx="15000" cy="8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/>
          <p:nvPr/>
        </p:nvCxnSpPr>
        <p:spPr>
          <a:xfrm>
            <a:off x="3997950" y="4582150"/>
            <a:ext cx="22557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3"/>
          <p:cNvSpPr txBox="1"/>
          <p:nvPr/>
        </p:nvSpPr>
        <p:spPr>
          <a:xfrm>
            <a:off x="1874150" y="2523225"/>
            <a:ext cx="5688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CANH</a:t>
            </a:r>
            <a:endParaRPr sz="1500"/>
          </a:p>
        </p:txBody>
      </p:sp>
      <p:sp>
        <p:nvSpPr>
          <p:cNvPr id="85" name="Google Shape;85;p13"/>
          <p:cNvSpPr txBox="1"/>
          <p:nvPr/>
        </p:nvSpPr>
        <p:spPr>
          <a:xfrm>
            <a:off x="586175" y="2923500"/>
            <a:ext cx="4875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CANL</a:t>
            </a:r>
            <a:endParaRPr sz="700"/>
          </a:p>
        </p:txBody>
      </p:sp>
      <p:sp>
        <p:nvSpPr>
          <p:cNvPr id="86" name="Google Shape;86;p13"/>
          <p:cNvSpPr txBox="1"/>
          <p:nvPr/>
        </p:nvSpPr>
        <p:spPr>
          <a:xfrm>
            <a:off x="4268450" y="4601400"/>
            <a:ext cx="4497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CANL</a:t>
            </a:r>
            <a:endParaRPr sz="700"/>
          </a:p>
        </p:txBody>
      </p:sp>
      <p:sp>
        <p:nvSpPr>
          <p:cNvPr id="87" name="Google Shape;87;p13"/>
          <p:cNvSpPr txBox="1"/>
          <p:nvPr/>
        </p:nvSpPr>
        <p:spPr>
          <a:xfrm>
            <a:off x="4981025" y="3861813"/>
            <a:ext cx="4497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CANH</a:t>
            </a:r>
            <a:endParaRPr sz="700"/>
          </a:p>
        </p:txBody>
      </p:sp>
      <p:sp>
        <p:nvSpPr>
          <p:cNvPr id="88" name="Google Shape;88;p13"/>
          <p:cNvSpPr/>
          <p:nvPr/>
        </p:nvSpPr>
        <p:spPr>
          <a:xfrm>
            <a:off x="1151850" y="2523225"/>
            <a:ext cx="617400" cy="1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Key_ID</a:t>
            </a:r>
            <a:endParaRPr sz="900"/>
          </a:p>
        </p:txBody>
      </p:sp>
      <p:sp>
        <p:nvSpPr>
          <p:cNvPr id="89" name="Google Shape;89;p13"/>
          <p:cNvSpPr/>
          <p:nvPr/>
        </p:nvSpPr>
        <p:spPr>
          <a:xfrm>
            <a:off x="4889200" y="4297750"/>
            <a:ext cx="945600" cy="1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DOOR_Status</a:t>
            </a:r>
            <a:endParaRPr sz="900"/>
          </a:p>
        </p:txBody>
      </p:sp>
      <p:sp>
        <p:nvSpPr>
          <p:cNvPr id="90" name="Google Shape;90;p13"/>
          <p:cNvSpPr txBox="1"/>
          <p:nvPr/>
        </p:nvSpPr>
        <p:spPr>
          <a:xfrm>
            <a:off x="6594575" y="2854400"/>
            <a:ext cx="9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Out_Put</a:t>
            </a:r>
            <a:endParaRPr b="1"/>
          </a:p>
        </p:txBody>
      </p:sp>
      <p:sp>
        <p:nvSpPr>
          <p:cNvPr id="91" name="Google Shape;91;p13"/>
          <p:cNvSpPr txBox="1"/>
          <p:nvPr/>
        </p:nvSpPr>
        <p:spPr>
          <a:xfrm>
            <a:off x="1709425" y="659550"/>
            <a:ext cx="12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CAN_Input</a:t>
            </a:r>
            <a:endParaRPr b="1"/>
          </a:p>
        </p:txBody>
      </p:sp>
      <p:sp>
        <p:nvSpPr>
          <p:cNvPr id="92" name="Google Shape;92;p13"/>
          <p:cNvSpPr txBox="1"/>
          <p:nvPr/>
        </p:nvSpPr>
        <p:spPr>
          <a:xfrm>
            <a:off x="6517650" y="3058250"/>
            <a:ext cx="2255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</a:endParaRPr>
          </a:p>
        </p:txBody>
      </p:sp>
      <p:cxnSp>
        <p:nvCxnSpPr>
          <p:cNvPr id="93" name="Google Shape;93;p13"/>
          <p:cNvCxnSpPr/>
          <p:nvPr/>
        </p:nvCxnSpPr>
        <p:spPr>
          <a:xfrm>
            <a:off x="816270" y="1137450"/>
            <a:ext cx="2730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/>
          <p:nvPr/>
        </p:nvCxnSpPr>
        <p:spPr>
          <a:xfrm>
            <a:off x="1021245" y="1137450"/>
            <a:ext cx="2730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3"/>
          <p:cNvSpPr/>
          <p:nvPr/>
        </p:nvSpPr>
        <p:spPr>
          <a:xfrm rot="5400000">
            <a:off x="1353350" y="2895050"/>
            <a:ext cx="461100" cy="393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 flipH="1">
            <a:off x="4173329" y="4005950"/>
            <a:ext cx="393300" cy="400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441525" y="514300"/>
            <a:ext cx="1097400" cy="8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890325" y="251800"/>
            <a:ext cx="2001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Ignition Key Input</a:t>
            </a:r>
            <a:endParaRPr b="1" sz="1200"/>
          </a:p>
        </p:txBody>
      </p:sp>
      <p:cxnSp>
        <p:nvCxnSpPr>
          <p:cNvPr id="99" name="Google Shape;99;p13"/>
          <p:cNvCxnSpPr/>
          <p:nvPr/>
        </p:nvCxnSpPr>
        <p:spPr>
          <a:xfrm flipH="1">
            <a:off x="1363688" y="459575"/>
            <a:ext cx="4878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3"/>
          <p:cNvSpPr/>
          <p:nvPr/>
        </p:nvSpPr>
        <p:spPr>
          <a:xfrm>
            <a:off x="6777275" y="1569700"/>
            <a:ext cx="865800" cy="788100"/>
          </a:xfrm>
          <a:prstGeom prst="wedgeRectCallout">
            <a:avLst>
              <a:gd fmla="val -112257" name="adj1"/>
              <a:gd fmla="val 14950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Lamp and Buzzer for warning and indications</a:t>
            </a:r>
            <a:r>
              <a:rPr b="1" lang="en" sz="1000">
                <a:solidFill>
                  <a:srgbClr val="FF9900"/>
                </a:solidFill>
              </a:rPr>
              <a:t> </a:t>
            </a:r>
            <a:endParaRPr b="1" sz="800"/>
          </a:p>
        </p:txBody>
      </p:sp>
      <p:sp>
        <p:nvSpPr>
          <p:cNvPr id="101" name="Google Shape;101;p13"/>
          <p:cNvSpPr/>
          <p:nvPr/>
        </p:nvSpPr>
        <p:spPr>
          <a:xfrm>
            <a:off x="7838400" y="3294400"/>
            <a:ext cx="1066800" cy="1111800"/>
          </a:xfrm>
          <a:prstGeom prst="wedgeRectCallout">
            <a:avLst>
              <a:gd fmla="val -63190" name="adj1"/>
              <a:gd fmla="val 706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134F5C"/>
                </a:solidFill>
              </a:rPr>
              <a:t>It will send the status of Door  locked or Unlock to Dashboard ECU</a:t>
            </a:r>
            <a:endParaRPr b="1" sz="10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02" name="Google Shape;102;p13"/>
          <p:cNvCxnSpPr/>
          <p:nvPr/>
        </p:nvCxnSpPr>
        <p:spPr>
          <a:xfrm flipH="1">
            <a:off x="691000" y="178900"/>
            <a:ext cx="75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/>
          <p:nvPr/>
        </p:nvCxnSpPr>
        <p:spPr>
          <a:xfrm flipH="1">
            <a:off x="912525" y="178900"/>
            <a:ext cx="75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3"/>
          <p:cNvCxnSpPr/>
          <p:nvPr/>
        </p:nvCxnSpPr>
        <p:spPr>
          <a:xfrm flipH="1">
            <a:off x="1134038" y="178900"/>
            <a:ext cx="75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3"/>
          <p:cNvSpPr txBox="1"/>
          <p:nvPr/>
        </p:nvSpPr>
        <p:spPr>
          <a:xfrm>
            <a:off x="5899000" y="2365550"/>
            <a:ext cx="6174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Buzzer</a:t>
            </a:r>
            <a:endParaRPr b="1" sz="1000"/>
          </a:p>
        </p:txBody>
      </p:sp>
      <p:sp>
        <p:nvSpPr>
          <p:cNvPr id="106" name="Google Shape;106;p13"/>
          <p:cNvSpPr txBox="1"/>
          <p:nvPr/>
        </p:nvSpPr>
        <p:spPr>
          <a:xfrm>
            <a:off x="6239675" y="3557325"/>
            <a:ext cx="6174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LAMP</a:t>
            </a:r>
            <a:endParaRPr b="1" sz="1000"/>
          </a:p>
        </p:txBody>
      </p:sp>
      <p:sp>
        <p:nvSpPr>
          <p:cNvPr id="107" name="Google Shape;107;p13"/>
          <p:cNvSpPr txBox="1"/>
          <p:nvPr/>
        </p:nvSpPr>
        <p:spPr>
          <a:xfrm>
            <a:off x="6298175" y="4826000"/>
            <a:ext cx="1318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Hardware_Input</a:t>
            </a:r>
            <a:endParaRPr b="1" sz="1100"/>
          </a:p>
        </p:txBody>
      </p:sp>
      <p:sp>
        <p:nvSpPr>
          <p:cNvPr id="108" name="Google Shape;108;p13"/>
          <p:cNvSpPr txBox="1"/>
          <p:nvPr/>
        </p:nvSpPr>
        <p:spPr>
          <a:xfrm flipH="1">
            <a:off x="3610900" y="251800"/>
            <a:ext cx="28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BLOCK DIAGRAM</a:t>
            </a:r>
            <a:endParaRPr b="1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