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4409" autoAdjust="0"/>
  </p:normalViewPr>
  <p:slideViewPr>
    <p:cSldViewPr>
      <p:cViewPr>
        <p:scale>
          <a:sx n="60" d="100"/>
          <a:sy n="60" d="100"/>
        </p:scale>
        <p:origin x="-78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C7EA-480B-413C-8497-478AE158A2D8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53D6-E751-4A3C-9828-75376606E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C7EA-480B-413C-8497-478AE158A2D8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53D6-E751-4A3C-9828-75376606E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4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4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C7EA-480B-413C-8497-478AE158A2D8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53D6-E751-4A3C-9828-75376606E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C7EA-480B-413C-8497-478AE158A2D8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53D6-E751-4A3C-9828-75376606E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C7EA-480B-413C-8497-478AE158A2D8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53D6-E751-4A3C-9828-75376606E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C7EA-480B-413C-8497-478AE158A2D8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53D6-E751-4A3C-9828-75376606E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3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C7EA-480B-413C-8497-478AE158A2D8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53D6-E751-4A3C-9828-75376606E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C7EA-480B-413C-8497-478AE158A2D8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53D6-E751-4A3C-9828-75376606E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C7EA-480B-413C-8497-478AE158A2D8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53D6-E751-4A3C-9828-75376606E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3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C7EA-480B-413C-8497-478AE158A2D8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53D6-E751-4A3C-9828-75376606E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9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C7EA-480B-413C-8497-478AE158A2D8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3"/>
            <a:ext cx="609600" cy="365125"/>
          </a:xfrm>
        </p:spPr>
        <p:txBody>
          <a:bodyPr/>
          <a:lstStyle/>
          <a:p>
            <a:fld id="{70A053D6-E751-4A3C-9828-75376606EF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3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3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4CC7EA-480B-413C-8497-478AE158A2D8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3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3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A053D6-E751-4A3C-9828-75376606EF2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610600" cy="1828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Occupant Classification System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7526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Rohith Raju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DelliPriya P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Ritik Rokade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Santhosh Kumar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Shraddha Chakraborty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2" y="762001"/>
          <a:ext cx="8839200" cy="5894195"/>
        </p:xfrm>
        <a:graphic>
          <a:graphicData uri="http://schemas.openxmlformats.org/drawingml/2006/table">
            <a:tbl>
              <a:tblPr/>
              <a:tblGrid>
                <a:gridCol w="779048"/>
                <a:gridCol w="749085"/>
                <a:gridCol w="3955167"/>
                <a:gridCol w="858951"/>
                <a:gridCol w="699147"/>
                <a:gridCol w="898901"/>
                <a:gridCol w="898901"/>
              </a:tblGrid>
              <a:tr h="16139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Object Type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Object Text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Task ID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Review ID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16139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OSC_ID1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Heading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Seat belt status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392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OSC_ID2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Definition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message is receiving or not. LED:- Light Emitting Diode is it semiconductor device which can emitte light when an electric current  passes through it. Register:- Register is a memory which is used to store data and fetch the data to CPU. CAN:- Controller Area Network, can is a mesaage based protocol for using transmitting and receiving the messages. 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3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OSC_ID3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Using CANCON register  we are setting different modes and buffers (TX and RX)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39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OSC_ID4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Requirement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 Receiving CAN message from seat belt status.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39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OSC_ID5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 If message is receving LED should be in OFF.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39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OSC_ID6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 If message is not receving LED should be in ON.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39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OSC_ID7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 Store the data in EEPROM byte 2 at bit 2 and  bit 3.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39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OSC_ID9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Heading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Occupant Status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OSC_ID10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Definition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passenger status.  PUSH-UP SWITCH:- A push-up switch is a memontary or non-latching switch which causes a temporary changing the state of an electrical circuit only while the switch is physically actuated.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39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OSC_ID11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78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OSC_ID12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Requirement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 If push switch 3&amp;4 both are OFFthen LED is ON ,we are transmiting  byte 0 at bit 0 and bit 1 both are cleared then it is a child occupant.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78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OSC_ID13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 If push switch 3 is off  4  is on then the LED is OFF,we are transmiting  byte 0 at bit 0 is clear and bit 1 is set then it is a 95% adult occupant.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78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OSC_ID14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 If push switch 3 is on 4 is off then LED is blink for every 5 sec,we are transmiting  byte 0 at bit 0 is set and bit 1 is clear then it is a small adult occupant.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78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OSC_ID15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 If push switch 3 and 4 both are on then LED is blink for every  10 sec,we are transmiting  byte 0 at bit 0 and bit 1 both are set then it is an empty occupant.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39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OSC_ID16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 Store the data in EEPROM.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39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OSC_ID17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Heading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Passenger Air bag status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39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OSC_ID18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Definition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air bag is enable or disable.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41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OSC_ID19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AIRBAG:- Airbag is safety device fitted inside a road vehicle, consisting of a cushion designed to inflate rapidly and protect passengers from impact in the event of collision. 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78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OSC_ID20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Requirement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 If Seat belt message is received and person is occupied then air bag should be enable.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78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OSC_ID21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 If Seat belt message is not received and person is occupied then air bag should be disable.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39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OSC_ID22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 In byte 7 setting bit 0 for storing data in EEPROM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39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OSC_ID23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 Transmiting  data using this ID:0x99 to the instrument cluster.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Proposed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311" marR="5311" marT="5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11" marR="5311" marT="53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12004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 Block Diagram of Occupant Classification System</a:t>
            </a:r>
          </a:p>
          <a:p>
            <a:pPr algn="ctr"/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6" name="Picture 5" descr="Screenshot (6).png"/>
          <p:cNvPicPr>
            <a:picLocks noChangeAspect="1"/>
          </p:cNvPicPr>
          <p:nvPr/>
        </p:nvPicPr>
        <p:blipFill>
          <a:blip r:embed="rId2"/>
          <a:srcRect l="14167" t="21838" r="15000" b="14427"/>
          <a:stretch>
            <a:fillRect/>
          </a:stretch>
        </p:blipFill>
        <p:spPr>
          <a:xfrm>
            <a:off x="152401" y="1371600"/>
            <a:ext cx="8887047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5112"/>
            <a:ext cx="8229600" cy="3992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Hardware Block Diagram of Occupant Classification System</a:t>
            </a:r>
            <a:endParaRPr lang="en-US" sz="2400" dirty="0"/>
          </a:p>
        </p:txBody>
      </p:sp>
      <p:pic>
        <p:nvPicPr>
          <p:cNvPr id="6" name="Picture 5" descr="Screenshot (7).png"/>
          <p:cNvPicPr>
            <a:picLocks noChangeAspect="1"/>
          </p:cNvPicPr>
          <p:nvPr/>
        </p:nvPicPr>
        <p:blipFill>
          <a:blip r:embed="rId2"/>
          <a:srcRect l="16667" t="20356" r="18333" b="14427"/>
          <a:stretch>
            <a:fillRect/>
          </a:stretch>
        </p:blipFill>
        <p:spPr>
          <a:xfrm>
            <a:off x="76200" y="1100016"/>
            <a:ext cx="8991600" cy="5072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Functional Block Diagram of Occupant Classification System</a:t>
            </a:r>
            <a:endParaRPr lang="en-US" sz="2400" dirty="0"/>
          </a:p>
        </p:txBody>
      </p:sp>
      <p:pic>
        <p:nvPicPr>
          <p:cNvPr id="4" name="Picture 3" descr="Screenshot (12).png"/>
          <p:cNvPicPr>
            <a:picLocks noChangeAspect="1"/>
          </p:cNvPicPr>
          <p:nvPr/>
        </p:nvPicPr>
        <p:blipFill>
          <a:blip r:embed="rId2"/>
          <a:srcRect l="25000" t="24803" r="24167" b="8498"/>
          <a:stretch>
            <a:fillRect/>
          </a:stretch>
        </p:blipFill>
        <p:spPr>
          <a:xfrm>
            <a:off x="152400" y="424096"/>
            <a:ext cx="8915400" cy="6357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Flowchart for Seat-Belt Status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WhatsApp Image 2022-07-29 at 2.55.2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381000"/>
            <a:ext cx="5006721" cy="6477000"/>
          </a:xfr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Flowchart of Occupant Status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4" name="Picture 3" descr="WhatsApp Image 2022-07-29 at 3.05.37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54" y="475512"/>
            <a:ext cx="4940046" cy="6382488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Cases</a:t>
            </a:r>
            <a:endParaRPr lang="en-U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0" y="914400"/>
          <a:ext cx="8839200" cy="5638800"/>
        </p:xfrm>
        <a:graphic>
          <a:graphicData uri="http://schemas.openxmlformats.org/drawingml/2006/table">
            <a:tbl>
              <a:tblPr/>
              <a:tblGrid>
                <a:gridCol w="662317"/>
                <a:gridCol w="1569598"/>
                <a:gridCol w="2551732"/>
                <a:gridCol w="2177479"/>
                <a:gridCol w="988937"/>
                <a:gridCol w="889137"/>
              </a:tblGrid>
              <a:tr h="234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Test Case ID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Precondition 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Test Case Steps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Expected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Obtained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Verdict(Pass/Fail)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OCS001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 Connecting ECU to CAN  BUS                  2. Connected Power Supply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CAN Bus connected or not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 Bus must be connected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 bus is connected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OCS002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message is receiving or not from CAN Bus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 is receiving from CAN Bus 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 is recevied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OCS003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 is receiving 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should be OFF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OFF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OCS004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 is not receiving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should be ON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ON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OCS005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Storing data (Write) in EEPROM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 must read the data which writen in EEPROM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Written the data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OCS006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1.Connected Power Supply                           2. Connections of LED and Switches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Manually giving input for Switch 3 and 2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Manually input should be received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Inputs are recevied 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OCS007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Turning OFF 3 and 2 both switches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Should be ON (Child)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ON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OCS008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Turning Switch 3 is OFF and Switch 2 is ON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Should be OFF (95% Adult)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OFF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OCS009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Turning Switch 3 is ON and Switch 2 is OFF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Should be blink for 5 Sec. (Small Adult)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blinking for 5 sec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OCS010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Turning Switch 3 is ON and Switch 2 is ON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Should be blink for 10 Sec. (Empty  Occupant)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blinking for 10 sec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OCS011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Storing data (Write) in EEPROM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 must read the data which writen in EEPROM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Written the data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OCS012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 Connecting Power Supply                         2. Connecting AirBag ECU                         3. Transmitting Seatbelt Status and Occupant Status to ECU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seatbelt status message is received and person occupied.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Airbag should be enable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 bag enabled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OCS013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seatbelt status message is not received and person occupied.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Airbag should be disable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 bag disabled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OCS014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Checking seatbelt status message is received and person not occupied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Airbag should be disable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 bag disabled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OCS015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Checing seatbelt status message is not received and person not occupied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Airbag shold be disable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 bag disabled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OCS016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Storing data (Write) in EEPROM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 must read the data which writen in EEPROM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Written the data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OCS017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Transmitting data through CAN Bus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Message must be transmit through can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CAN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Bus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Transmitting the messages</a:t>
                      </a:r>
                    </a:p>
                  </a:txBody>
                  <a:tcPr marL="6337" marR="6337" marT="6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 marL="6337" marR="6337" marT="6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96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238</TotalTime>
  <Words>968</Words>
  <Application>Microsoft Office PowerPoint</Application>
  <PresentationFormat>On-screen Show (4:3)</PresentationFormat>
  <Paragraphs>264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Occupant Classification System</vt:lpstr>
      <vt:lpstr>Slide 2</vt:lpstr>
      <vt:lpstr>Slide 3</vt:lpstr>
      <vt:lpstr>Hardware Block Diagram of Occupant Classification System</vt:lpstr>
      <vt:lpstr>Functional Block Diagram of Occupant Classification System</vt:lpstr>
      <vt:lpstr>Flowchart for Seat-Belt Status</vt:lpstr>
      <vt:lpstr>Slide 7</vt:lpstr>
      <vt:lpstr>Test Cases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</cp:revision>
  <dcterms:created xsi:type="dcterms:W3CDTF">2022-07-29T21:53:39Z</dcterms:created>
  <dcterms:modified xsi:type="dcterms:W3CDTF">2022-07-30T02:00:10Z</dcterms:modified>
</cp:coreProperties>
</file>