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76F0-E34C-DFAD-0B55-960EB22C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328FB-0D55-48E5-D3A3-A713171CC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A6F1-FCC3-5196-EB8D-4F24A5B2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9A5E-A1C8-4712-2D30-063C533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575C-3246-FB78-D72B-F38F7FE5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2D81-FEFE-8544-FB56-0FDDFE46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DC79-9B23-B8BD-29E5-2BAD861A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2646-4772-3FFE-377F-C0DFC810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C687-97F1-1537-1417-68D48C1D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E25A-D101-133D-06DC-93025EA6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3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34407-30A7-B9E4-0FCC-A9D77B2A1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41A5-D2AE-A06C-BF34-D46E770FB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F786-0C8B-1AD7-6FD2-F1EBE928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149E8-0A78-C825-F3AD-B115D669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C083-2EA5-12BB-585D-A206D341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3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8C0F-DEF4-0CC8-A545-1CC3A964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7E42-7B0C-A47A-AC84-D7E1B64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85A2-202A-B321-7D23-7E73C281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3C14-F809-9FD7-9D40-46025030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6474-F334-B8F4-D552-DBDA0D4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9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FF41-CBE1-6A40-05F3-7AC6A0B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2667-454B-1333-D721-789128C2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23F8-BFB1-DDCF-9B0A-13B86A82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22F3-C8EA-446C-925B-948E4567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8375-728C-5982-8609-34318B3D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3D07-AF2E-CAEE-36FF-E78D595B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D3AE-32B5-2724-6E19-BB83A464C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F56F-C09E-6E76-C996-055A2B8EB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DF851-88E7-D142-650A-7A63A354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67AF-E76F-477A-56E5-E4D77200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18A1-45DE-F706-41B2-25CC6492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C615-66F4-8F19-7796-53408F80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4DC8-BDB5-3D31-0E75-7FEFF7D0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3CBC-9700-1EE9-142B-2113D4B10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47626-BD17-DE2F-EDD0-1E18B807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CC774-02DA-A2CA-480E-91EDAA26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F6D85-8CFC-9062-07F8-60535362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D6D6D-0F98-422F-2B8D-19654C9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B9007-5F88-81F7-64D9-C389964B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5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31FC-57CA-504D-0B76-F9516D68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45227-FD7B-A1ED-5C77-856AE5FC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B9194-04F0-16BD-5697-F6990786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032BB-5C09-0B42-56CC-CFEA5CC7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A94D-A164-312E-236A-95093A2F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48E21-7050-722A-3E2D-FBE1F633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F58E-E9B4-BB66-70FC-6CBB67E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B8AB-FB07-BE58-56A4-1F2E9B9C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B377-8C33-FBED-A62D-E896CACA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03B2-8265-C874-122F-05916C29D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ED98-F44F-0915-EE33-4D481893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0B8E8-3443-7AF3-49B8-696056E8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2BB2-6298-4DD6-B1A7-218AEB3F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B900-C845-2198-350F-3BA331C2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72A7A-25C6-61D8-15B3-9CA0F9CFF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860B-463B-5879-95B1-7729BD645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BEAE7-673E-3584-7C8A-28C73B6F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6A92-4D5D-FE5E-41B2-276C755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BB2E-D0DD-5015-2DAD-96523BF7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5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774A6-D76E-2EA3-09AD-9D5527D3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F145-DA81-1478-215B-32EF6BE5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6BE3-3AB0-B550-8DCA-B3362939B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7A43-726E-45C9-887B-48CB38E9D27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6BCB-0DE3-0AE1-CEF3-13AE13EEC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752A-7C69-DFB5-3D6A-1CF80AEB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01FA-00B9-4191-8B98-44946BB6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881C-A276-D8A4-4FBE-DBDED4E6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786" y="449317"/>
            <a:ext cx="7667297" cy="2319968"/>
          </a:xfrm>
        </p:spPr>
        <p:txBody>
          <a:bodyPr>
            <a:normAutofit/>
          </a:bodyPr>
          <a:lstStyle/>
          <a:p>
            <a:r>
              <a:rPr lang="en-IN" b="1" dirty="0">
                <a:highlight>
                  <a:srgbClr val="0000FF"/>
                </a:highlight>
              </a:rPr>
              <a:t>Instrument </a:t>
            </a:r>
            <a:r>
              <a:rPr lang="en-IN" b="1" dirty="0">
                <a:solidFill>
                  <a:schemeClr val="bg1"/>
                </a:solidFill>
                <a:highlight>
                  <a:srgbClr val="0000FF"/>
                </a:highlight>
              </a:rPr>
              <a:t>cluster 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8C76E-CAFE-BC9E-08F9-BDE73A3C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3102"/>
            <a:ext cx="9144000" cy="552176"/>
          </a:xfrm>
        </p:spPr>
        <p:txBody>
          <a:bodyPr>
            <a:normAutofit/>
          </a:bodyPr>
          <a:lstStyle/>
          <a:p>
            <a:r>
              <a:rPr lang="en-IN" sz="3200" dirty="0"/>
              <a:t>SYSTEM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3688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86BDEB-2AAE-2DF9-A337-8B029F417F88}"/>
              </a:ext>
            </a:extLst>
          </p:cNvPr>
          <p:cNvSpPr/>
          <p:nvPr/>
        </p:nvSpPr>
        <p:spPr>
          <a:xfrm>
            <a:off x="7442638" y="3595853"/>
            <a:ext cx="2409497" cy="8749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000080"/>
                </a:highlight>
              </a:rPr>
              <a:t>INSTRUMENT CLUSTER</a:t>
            </a:r>
          </a:p>
          <a:p>
            <a:pPr algn="ctr"/>
            <a:endParaRPr lang="en-IN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sz="900" b="1" dirty="0">
                <a:solidFill>
                  <a:schemeClr val="bg1"/>
                </a:solidFill>
                <a:highlight>
                  <a:srgbClr val="000080"/>
                </a:highlight>
              </a:rPr>
              <a:t>PROCESS DATA STORED IN MEMORY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2BEE9-2B70-E106-42CF-D37DFF17B623}"/>
              </a:ext>
            </a:extLst>
          </p:cNvPr>
          <p:cNvSpPr/>
          <p:nvPr/>
        </p:nvSpPr>
        <p:spPr>
          <a:xfrm>
            <a:off x="1973973" y="4995043"/>
            <a:ext cx="2409497" cy="749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endParaRPr lang="en-IN" sz="9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  <a:highlight>
                  <a:srgbClr val="000080"/>
                </a:highlight>
              </a:rPr>
              <a:t>Data from other modules</a:t>
            </a:r>
          </a:p>
          <a:p>
            <a:pPr algn="ctr"/>
            <a:r>
              <a:rPr lang="en-IN" sz="1100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E27D2-3548-24B7-01CC-01C8D3C00F95}"/>
              </a:ext>
            </a:extLst>
          </p:cNvPr>
          <p:cNvSpPr/>
          <p:nvPr/>
        </p:nvSpPr>
        <p:spPr>
          <a:xfrm>
            <a:off x="4684986" y="3697014"/>
            <a:ext cx="2146738" cy="58857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000080"/>
                </a:highlight>
              </a:rPr>
              <a:t>Can transceiver</a:t>
            </a:r>
            <a:endParaRPr lang="en-IN" sz="12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AB8A5-DABF-664B-13AC-71652CB5F617}"/>
              </a:ext>
            </a:extLst>
          </p:cNvPr>
          <p:cNvSpPr/>
          <p:nvPr/>
        </p:nvSpPr>
        <p:spPr>
          <a:xfrm>
            <a:off x="2350375" y="3589283"/>
            <a:ext cx="1723697" cy="804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sz="1400" b="1" dirty="0">
                <a:solidFill>
                  <a:schemeClr val="bg1"/>
                </a:solidFill>
                <a:highlight>
                  <a:srgbClr val="000080"/>
                </a:highlight>
              </a:rPr>
              <a:t>PIC</a:t>
            </a:r>
          </a:p>
          <a:p>
            <a:pPr algn="ctr"/>
            <a:endParaRPr lang="en-IN" sz="14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sz="1400" b="1" dirty="0">
                <a:solidFill>
                  <a:schemeClr val="bg1"/>
                </a:solidFill>
                <a:highlight>
                  <a:srgbClr val="000080"/>
                </a:highlight>
              </a:rPr>
              <a:t> MICROCONTROLLER</a:t>
            </a:r>
          </a:p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03ADD6-9F0C-A1C7-D0BC-01748724BD40}"/>
              </a:ext>
            </a:extLst>
          </p:cNvPr>
          <p:cNvSpPr/>
          <p:nvPr/>
        </p:nvSpPr>
        <p:spPr>
          <a:xfrm>
            <a:off x="1973973" y="2241919"/>
            <a:ext cx="2409497" cy="874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sz="2000" b="1" dirty="0">
                <a:solidFill>
                  <a:schemeClr val="bg1"/>
                </a:solidFill>
                <a:highlight>
                  <a:srgbClr val="000080"/>
                </a:highlight>
              </a:rPr>
              <a:t>Computer</a:t>
            </a:r>
            <a:r>
              <a:rPr lang="en-IN" sz="900" b="1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</a:p>
          <a:p>
            <a:pPr algn="ctr"/>
            <a:endParaRPr lang="en-IN" sz="900" b="1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IN" sz="900" b="1" dirty="0">
                <a:solidFill>
                  <a:schemeClr val="bg1"/>
                </a:solidFill>
                <a:highlight>
                  <a:srgbClr val="000080"/>
                </a:highlight>
              </a:rPr>
              <a:t>to dump the code in micro-controller</a:t>
            </a:r>
          </a:p>
          <a:p>
            <a:pPr algn="ctr"/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D3E83C7-3D4E-AE1E-5609-0BEBEEE2DEFD}"/>
              </a:ext>
            </a:extLst>
          </p:cNvPr>
          <p:cNvSpPr/>
          <p:nvPr/>
        </p:nvSpPr>
        <p:spPr>
          <a:xfrm>
            <a:off x="353408" y="3569057"/>
            <a:ext cx="993228" cy="874985"/>
          </a:xfrm>
          <a:prstGeom prst="flowChartTermina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Trip switch reset</a:t>
            </a:r>
          </a:p>
        </p:txBody>
      </p:sp>
      <p:sp>
        <p:nvSpPr>
          <p:cNvPr id="9" name="Star: 12 Points 8">
            <a:extLst>
              <a:ext uri="{FF2B5EF4-FFF2-40B4-BE49-F238E27FC236}">
                <a16:creationId xmlns:a16="http://schemas.microsoft.com/office/drawing/2014/main" id="{6928CAC6-B562-BDDB-C96A-BD65457D345E}"/>
              </a:ext>
            </a:extLst>
          </p:cNvPr>
          <p:cNvSpPr/>
          <p:nvPr/>
        </p:nvSpPr>
        <p:spPr>
          <a:xfrm rot="687724">
            <a:off x="10602587" y="3739056"/>
            <a:ext cx="551793" cy="504496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F994A-E7ED-EBD6-A66F-6C472F6A59EA}"/>
              </a:ext>
            </a:extLst>
          </p:cNvPr>
          <p:cNvSpPr txBox="1"/>
          <p:nvPr/>
        </p:nvSpPr>
        <p:spPr>
          <a:xfrm>
            <a:off x="10052315" y="4327634"/>
            <a:ext cx="1652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Faulty status if input CAN </a:t>
            </a:r>
          </a:p>
          <a:p>
            <a:pPr algn="ctr"/>
            <a:r>
              <a:rPr lang="en-IN" sz="1100" dirty="0"/>
              <a:t>message is missing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66C3F44-F9D6-E909-D04D-CB43931307C5}"/>
              </a:ext>
            </a:extLst>
          </p:cNvPr>
          <p:cNvSpPr txBox="1">
            <a:spLocks/>
          </p:cNvSpPr>
          <p:nvPr/>
        </p:nvSpPr>
        <p:spPr>
          <a:xfrm>
            <a:off x="3025545" y="399532"/>
            <a:ext cx="5870718" cy="10105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highlight>
                  <a:srgbClr val="0000FF"/>
                </a:highlight>
              </a:rPr>
              <a:t>.  INSTRUMENT </a:t>
            </a:r>
            <a:r>
              <a:rPr lang="en-IN" b="1" dirty="0">
                <a:solidFill>
                  <a:schemeClr val="bg1"/>
                </a:solidFill>
                <a:highlight>
                  <a:srgbClr val="0000FF"/>
                </a:highlight>
              </a:rPr>
              <a:t>CLUSTER  . 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961276-CF93-67EC-7149-027E0E57DE12}"/>
              </a:ext>
            </a:extLst>
          </p:cNvPr>
          <p:cNvSpPr/>
          <p:nvPr/>
        </p:nvSpPr>
        <p:spPr>
          <a:xfrm>
            <a:off x="6948514" y="5910546"/>
            <a:ext cx="168442" cy="176463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B77F4BE-482B-DACA-0E00-25E452C5917F}"/>
              </a:ext>
            </a:extLst>
          </p:cNvPr>
          <p:cNvSpPr/>
          <p:nvPr/>
        </p:nvSpPr>
        <p:spPr>
          <a:xfrm>
            <a:off x="6948514" y="6176073"/>
            <a:ext cx="168442" cy="176463"/>
          </a:xfrm>
          <a:prstGeom prst="actionButtonBlan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A2074D-D5AA-4ECB-EA24-49EF1DBDBDFA}"/>
              </a:ext>
            </a:extLst>
          </p:cNvPr>
          <p:cNvSpPr/>
          <p:nvPr/>
        </p:nvSpPr>
        <p:spPr>
          <a:xfrm>
            <a:off x="6948514" y="6473129"/>
            <a:ext cx="168442" cy="176463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Action Button: Blank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30D8AFA-C2F2-6FC8-E983-10A47FCEFED1}"/>
              </a:ext>
            </a:extLst>
          </p:cNvPr>
          <p:cNvSpPr/>
          <p:nvPr/>
        </p:nvSpPr>
        <p:spPr>
          <a:xfrm>
            <a:off x="9220753" y="5914419"/>
            <a:ext cx="168442" cy="176463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8" name="Action Button: Blank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C14EE93-6951-249C-6446-811147B5C202}"/>
              </a:ext>
            </a:extLst>
          </p:cNvPr>
          <p:cNvSpPr/>
          <p:nvPr/>
        </p:nvSpPr>
        <p:spPr>
          <a:xfrm>
            <a:off x="9220753" y="6176073"/>
            <a:ext cx="168442" cy="176463"/>
          </a:xfrm>
          <a:prstGeom prst="actionButtonBlan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70360-0C44-67D3-DAB8-D67D083D93DA}"/>
              </a:ext>
            </a:extLst>
          </p:cNvPr>
          <p:cNvSpPr txBox="1"/>
          <p:nvPr/>
        </p:nvSpPr>
        <p:spPr>
          <a:xfrm>
            <a:off x="7211552" y="5856526"/>
            <a:ext cx="1576552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System block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A1B60-5B40-1A92-E70B-17751DAFEFD5}"/>
              </a:ext>
            </a:extLst>
          </p:cNvPr>
          <p:cNvSpPr txBox="1"/>
          <p:nvPr/>
        </p:nvSpPr>
        <p:spPr>
          <a:xfrm>
            <a:off x="7211552" y="6149263"/>
            <a:ext cx="157655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System block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019E-2F03-8A8D-607B-6F0BC95DB6B4}"/>
              </a:ext>
            </a:extLst>
          </p:cNvPr>
          <p:cNvSpPr txBox="1"/>
          <p:nvPr/>
        </p:nvSpPr>
        <p:spPr>
          <a:xfrm>
            <a:off x="7211552" y="6450288"/>
            <a:ext cx="157655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System block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927-FDB6-5017-AA04-463D1C009C4F}"/>
              </a:ext>
            </a:extLst>
          </p:cNvPr>
          <p:cNvSpPr txBox="1"/>
          <p:nvPr/>
        </p:nvSpPr>
        <p:spPr>
          <a:xfrm>
            <a:off x="9444376" y="6157851"/>
            <a:ext cx="1576552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System block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58236-10F4-A8CA-23E2-E0544151AE30}"/>
              </a:ext>
            </a:extLst>
          </p:cNvPr>
          <p:cNvSpPr txBox="1"/>
          <p:nvPr/>
        </p:nvSpPr>
        <p:spPr>
          <a:xfrm>
            <a:off x="9444376" y="5862286"/>
            <a:ext cx="1576552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System block 4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84A6DE7-0508-F328-6AF3-13D6F8E731AC}"/>
              </a:ext>
            </a:extLst>
          </p:cNvPr>
          <p:cNvSpPr/>
          <p:nvPr/>
        </p:nvSpPr>
        <p:spPr>
          <a:xfrm>
            <a:off x="4081954" y="3884956"/>
            <a:ext cx="603032" cy="153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0331595-D7B3-451D-FAC0-62DA84741ADB}"/>
              </a:ext>
            </a:extLst>
          </p:cNvPr>
          <p:cNvSpPr/>
          <p:nvPr/>
        </p:nvSpPr>
        <p:spPr>
          <a:xfrm>
            <a:off x="6839606" y="3914446"/>
            <a:ext cx="603032" cy="153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24FD45F-0B65-BCFA-AECB-4F7AA30BCD52}"/>
              </a:ext>
            </a:extLst>
          </p:cNvPr>
          <p:cNvSpPr/>
          <p:nvPr/>
        </p:nvSpPr>
        <p:spPr>
          <a:xfrm>
            <a:off x="1357146" y="3879143"/>
            <a:ext cx="993228" cy="142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AE55643-68E4-3A29-50A0-94618ECEAFEB}"/>
              </a:ext>
            </a:extLst>
          </p:cNvPr>
          <p:cNvSpPr/>
          <p:nvPr/>
        </p:nvSpPr>
        <p:spPr>
          <a:xfrm>
            <a:off x="9852134" y="3929694"/>
            <a:ext cx="813237" cy="153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D01E5D8-DC77-E670-AD52-32E5194B2262}"/>
              </a:ext>
            </a:extLst>
          </p:cNvPr>
          <p:cNvSpPr/>
          <p:nvPr/>
        </p:nvSpPr>
        <p:spPr>
          <a:xfrm rot="5400000">
            <a:off x="2943551" y="3259383"/>
            <a:ext cx="470338" cy="18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6EA0C9F-3D49-0AEC-92DE-1C1D44A43147}"/>
              </a:ext>
            </a:extLst>
          </p:cNvPr>
          <p:cNvSpPr/>
          <p:nvPr/>
        </p:nvSpPr>
        <p:spPr>
          <a:xfrm rot="16200000">
            <a:off x="2921619" y="4605245"/>
            <a:ext cx="579246" cy="16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32D11A7-5801-9BAC-0A3B-4B27CBB9225E}"/>
              </a:ext>
            </a:extLst>
          </p:cNvPr>
          <p:cNvSpPr txBox="1">
            <a:spLocks/>
          </p:cNvSpPr>
          <p:nvPr/>
        </p:nvSpPr>
        <p:spPr>
          <a:xfrm>
            <a:off x="3051349" y="1373689"/>
            <a:ext cx="5870718" cy="86568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highlight>
                  <a:srgbClr val="00FF00"/>
                </a:highlight>
              </a:rPr>
              <a:t>.  System </a:t>
            </a:r>
            <a:r>
              <a:rPr lang="en-IN" b="1" dirty="0">
                <a:solidFill>
                  <a:schemeClr val="bg1"/>
                </a:solidFill>
                <a:highlight>
                  <a:srgbClr val="00FF00"/>
                </a:highlight>
              </a:rPr>
              <a:t>block </a:t>
            </a:r>
            <a:r>
              <a:rPr lang="en-IN" b="1" dirty="0">
                <a:highlight>
                  <a:srgbClr val="00FF00"/>
                </a:highlight>
              </a:rPr>
              <a:t>diagram</a:t>
            </a:r>
            <a:r>
              <a:rPr lang="en-IN" b="1" dirty="0">
                <a:solidFill>
                  <a:schemeClr val="bg1"/>
                </a:solidFill>
                <a:highlight>
                  <a:srgbClr val="00FF00"/>
                </a:highlight>
              </a:rPr>
              <a:t> Speedometer .  </a:t>
            </a:r>
            <a:br>
              <a:rPr lang="en-IN" b="1" dirty="0">
                <a:highlight>
                  <a:srgbClr val="00FF00"/>
                </a:highlight>
              </a:rPr>
            </a:br>
            <a:endParaRPr lang="en-IN" b="1" dirty="0">
              <a:highlight>
                <a:srgbClr val="00FF00"/>
              </a:highligh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4D5F39-E0BD-AD38-BF7C-09F29D1D8593}"/>
              </a:ext>
            </a:extLst>
          </p:cNvPr>
          <p:cNvSpPr/>
          <p:nvPr/>
        </p:nvSpPr>
        <p:spPr>
          <a:xfrm>
            <a:off x="10746135" y="3879143"/>
            <a:ext cx="235184" cy="2359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ction Button: Blank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3F072C0-16D8-06A2-9402-9954F37BE23A}"/>
              </a:ext>
            </a:extLst>
          </p:cNvPr>
          <p:cNvSpPr/>
          <p:nvPr/>
        </p:nvSpPr>
        <p:spPr>
          <a:xfrm>
            <a:off x="9220753" y="6467304"/>
            <a:ext cx="168442" cy="176463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DC4CA-2433-1A69-4588-3AFE41E024B4}"/>
              </a:ext>
            </a:extLst>
          </p:cNvPr>
          <p:cNvSpPr txBox="1"/>
          <p:nvPr/>
        </p:nvSpPr>
        <p:spPr>
          <a:xfrm>
            <a:off x="9441528" y="6450288"/>
            <a:ext cx="1576552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Warning Lamp</a:t>
            </a:r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782CEB-8545-5B33-1466-9B2F36ED8280}"/>
              </a:ext>
            </a:extLst>
          </p:cNvPr>
          <p:cNvSpPr/>
          <p:nvPr/>
        </p:nvSpPr>
        <p:spPr>
          <a:xfrm>
            <a:off x="5656920" y="4366614"/>
            <a:ext cx="168442" cy="176463"/>
          </a:xfrm>
          <a:prstGeom prst="actionButtonBlan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36" name="Action Button: Blank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24FB3D-1301-3597-1450-54D8090CE35A}"/>
              </a:ext>
            </a:extLst>
          </p:cNvPr>
          <p:cNvSpPr/>
          <p:nvPr/>
        </p:nvSpPr>
        <p:spPr>
          <a:xfrm>
            <a:off x="8690075" y="4515613"/>
            <a:ext cx="168442" cy="176463"/>
          </a:xfrm>
          <a:prstGeom prst="actionButtonBlan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7" name="Action Button: Blank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F0AB5A8-330A-FCDF-EC8A-3FCC9926F4A2}"/>
              </a:ext>
            </a:extLst>
          </p:cNvPr>
          <p:cNvSpPr/>
          <p:nvPr/>
        </p:nvSpPr>
        <p:spPr>
          <a:xfrm>
            <a:off x="10794262" y="3467574"/>
            <a:ext cx="168442" cy="176463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8" name="Action Button: Blank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B100CBD-1BAE-9978-61D5-BE6B7A6DA976}"/>
              </a:ext>
            </a:extLst>
          </p:cNvPr>
          <p:cNvSpPr/>
          <p:nvPr/>
        </p:nvSpPr>
        <p:spPr>
          <a:xfrm>
            <a:off x="1674809" y="2612441"/>
            <a:ext cx="168442" cy="176463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EB4269-51FD-FE90-ACD5-3115BDD3E5F6}"/>
              </a:ext>
            </a:extLst>
          </p:cNvPr>
          <p:cNvSpPr/>
          <p:nvPr/>
        </p:nvSpPr>
        <p:spPr>
          <a:xfrm>
            <a:off x="2882907" y="3350034"/>
            <a:ext cx="168442" cy="176463"/>
          </a:xfrm>
          <a:prstGeom prst="actionButtonBlan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88D68C-FEE9-C354-E666-B25EC9A96CD7}"/>
              </a:ext>
            </a:extLst>
          </p:cNvPr>
          <p:cNvSpPr/>
          <p:nvPr/>
        </p:nvSpPr>
        <p:spPr>
          <a:xfrm>
            <a:off x="1674809" y="5345965"/>
            <a:ext cx="168442" cy="176463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85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82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Instrument cluster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cluster</dc:title>
  <dc:creator>srinivasan g</dc:creator>
  <cp:lastModifiedBy>srinivasan g</cp:lastModifiedBy>
  <cp:revision>7</cp:revision>
  <dcterms:created xsi:type="dcterms:W3CDTF">2022-09-20T05:53:03Z</dcterms:created>
  <dcterms:modified xsi:type="dcterms:W3CDTF">2022-09-27T12:20:25Z</dcterms:modified>
</cp:coreProperties>
</file>