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2" autoAdjust="0"/>
  </p:normalViewPr>
  <p:slideViewPr>
    <p:cSldViewPr>
      <p:cViewPr varScale="1">
        <p:scale>
          <a:sx n="50" d="100"/>
          <a:sy n="50" d="100"/>
        </p:scale>
        <p:origin x="-14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2839-BD80-45A9-9DAD-53A477B1A99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05BA-26BC-47C1-A7A4-BB8E4CE75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0"/>
            <a:ext cx="9144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Start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066800"/>
            <a:ext cx="3810000" cy="15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6400" y="1295400"/>
            <a:ext cx="8382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CAN_init</a:t>
            </a:r>
            <a:r>
              <a:rPr lang="en-US" sz="900" dirty="0" smtClean="0"/>
              <a:t>()</a:t>
            </a:r>
          </a:p>
          <a:p>
            <a:pPr algn="ctr"/>
            <a:r>
              <a:rPr lang="en-US" sz="900" dirty="0" smtClean="0"/>
              <a:t>TRIS</a:t>
            </a:r>
          </a:p>
          <a:p>
            <a:pPr algn="ctr"/>
            <a:r>
              <a:rPr lang="en-US" sz="900" dirty="0" smtClean="0"/>
              <a:t>RX</a:t>
            </a:r>
          </a:p>
          <a:p>
            <a:pPr algn="ctr"/>
            <a:r>
              <a:rPr lang="en-US" sz="900" dirty="0" smtClean="0"/>
              <a:t>TX</a:t>
            </a:r>
            <a:endParaRPr lang="en-US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4191000" y="1295400"/>
            <a:ext cx="914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Set baud rate</a:t>
            </a:r>
          </a:p>
          <a:p>
            <a:pPr algn="ctr"/>
            <a:r>
              <a:rPr lang="en-US" sz="900" dirty="0" smtClean="0"/>
              <a:t>CAWN</a:t>
            </a:r>
          </a:p>
          <a:p>
            <a:pPr algn="ctr"/>
            <a:r>
              <a:rPr lang="en-US" sz="900" dirty="0" smtClean="0"/>
              <a:t>BRGWN</a:t>
            </a:r>
          </a:p>
          <a:p>
            <a:pPr algn="ctr"/>
            <a:r>
              <a:rPr lang="en-US" sz="900" dirty="0" smtClean="0"/>
              <a:t>CANCON</a:t>
            </a:r>
          </a:p>
          <a:p>
            <a:pPr algn="ctr"/>
            <a:r>
              <a:rPr lang="en-US" sz="900" dirty="0" smtClean="0"/>
              <a:t>Delay</a:t>
            </a:r>
            <a:endParaRPr lang="en-US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2971800" y="1371600"/>
            <a:ext cx="838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 smtClean="0"/>
          </a:p>
          <a:p>
            <a:pPr algn="ctr"/>
            <a:endParaRPr lang="en-US" sz="900" dirty="0" smtClean="0"/>
          </a:p>
          <a:p>
            <a:pPr algn="ctr"/>
            <a:r>
              <a:rPr lang="en-US" sz="900" dirty="0" err="1" smtClean="0"/>
              <a:t>SYS_init</a:t>
            </a:r>
            <a:r>
              <a:rPr lang="en-US" sz="900" dirty="0" smtClean="0"/>
              <a:t>()</a:t>
            </a:r>
          </a:p>
          <a:p>
            <a:pPr algn="ctr"/>
            <a:r>
              <a:rPr lang="en-US" sz="900" dirty="0" smtClean="0"/>
              <a:t>GIE</a:t>
            </a:r>
          </a:p>
          <a:p>
            <a:pPr algn="ctr"/>
            <a:r>
              <a:rPr lang="en-US" sz="900" dirty="0" smtClean="0"/>
              <a:t>PEIE</a:t>
            </a:r>
          </a:p>
          <a:p>
            <a:pPr algn="ctr"/>
            <a:r>
              <a:rPr lang="en-US" sz="900" dirty="0" smtClean="0"/>
              <a:t>Delay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2895600"/>
            <a:ext cx="3352800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57400" y="3124200"/>
            <a:ext cx="838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MASK</a:t>
            </a:r>
          </a:p>
          <a:p>
            <a:pPr algn="ctr"/>
            <a:r>
              <a:rPr lang="en-US" sz="900" dirty="0" smtClean="0"/>
              <a:t>CANCON</a:t>
            </a:r>
          </a:p>
          <a:p>
            <a:pPr algn="ctr"/>
            <a:r>
              <a:rPr lang="en-US" sz="900" dirty="0" smtClean="0"/>
              <a:t>RX</a:t>
            </a:r>
          </a:p>
          <a:p>
            <a:pPr algn="ctr"/>
            <a:r>
              <a:rPr lang="en-US" sz="900" dirty="0" smtClean="0"/>
              <a:t>SIDL</a:t>
            </a:r>
          </a:p>
          <a:p>
            <a:pPr algn="ctr"/>
            <a:r>
              <a:rPr lang="en-US" sz="900" dirty="0" smtClean="0"/>
              <a:t>SIDH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0" y="3124200"/>
            <a:ext cx="838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FILTER</a:t>
            </a:r>
          </a:p>
          <a:p>
            <a:pPr algn="ctr"/>
            <a:r>
              <a:rPr lang="en-US" sz="900" dirty="0" smtClean="0"/>
              <a:t>CANCON</a:t>
            </a:r>
          </a:p>
          <a:p>
            <a:pPr algn="ctr"/>
            <a:r>
              <a:rPr lang="en-US" sz="900" dirty="0" smtClean="0"/>
              <a:t>RX</a:t>
            </a:r>
          </a:p>
          <a:p>
            <a:pPr algn="ctr"/>
            <a:r>
              <a:rPr lang="en-US" sz="900" dirty="0" smtClean="0"/>
              <a:t>SIDL</a:t>
            </a:r>
          </a:p>
          <a:p>
            <a:pPr algn="ctr"/>
            <a:r>
              <a:rPr lang="en-US" sz="900" dirty="0" smtClean="0"/>
              <a:t>SIDH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2895600" y="4876800"/>
            <a:ext cx="99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Receive the data</a:t>
            </a:r>
            <a:endParaRPr lang="en-US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4267200" y="4876800"/>
            <a:ext cx="9906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 message is received, green LED will ON</a:t>
            </a:r>
            <a:endParaRPr lang="en-US" sz="900" dirty="0"/>
          </a:p>
        </p:txBody>
      </p:sp>
      <p:sp>
        <p:nvSpPr>
          <p:cNvPr id="16" name="Diamond 15"/>
          <p:cNvSpPr/>
          <p:nvPr/>
        </p:nvSpPr>
        <p:spPr>
          <a:xfrm>
            <a:off x="2667000" y="5867400"/>
            <a:ext cx="1219200" cy="99060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Interrupt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1371600" y="6172200"/>
            <a:ext cx="990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Hardware switch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4267200" y="6096000"/>
            <a:ext cx="990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Indication LED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2743200" y="78486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Void main()</a:t>
            </a:r>
          </a:p>
          <a:p>
            <a:pPr algn="ctr"/>
            <a:r>
              <a:rPr lang="en-US" sz="900" dirty="0" smtClean="0"/>
              <a:t>System main()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2743200" y="7086600"/>
            <a:ext cx="9906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Void transmit</a:t>
            </a:r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5562600" y="48768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 message is not received, red LED will ON</a:t>
            </a:r>
            <a:endParaRPr lang="en-US" sz="900" dirty="0"/>
          </a:p>
        </p:txBody>
      </p:sp>
      <p:cxnSp>
        <p:nvCxnSpPr>
          <p:cNvPr id="24" name="Straight Arrow Connector 23"/>
          <p:cNvCxnSpPr>
            <a:stCxn id="4" idx="4"/>
          </p:cNvCxnSpPr>
          <p:nvPr/>
        </p:nvCxnSpPr>
        <p:spPr>
          <a:xfrm>
            <a:off x="3200400" y="6096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6600" y="2590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76600" y="44196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5" idx="1"/>
          </p:cNvCxnSpPr>
          <p:nvPr/>
        </p:nvCxnSpPr>
        <p:spPr>
          <a:xfrm>
            <a:off x="3886200" y="5105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22" idx="1"/>
          </p:cNvCxnSpPr>
          <p:nvPr/>
        </p:nvCxnSpPr>
        <p:spPr>
          <a:xfrm>
            <a:off x="5257800" y="5105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</p:cNvCxnSpPr>
          <p:nvPr/>
        </p:nvCxnSpPr>
        <p:spPr>
          <a:xfrm>
            <a:off x="3238500" y="83058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76600" y="53340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7" idx="3"/>
            <a:endCxn id="16" idx="1"/>
          </p:cNvCxnSpPr>
          <p:nvPr/>
        </p:nvCxnSpPr>
        <p:spPr>
          <a:xfrm flipV="1">
            <a:off x="2362200" y="6362700"/>
            <a:ext cx="3048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6" idx="2"/>
          </p:cNvCxnSpPr>
          <p:nvPr/>
        </p:nvCxnSpPr>
        <p:spPr>
          <a:xfrm>
            <a:off x="3276600" y="68580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1" idx="2"/>
            <a:endCxn id="20" idx="0"/>
          </p:cNvCxnSpPr>
          <p:nvPr/>
        </p:nvCxnSpPr>
        <p:spPr>
          <a:xfrm>
            <a:off x="3238500" y="7543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6" idx="3"/>
            <a:endCxn id="18" idx="1"/>
          </p:cNvCxnSpPr>
          <p:nvPr/>
        </p:nvCxnSpPr>
        <p:spPr>
          <a:xfrm flipV="1">
            <a:off x="3886200" y="6324600"/>
            <a:ext cx="3810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895600" y="8534400"/>
            <a:ext cx="6096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Stop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64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42</cp:revision>
  <dcterms:created xsi:type="dcterms:W3CDTF">2022-09-24T06:32:51Z</dcterms:created>
  <dcterms:modified xsi:type="dcterms:W3CDTF">2022-09-27T06:35:46Z</dcterms:modified>
</cp:coreProperties>
</file>