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74" r:id="rId5"/>
    <p:sldId id="262" r:id="rId6"/>
    <p:sldId id="275" r:id="rId7"/>
    <p:sldId id="258" r:id="rId8"/>
    <p:sldId id="259" r:id="rId9"/>
    <p:sldId id="260" r:id="rId10"/>
    <p:sldId id="261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C974-AD8B-40E7-BB7E-13F7B6962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84243"/>
            <a:ext cx="9669449" cy="1113183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  <a:endParaRPr lang="en-IN" sz="7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0BFC5-9358-40D8-BCA1-2056AE79A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487" y="2690192"/>
            <a:ext cx="7917777" cy="2584174"/>
          </a:xfrm>
        </p:spPr>
        <p:txBody>
          <a:bodyPr>
            <a:normAutofit/>
          </a:bodyPr>
          <a:lstStyle/>
          <a:p>
            <a:r>
              <a:rPr lang="en-US" dirty="0"/>
              <a:t>Brigosha Associates</a:t>
            </a:r>
          </a:p>
          <a:p>
            <a:r>
              <a:rPr lang="en-US" dirty="0"/>
              <a:t>Pranav R</a:t>
            </a:r>
          </a:p>
          <a:p>
            <a:r>
              <a:rPr lang="en-US" dirty="0"/>
              <a:t>Bhoomik</a:t>
            </a:r>
          </a:p>
          <a:p>
            <a:r>
              <a:rPr lang="en-US" dirty="0"/>
              <a:t>Sahana MS</a:t>
            </a:r>
          </a:p>
          <a:p>
            <a:r>
              <a:rPr lang="en-US" dirty="0"/>
              <a:t>Kavita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40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81CE-0D74-4251-AE4F-BCCCC355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94075E-8876-47E3-9907-AE0DFB958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373" y="1325217"/>
            <a:ext cx="5380383" cy="5420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7CDF5-ACB9-4A14-918E-DBFC44C27E3F}"/>
              </a:ext>
            </a:extLst>
          </p:cNvPr>
          <p:cNvSpPr txBox="1"/>
          <p:nvPr/>
        </p:nvSpPr>
        <p:spPr>
          <a:xfrm>
            <a:off x="1464365" y="1683025"/>
            <a:ext cx="115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 IN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61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F9B7F-9FCF-4A02-AF34-4062CD4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91" y="162339"/>
            <a:ext cx="5446644" cy="6533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27D8EC-58DB-48A2-96AB-401F014B6220}"/>
              </a:ext>
            </a:extLst>
          </p:cNvPr>
          <p:cNvSpPr txBox="1"/>
          <p:nvPr/>
        </p:nvSpPr>
        <p:spPr>
          <a:xfrm>
            <a:off x="1371600" y="748747"/>
            <a:ext cx="12523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0DCA6-0CE8-46DA-84BF-7DE3D03384B9}"/>
              </a:ext>
            </a:extLst>
          </p:cNvPr>
          <p:cNvSpPr txBox="1"/>
          <p:nvPr/>
        </p:nvSpPr>
        <p:spPr>
          <a:xfrm>
            <a:off x="1265582" y="836615"/>
            <a:ext cx="118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09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DDE6E6-250F-4185-A52E-B112EECA3FA4}"/>
              </a:ext>
            </a:extLst>
          </p:cNvPr>
          <p:cNvSpPr txBox="1"/>
          <p:nvPr/>
        </p:nvSpPr>
        <p:spPr>
          <a:xfrm>
            <a:off x="193964" y="549965"/>
            <a:ext cx="27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can_Engine_speed_read ()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07DF2-9F56-42CE-B889-0FBA57A9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17" y="429491"/>
            <a:ext cx="633152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2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D736C-CE12-4053-8850-25DB48C372C1}"/>
              </a:ext>
            </a:extLst>
          </p:cNvPr>
          <p:cNvSpPr txBox="1"/>
          <p:nvPr/>
        </p:nvSpPr>
        <p:spPr>
          <a:xfrm>
            <a:off x="1398103" y="556591"/>
            <a:ext cx="182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warning_led 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A7BA8-830E-4316-BE7C-7E2DCA8E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3" y="429491"/>
            <a:ext cx="5444836" cy="61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1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F36979-F8D4-48E3-892E-50B31661C1DB}"/>
              </a:ext>
            </a:extLst>
          </p:cNvPr>
          <p:cNvSpPr txBox="1"/>
          <p:nvPr/>
        </p:nvSpPr>
        <p:spPr>
          <a:xfrm>
            <a:off x="980661" y="790666"/>
            <a:ext cx="257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transmit_speed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CF851-AA33-4EB9-850E-A98B3C16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4" y="346364"/>
            <a:ext cx="5985163" cy="63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2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653A30-B276-4F54-A699-C5CEE5D1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5" y="328385"/>
            <a:ext cx="6149009" cy="6201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A1276-1259-4E64-92CB-85BADB58C43A}"/>
              </a:ext>
            </a:extLst>
          </p:cNvPr>
          <p:cNvSpPr txBox="1"/>
          <p:nvPr/>
        </p:nvSpPr>
        <p:spPr>
          <a:xfrm>
            <a:off x="457200" y="845127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eeprom1_write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79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D6AF18-DC14-42BB-8720-E986A3C89C07}"/>
              </a:ext>
            </a:extLst>
          </p:cNvPr>
          <p:cNvSpPr txBox="1"/>
          <p:nvPr/>
        </p:nvSpPr>
        <p:spPr>
          <a:xfrm>
            <a:off x="251792" y="52346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</a:t>
            </a:r>
            <a:endParaRPr lang="en-IN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E244C-1993-4E3C-9B1B-F5FF26F1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852487"/>
            <a:ext cx="6262253" cy="58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7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47DB-2556-4D2E-AF05-989B2C22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EFE8-2CEA-4406-B5E4-47DF2C26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the driver tireless.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the engine is running at a constant rpm, the vehicle returns good fuel economy.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 sticks to speed limit on the particular road, which makes driving safe and pleasant.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45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045E-24A1-49B0-8B0A-755F6AE8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51206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2F3F-65E0-4B85-872E-CD3597B0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Harder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Slow Down Quickly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 to Drive in Bad Weather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Get Distracted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 road conditions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0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C4A-2CD6-4A95-9FA5-47E53CF0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7986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361CE-1035-416A-ACB8-A15BE83C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4" y="1808953"/>
            <a:ext cx="9185563" cy="45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882C-08A6-4320-BA0D-9C6824E8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782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FF57-C590-4A00-9C36-06A88AF2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8226"/>
            <a:ext cx="9001804" cy="489005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 also known also as speed control. It is a system that automatically/constantly maintain the speed of the vehicle.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 is a feature that helps reduce such fatigue drivers would feel while driving a long distance.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drivers to keep their vehicle at a constant speed, there is less risk of  the driver accelerating and speeding past other drivers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ttps://qph.cf2.quoracdn.net/main-qimg-7f595a3eb5680c6270e4780a144c601c.webp">
            <a:extLst>
              <a:ext uri="{FF2B5EF4-FFF2-40B4-BE49-F238E27FC236}">
                <a16:creationId xmlns:a16="http://schemas.microsoft.com/office/drawing/2014/main" id="{09F262B7-EC38-4D62-B2F4-673F0C1E2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https://qph.cf2.quoracdn.net/main-qimg-7f595a3eb5680c6270e4780a144c601c.webp">
            <a:extLst>
              <a:ext uri="{FF2B5EF4-FFF2-40B4-BE49-F238E27FC236}">
                <a16:creationId xmlns:a16="http://schemas.microsoft.com/office/drawing/2014/main" id="{089F79FE-6F87-4463-96C1-C467224A1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6" descr="C:\Users\DELL\Downloads\kkkk.webp">
            <a:extLst>
              <a:ext uri="{FF2B5EF4-FFF2-40B4-BE49-F238E27FC236}">
                <a16:creationId xmlns:a16="http://schemas.microsoft.com/office/drawing/2014/main" id="{F2F0527B-51A5-4A28-9EF2-9F83BAB2C3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5462D-51B4-44AD-8F84-53A20827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86200"/>
            <a:ext cx="3061252" cy="18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9F19-01E4-4304-B1CB-9C181763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3" y="692727"/>
            <a:ext cx="10058400" cy="4862946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9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4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936F-38AD-46A6-B2C2-11D7423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85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F932A1-3AD2-433B-A2BC-23DA2D4B7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457740"/>
            <a:ext cx="9157253" cy="49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6C87-9D20-46A9-A89A-B02839BD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70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4762DE-85A0-43DB-92F5-7BE012F27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1" y="1696279"/>
            <a:ext cx="8123582" cy="32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5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E490-50D6-44EF-BE7A-BEA37784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8" y="500733"/>
            <a:ext cx="10058400" cy="78757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A7A12-8520-49D6-B35F-ED5D1967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8" y="1470990"/>
            <a:ext cx="10177669" cy="44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B61C-3A4E-4244-9723-0A581B0E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6" y="110559"/>
            <a:ext cx="10058400" cy="6550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ADC907-BFFF-4F27-8465-E9470455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436" y="1059275"/>
            <a:ext cx="9876320" cy="2621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CB0548-E5C3-488E-A482-32B29894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52" y="3891281"/>
            <a:ext cx="9780104" cy="2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3AFE-A47C-4855-A232-EFF52846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43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B7822B43-EB0E-4B0E-BA2A-AF4A04647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69" y="1510747"/>
            <a:ext cx="6520069" cy="51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D7A2-4725-4611-AE08-A9A3FFD4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432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  <a:endParaRPr lang="en-IN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5F316-C82F-4164-BB70-4D92C745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3" y="1258957"/>
            <a:ext cx="8375373" cy="53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D665-32F9-42E9-9483-2BFE0EFB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2644"/>
            <a:ext cx="10058400" cy="59634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diagram</a:t>
            </a:r>
            <a:endParaRPr lang="en-IN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7EBB64-EC81-41CB-A9E3-9264B72B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7" y="767609"/>
            <a:ext cx="8494642" cy="52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81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638</TotalTime>
  <Words>186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Rockwell</vt:lpstr>
      <vt:lpstr>Rockwell Condensed</vt:lpstr>
      <vt:lpstr>Times New Roman</vt:lpstr>
      <vt:lpstr>Wingdings</vt:lpstr>
      <vt:lpstr>Wood Type</vt:lpstr>
      <vt:lpstr>Cruise control</vt:lpstr>
      <vt:lpstr>Introduction</vt:lpstr>
      <vt:lpstr>requirements</vt:lpstr>
      <vt:lpstr>requirements</vt:lpstr>
      <vt:lpstr>Test cases</vt:lpstr>
      <vt:lpstr>Test cases</vt:lpstr>
      <vt:lpstr>Hardware block diagram</vt:lpstr>
      <vt:lpstr>System block diagram</vt:lpstr>
      <vt:lpstr>Functional diagram</vt:lpstr>
      <vt:lpstr>Sequential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Test 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Cruise control</dc:title>
  <dc:creator>DELL</dc:creator>
  <cp:lastModifiedBy>DELL</cp:lastModifiedBy>
  <cp:revision>35</cp:revision>
  <dcterms:created xsi:type="dcterms:W3CDTF">2022-10-07T04:58:08Z</dcterms:created>
  <dcterms:modified xsi:type="dcterms:W3CDTF">2022-10-08T09:16:34Z</dcterms:modified>
</cp:coreProperties>
</file>