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metadata" ContentType="application/binary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0" roundtripDataSignature="AMtx7mhz4QSxUrFHXEQKV6/W8cYvsaAvI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customschemas.google.com/relationships/presentationmetadata" Target="metadata"/><Relationship Id="rId4" Type="http://schemas.openxmlformats.org/officeDocument/2006/relationships/slide" Target="slides/slide3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2" y="1"/>
            <a:ext cx="3076575" cy="512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75" tIns="45725" rIns="91475" bIns="457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021139" y="1"/>
            <a:ext cx="3076575" cy="512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75" tIns="45725" rIns="91475" bIns="45725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990600" y="766763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9614" y="4862514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75" tIns="45725" rIns="91475" bIns="45725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2" y="9720264"/>
            <a:ext cx="3076575" cy="512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75" tIns="45725" rIns="91475" bIns="457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021139" y="9720264"/>
            <a:ext cx="3076575" cy="512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75" tIns="45725" rIns="91475" bIns="457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709614" y="4862514"/>
            <a:ext cx="5680075" cy="4605337"/>
          </a:xfrm>
          <a:prstGeom prst="rect">
            <a:avLst/>
          </a:prstGeom>
        </p:spPr>
        <p:txBody>
          <a:bodyPr spcFirstLastPara="1" wrap="square" lIns="91475" tIns="45725" rIns="91475" bIns="457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6763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5de979bbf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6763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5de979bbf0_0_0:notes"/>
          <p:cNvSpPr txBox="1">
            <a:spLocks noGrp="1"/>
          </p:cNvSpPr>
          <p:nvPr>
            <p:ph type="body" idx="1"/>
          </p:nvPr>
        </p:nvSpPr>
        <p:spPr>
          <a:xfrm>
            <a:off x="709614" y="4862514"/>
            <a:ext cx="5680200" cy="4605300"/>
          </a:xfrm>
          <a:prstGeom prst="rect">
            <a:avLst/>
          </a:prstGeom>
        </p:spPr>
        <p:txBody>
          <a:bodyPr spcFirstLastPara="1" wrap="square" lIns="91475" tIns="45725" rIns="91475" bIns="457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g15de979bbf0_0_0:notes"/>
          <p:cNvSpPr txBox="1">
            <a:spLocks noGrp="1"/>
          </p:cNvSpPr>
          <p:nvPr>
            <p:ph type="sldNum" idx="12"/>
          </p:nvPr>
        </p:nvSpPr>
        <p:spPr>
          <a:xfrm>
            <a:off x="4021139" y="9720264"/>
            <a:ext cx="3076500" cy="512700"/>
          </a:xfrm>
          <a:prstGeom prst="rect">
            <a:avLst/>
          </a:prstGeom>
        </p:spPr>
        <p:txBody>
          <a:bodyPr spcFirstLastPara="1" wrap="square" lIns="91475" tIns="45725" rIns="91475" bIns="457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5de979bbf0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6763"/>
            <a:ext cx="5118000" cy="3838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5de979bbf0_0_8:notes"/>
          <p:cNvSpPr txBox="1">
            <a:spLocks noGrp="1"/>
          </p:cNvSpPr>
          <p:nvPr>
            <p:ph type="body" idx="1"/>
          </p:nvPr>
        </p:nvSpPr>
        <p:spPr>
          <a:xfrm>
            <a:off x="709614" y="4862514"/>
            <a:ext cx="5680200" cy="4605300"/>
          </a:xfrm>
          <a:prstGeom prst="rect">
            <a:avLst/>
          </a:prstGeom>
        </p:spPr>
        <p:txBody>
          <a:bodyPr spcFirstLastPara="1" wrap="square" lIns="91475" tIns="45725" rIns="91475" bIns="457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g15de979bbf0_0_8:notes"/>
          <p:cNvSpPr txBox="1">
            <a:spLocks noGrp="1"/>
          </p:cNvSpPr>
          <p:nvPr>
            <p:ph type="sldNum" idx="12"/>
          </p:nvPr>
        </p:nvSpPr>
        <p:spPr>
          <a:xfrm>
            <a:off x="4021139" y="9720264"/>
            <a:ext cx="3076500" cy="512700"/>
          </a:xfrm>
          <a:prstGeom prst="rect">
            <a:avLst/>
          </a:prstGeom>
        </p:spPr>
        <p:txBody>
          <a:bodyPr spcFirstLastPara="1" wrap="square" lIns="91475" tIns="45725" rIns="91475" bIns="457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5f23b6259d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6763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5f23b6259d_1_5:notes"/>
          <p:cNvSpPr txBox="1">
            <a:spLocks noGrp="1"/>
          </p:cNvSpPr>
          <p:nvPr>
            <p:ph type="body" idx="1"/>
          </p:nvPr>
        </p:nvSpPr>
        <p:spPr>
          <a:xfrm>
            <a:off x="709614" y="4862514"/>
            <a:ext cx="5680200" cy="4605300"/>
          </a:xfrm>
          <a:prstGeom prst="rect">
            <a:avLst/>
          </a:prstGeom>
        </p:spPr>
        <p:txBody>
          <a:bodyPr spcFirstLastPara="1" wrap="square" lIns="91475" tIns="45725" rIns="91475" bIns="457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15f23b6259d_1_5:notes"/>
          <p:cNvSpPr txBox="1">
            <a:spLocks noGrp="1"/>
          </p:cNvSpPr>
          <p:nvPr>
            <p:ph type="sldNum" idx="12"/>
          </p:nvPr>
        </p:nvSpPr>
        <p:spPr>
          <a:xfrm>
            <a:off x="4021139" y="9720264"/>
            <a:ext cx="3076500" cy="512700"/>
          </a:xfrm>
          <a:prstGeom prst="rect">
            <a:avLst/>
          </a:prstGeom>
        </p:spPr>
        <p:txBody>
          <a:bodyPr spcFirstLastPara="1" wrap="square" lIns="91475" tIns="45725" rIns="91475" bIns="457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t>4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5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2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12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2" name="Google Shape;62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3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3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/>
          <p:nvPr/>
        </p:nvSpPr>
        <p:spPr>
          <a:xfrm>
            <a:off x="2814196" y="2781276"/>
            <a:ext cx="1674158" cy="1120589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Occupant Classification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libri"/>
              <a:buNone/>
            </a:pPr>
            <a:r>
              <a:rPr lang="en-US"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(Processed data stored in Memory)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"/>
          <p:cNvSpPr/>
          <p:nvPr/>
        </p:nvSpPr>
        <p:spPr>
          <a:xfrm>
            <a:off x="5212442" y="2902257"/>
            <a:ext cx="255494" cy="224117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"/>
          <p:cNvSpPr txBox="1"/>
          <p:nvPr/>
        </p:nvSpPr>
        <p:spPr>
          <a:xfrm>
            <a:off x="5467936" y="2902257"/>
            <a:ext cx="1268946" cy="751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Faulty status if input CAN message is missing</a:t>
            </a:r>
            <a:endParaRPr/>
          </a:p>
        </p:txBody>
      </p:sp>
      <p:cxnSp>
        <p:nvCxnSpPr>
          <p:cNvPr id="91" name="Google Shape;91;p1"/>
          <p:cNvCxnSpPr>
            <a:endCxn id="89" idx="2"/>
          </p:cNvCxnSpPr>
          <p:nvPr/>
        </p:nvCxnSpPr>
        <p:spPr>
          <a:xfrm>
            <a:off x="4488242" y="3014316"/>
            <a:ext cx="724200" cy="0"/>
          </a:xfrm>
          <a:prstGeom prst="straightConnector1">
            <a:avLst/>
          </a:prstGeom>
          <a:noFill/>
          <a:ln w="28575" cap="flat" cmpd="sng">
            <a:solidFill>
              <a:srgbClr val="4A7DBA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92" name="Google Shape;92;p1"/>
          <p:cNvSpPr txBox="1"/>
          <p:nvPr/>
        </p:nvSpPr>
        <p:spPr>
          <a:xfrm>
            <a:off x="4616101" y="2696675"/>
            <a:ext cx="724088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HW O/P</a:t>
            </a:r>
            <a:endParaRPr/>
          </a:p>
        </p:txBody>
      </p:sp>
      <p:sp>
        <p:nvSpPr>
          <p:cNvPr id="93" name="Google Shape;93;p1"/>
          <p:cNvSpPr/>
          <p:nvPr/>
        </p:nvSpPr>
        <p:spPr>
          <a:xfrm>
            <a:off x="2452151" y="1551813"/>
            <a:ext cx="2552464" cy="608821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Seat belt status</a:t>
            </a:r>
            <a:endParaRPr/>
          </a:p>
        </p:txBody>
      </p:sp>
      <p:sp>
        <p:nvSpPr>
          <p:cNvPr id="94" name="Google Shape;94;p1"/>
          <p:cNvSpPr/>
          <p:nvPr/>
        </p:nvSpPr>
        <p:spPr>
          <a:xfrm>
            <a:off x="3587015" y="2172455"/>
            <a:ext cx="245444" cy="608821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B6DDE7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"/>
          <p:cNvSpPr/>
          <p:nvPr/>
        </p:nvSpPr>
        <p:spPr>
          <a:xfrm>
            <a:off x="2301241" y="4792930"/>
            <a:ext cx="2854283" cy="872754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Passenger Airbag Disable/Enable</a:t>
            </a:r>
            <a:endParaRPr/>
          </a:p>
          <a:p>
            <a:pPr marL="228600" marR="0" lvl="0" indent="-1524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"/>
          <p:cNvSpPr/>
          <p:nvPr/>
        </p:nvSpPr>
        <p:spPr>
          <a:xfrm>
            <a:off x="3577389" y="3901865"/>
            <a:ext cx="255070" cy="877065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B6DDE7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"/>
          <p:cNvSpPr txBox="1"/>
          <p:nvPr/>
        </p:nvSpPr>
        <p:spPr>
          <a:xfrm>
            <a:off x="3798363" y="4136356"/>
            <a:ext cx="724088" cy="421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O/P</a:t>
            </a:r>
            <a:endParaRPr/>
          </a:p>
        </p:txBody>
      </p:sp>
      <p:sp>
        <p:nvSpPr>
          <p:cNvPr id="98" name="Google Shape;98;p1"/>
          <p:cNvSpPr txBox="1"/>
          <p:nvPr/>
        </p:nvSpPr>
        <p:spPr>
          <a:xfrm>
            <a:off x="3748427" y="2333381"/>
            <a:ext cx="724088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I/P</a:t>
            </a:r>
            <a:endParaRPr/>
          </a:p>
        </p:txBody>
      </p:sp>
      <p:sp>
        <p:nvSpPr>
          <p:cNvPr id="99" name="Google Shape;99;p1"/>
          <p:cNvSpPr/>
          <p:nvPr/>
        </p:nvSpPr>
        <p:spPr>
          <a:xfrm>
            <a:off x="7765477" y="6345332"/>
            <a:ext cx="255494" cy="224117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"/>
          <p:cNvSpPr txBox="1"/>
          <p:nvPr/>
        </p:nvSpPr>
        <p:spPr>
          <a:xfrm>
            <a:off x="8020971" y="6345331"/>
            <a:ext cx="1059180" cy="2565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Warning lamp</a:t>
            </a:r>
            <a:endParaRPr/>
          </a:p>
        </p:txBody>
      </p:sp>
      <p:cxnSp>
        <p:nvCxnSpPr>
          <p:cNvPr id="101" name="Google Shape;101;p1"/>
          <p:cNvCxnSpPr/>
          <p:nvPr/>
        </p:nvCxnSpPr>
        <p:spPr>
          <a:xfrm>
            <a:off x="2090107" y="3359116"/>
            <a:ext cx="724088" cy="1"/>
          </a:xfrm>
          <a:prstGeom prst="straightConnector1">
            <a:avLst/>
          </a:prstGeom>
          <a:noFill/>
          <a:ln w="28575" cap="flat" cmpd="sng">
            <a:solidFill>
              <a:srgbClr val="4A7DBA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02" name="Google Shape;102;p1"/>
          <p:cNvSpPr txBox="1"/>
          <p:nvPr/>
        </p:nvSpPr>
        <p:spPr>
          <a:xfrm>
            <a:off x="2196657" y="3004363"/>
            <a:ext cx="724088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HW I/P</a:t>
            </a:r>
            <a:endParaRPr/>
          </a:p>
        </p:txBody>
      </p:sp>
      <p:sp>
        <p:nvSpPr>
          <p:cNvPr id="103" name="Google Shape;103;p1"/>
          <p:cNvSpPr txBox="1"/>
          <p:nvPr/>
        </p:nvSpPr>
        <p:spPr>
          <a:xfrm>
            <a:off x="522498" y="3099510"/>
            <a:ext cx="1582112" cy="461665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SW3 and SW4 combination</a:t>
            </a:r>
            <a:endParaRPr/>
          </a:p>
        </p:txBody>
      </p:sp>
      <p:sp>
        <p:nvSpPr>
          <p:cNvPr id="104" name="Google Shape;104;p1"/>
          <p:cNvSpPr/>
          <p:nvPr/>
        </p:nvSpPr>
        <p:spPr>
          <a:xfrm>
            <a:off x="6873688" y="3265974"/>
            <a:ext cx="1889400" cy="23997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SW3, SW4: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00 : Child : Lamp ON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01 : Adult 95% : Lamp OFF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10: Small adult : Lamp blink every 5 sec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 : Empty : Lamp blink every 10 sec</a:t>
            </a:r>
            <a:endParaRPr/>
          </a:p>
        </p:txBody>
      </p:sp>
      <p:sp>
        <p:nvSpPr>
          <p:cNvPr id="105" name="Google Shape;105;p1"/>
          <p:cNvSpPr/>
          <p:nvPr/>
        </p:nvSpPr>
        <p:spPr>
          <a:xfrm>
            <a:off x="5153098" y="3555580"/>
            <a:ext cx="255494" cy="224117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1"/>
          <p:cNvSpPr txBox="1"/>
          <p:nvPr/>
        </p:nvSpPr>
        <p:spPr>
          <a:xfrm>
            <a:off x="5408592" y="3555579"/>
            <a:ext cx="1268946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Occupant status</a:t>
            </a:r>
            <a:endParaRPr/>
          </a:p>
        </p:txBody>
      </p:sp>
      <p:cxnSp>
        <p:nvCxnSpPr>
          <p:cNvPr id="107" name="Google Shape;107;p1"/>
          <p:cNvCxnSpPr>
            <a:endCxn id="105" idx="2"/>
          </p:cNvCxnSpPr>
          <p:nvPr/>
        </p:nvCxnSpPr>
        <p:spPr>
          <a:xfrm>
            <a:off x="4428898" y="3667639"/>
            <a:ext cx="724200" cy="0"/>
          </a:xfrm>
          <a:prstGeom prst="straightConnector1">
            <a:avLst/>
          </a:prstGeom>
          <a:noFill/>
          <a:ln w="28575" cap="flat" cmpd="sng">
            <a:solidFill>
              <a:srgbClr val="4A7DBA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08" name="Google Shape;108;p1"/>
          <p:cNvSpPr txBox="1"/>
          <p:nvPr/>
        </p:nvSpPr>
        <p:spPr>
          <a:xfrm>
            <a:off x="4556757" y="3349998"/>
            <a:ext cx="724088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HW O/P</a:t>
            </a:r>
            <a:endParaRPr/>
          </a:p>
        </p:txBody>
      </p:sp>
      <p:sp>
        <p:nvSpPr>
          <p:cNvPr id="109" name="Google Shape;109;p1"/>
          <p:cNvSpPr txBox="1"/>
          <p:nvPr/>
        </p:nvSpPr>
        <p:spPr>
          <a:xfrm>
            <a:off x="925425" y="313975"/>
            <a:ext cx="53376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latin typeface="Times New Roman"/>
                <a:ea typeface="Times New Roman"/>
                <a:cs typeface="Times New Roman"/>
                <a:sym typeface="Times New Roman"/>
              </a:rPr>
              <a:t>System Block Diagram</a:t>
            </a:r>
            <a:endParaRPr sz="22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5de979bbf0_0_0"/>
          <p:cNvSpPr txBox="1"/>
          <p:nvPr/>
        </p:nvSpPr>
        <p:spPr>
          <a:xfrm>
            <a:off x="99150" y="198300"/>
            <a:ext cx="33216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latin typeface="Times New Roman"/>
                <a:ea typeface="Times New Roman"/>
                <a:cs typeface="Times New Roman"/>
                <a:sym typeface="Times New Roman"/>
              </a:rPr>
              <a:t>Hardware Block Diagram</a:t>
            </a:r>
            <a:endParaRPr sz="30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9151" y="829994"/>
            <a:ext cx="8525022" cy="55946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g15de979bbf0_0_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0238" y="152400"/>
            <a:ext cx="6003522" cy="6553201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g15de979bbf0_0_8"/>
          <p:cNvSpPr txBox="1"/>
          <p:nvPr/>
        </p:nvSpPr>
        <p:spPr>
          <a:xfrm>
            <a:off x="3800825" y="247875"/>
            <a:ext cx="43956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latin typeface="Times New Roman"/>
                <a:ea typeface="Times New Roman"/>
                <a:cs typeface="Times New Roman"/>
                <a:sym typeface="Times New Roman"/>
              </a:rPr>
              <a:t>Sequential Flowchart</a:t>
            </a:r>
            <a:endParaRPr sz="22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g15f23b6259d_1_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1264" y="741836"/>
            <a:ext cx="6791899" cy="5905149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g15f23b6259d_1_5"/>
          <p:cNvSpPr txBox="1"/>
          <p:nvPr/>
        </p:nvSpPr>
        <p:spPr>
          <a:xfrm>
            <a:off x="2792775" y="198300"/>
            <a:ext cx="45609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latin typeface="Times New Roman"/>
                <a:ea typeface="Times New Roman"/>
                <a:cs typeface="Times New Roman"/>
                <a:sym typeface="Times New Roman"/>
              </a:rPr>
              <a:t>Functional Block Diagram</a:t>
            </a:r>
            <a:endParaRPr sz="22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92</Words>
  <PresentationFormat>On-screen Show (4:3)</PresentationFormat>
  <Paragraphs>27</Paragraphs>
  <Slides>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Slide 1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Admin</cp:lastModifiedBy>
  <cp:revision>2</cp:revision>
  <dcterms:created xsi:type="dcterms:W3CDTF">2022-09-21T06:42:07Z</dcterms:created>
  <dcterms:modified xsi:type="dcterms:W3CDTF">2022-10-03T21:58:30Z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475c75481f7e460c8e6b0b2a8d40ebd8</vt:lpwstr>
  </property>
</Properties>
</file>