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9FBBB-7CB1-4249-AD82-F37270A2F4A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B012F-7309-45D9-94B6-C17601F5C0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16F-6647-459E-837C-84DE93147B9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151-5D27-40D2-B706-AE4808F93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16F-6647-459E-837C-84DE93147B9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151-5D27-40D2-B706-AE4808F93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16F-6647-459E-837C-84DE93147B9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151-5D27-40D2-B706-AE4808F93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16F-6647-459E-837C-84DE93147B9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151-5D27-40D2-B706-AE4808F93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16F-6647-459E-837C-84DE93147B9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151-5D27-40D2-B706-AE4808F93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16F-6647-459E-837C-84DE93147B9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151-5D27-40D2-B706-AE4808F93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16F-6647-459E-837C-84DE93147B9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151-5D27-40D2-B706-AE4808F93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16F-6647-459E-837C-84DE93147B9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151-5D27-40D2-B706-AE4808F93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16F-6647-459E-837C-84DE93147B9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151-5D27-40D2-B706-AE4808F93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16F-6647-459E-837C-84DE93147B9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151-5D27-40D2-B706-AE4808F93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16F-6647-459E-837C-84DE93147B9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151-5D27-40D2-B706-AE4808F93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716F-6647-459E-837C-84DE93147B9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A151-5D27-40D2-B706-AE4808F930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ar Key icon vector icon. Simple element illustration. Car Key symbol  design. Can be used for web and mobile. Stock Vector | Adobe Sto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918804" y="281596"/>
            <a:ext cx="1295401" cy="2103809"/>
          </a:xfrm>
          <a:prstGeom prst="rect">
            <a:avLst/>
          </a:prstGeom>
          <a:noFill/>
        </p:spPr>
      </p:pic>
      <p:pic>
        <p:nvPicPr>
          <p:cNvPr id="11267" name="Picture 3" descr="C:\Users\Admin\Pictures\screenshot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507640">
            <a:off x="4982173" y="912271"/>
            <a:ext cx="1776503" cy="762488"/>
          </a:xfrm>
          <a:prstGeom prst="rect">
            <a:avLst/>
          </a:prstGeom>
          <a:noFill/>
        </p:spPr>
      </p:pic>
      <p:sp>
        <p:nvSpPr>
          <p:cNvPr id="14" name="Flowchart: Alternate Process 13"/>
          <p:cNvSpPr/>
          <p:nvPr/>
        </p:nvSpPr>
        <p:spPr>
          <a:xfrm>
            <a:off x="2362200" y="2819400"/>
            <a:ext cx="1371600" cy="1600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4953000" y="3048000"/>
            <a:ext cx="1676400" cy="1066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 ECU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33800" y="33528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733800" y="38100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9" name="Picture 5" descr="Spark Plug Icon Images – Browse 8,295 Stock Photos, Vectors, and Video |  Adobe Sto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2590800"/>
            <a:ext cx="1295399" cy="1295400"/>
          </a:xfrm>
          <a:prstGeom prst="rect">
            <a:avLst/>
          </a:prstGeom>
          <a:noFill/>
        </p:spPr>
      </p:pic>
      <p:pic>
        <p:nvPicPr>
          <p:cNvPr id="11270" name="Picture 6" descr="C:\Users\Admin\Pictures\injecto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733800"/>
            <a:ext cx="457199" cy="990600"/>
          </a:xfrm>
          <a:prstGeom prst="rect">
            <a:avLst/>
          </a:prstGeom>
          <a:noFill/>
        </p:spPr>
      </p:pic>
      <p:cxnSp>
        <p:nvCxnSpPr>
          <p:cNvPr id="23" name="Straight Connector 22"/>
          <p:cNvCxnSpPr/>
          <p:nvPr/>
        </p:nvCxnSpPr>
        <p:spPr>
          <a:xfrm>
            <a:off x="6629400" y="32004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29400" y="38862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76800" y="54102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00600" y="57150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67200" y="5867400"/>
            <a:ext cx="533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5677694" y="5828506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24600" y="57912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24600" y="54864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24600" y="60960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2" idx="3"/>
          </p:cNvCxnSpPr>
          <p:nvPr/>
        </p:nvCxnSpPr>
        <p:spPr>
          <a:xfrm>
            <a:off x="6629400" y="55626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324600" y="58674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3"/>
          </p:cNvCxnSpPr>
          <p:nvPr/>
        </p:nvCxnSpPr>
        <p:spPr>
          <a:xfrm>
            <a:off x="6629400" y="5867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3"/>
          </p:cNvCxnSpPr>
          <p:nvPr/>
        </p:nvCxnSpPr>
        <p:spPr>
          <a:xfrm>
            <a:off x="6629400" y="6172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20129498">
            <a:off x="5464444" y="5199621"/>
            <a:ext cx="8382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733800" y="16002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3733800" y="9906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629400" y="1295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6781800" y="16764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0800000">
            <a:off x="3352800" y="2057400"/>
            <a:ext cx="381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>
            <a:off x="2971800" y="24384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2438400" y="2590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0800000">
            <a:off x="1600200" y="23622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647700" y="33147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4" name="Picture 10" descr="File:Resistor symbol America.svg - Wikimedia Common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1" y="4038600"/>
            <a:ext cx="609600" cy="389334"/>
          </a:xfrm>
          <a:prstGeom prst="rect">
            <a:avLst/>
          </a:prstGeom>
          <a:noFill/>
        </p:spPr>
      </p:pic>
      <p:sp>
        <p:nvSpPr>
          <p:cNvPr id="86" name="Isosceles Triangle 85"/>
          <p:cNvSpPr/>
          <p:nvPr/>
        </p:nvSpPr>
        <p:spPr>
          <a:xfrm rot="16200000">
            <a:off x="914400" y="4114800"/>
            <a:ext cx="342900" cy="1905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rot="5400000">
            <a:off x="800894" y="42283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6" idx="0"/>
          </p:cNvCxnSpPr>
          <p:nvPr/>
        </p:nvCxnSpPr>
        <p:spPr>
          <a:xfrm rot="10800000">
            <a:off x="533400" y="4191000"/>
            <a:ext cx="4572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9" name="Picture 15" descr="C:\Users\Admin\Pictures\GR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4495800"/>
            <a:ext cx="329821" cy="609600"/>
          </a:xfrm>
          <a:prstGeom prst="rect">
            <a:avLst/>
          </a:prstGeom>
          <a:noFill/>
        </p:spPr>
      </p:pic>
      <p:cxnSp>
        <p:nvCxnSpPr>
          <p:cNvPr id="110" name="Straight Connector 109"/>
          <p:cNvCxnSpPr/>
          <p:nvPr/>
        </p:nvCxnSpPr>
        <p:spPr>
          <a:xfrm rot="5400000">
            <a:off x="342900" y="43815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4610100" y="47625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2400300" y="47625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27432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 rot="5400000">
            <a:off x="2400300" y="58293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 flipH="1" flipV="1">
            <a:off x="2705100" y="52197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5" descr="C:\Users\Admin\Pictures\GR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6019800"/>
            <a:ext cx="329821" cy="609600"/>
          </a:xfrm>
          <a:prstGeom prst="rect">
            <a:avLst/>
          </a:prstGeom>
          <a:noFill/>
        </p:spPr>
      </p:pic>
      <p:cxnSp>
        <p:nvCxnSpPr>
          <p:cNvPr id="123" name="Curved Connector 122"/>
          <p:cNvCxnSpPr/>
          <p:nvPr/>
        </p:nvCxnSpPr>
        <p:spPr>
          <a:xfrm rot="16200000" flipV="1">
            <a:off x="838200" y="3733800"/>
            <a:ext cx="381000" cy="76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/>
          <p:nvPr/>
        </p:nvCxnSpPr>
        <p:spPr>
          <a:xfrm rot="16200000" flipV="1">
            <a:off x="685800" y="3733800"/>
            <a:ext cx="381000" cy="76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362200" y="3200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Transponder key ECU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34000" y="609600"/>
            <a:ext cx="13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Cylinder</a:t>
            </a:r>
            <a:endParaRPr lang="en-US" dirty="0"/>
          </a:p>
        </p:txBody>
      </p:sp>
      <p:cxnSp>
        <p:nvCxnSpPr>
          <p:cNvPr id="131" name="Straight Arrow Connector 130"/>
          <p:cNvCxnSpPr/>
          <p:nvPr/>
        </p:nvCxnSpPr>
        <p:spPr>
          <a:xfrm rot="5400000" flipH="1" flipV="1">
            <a:off x="4838700" y="723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191000" y="0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Transponder key coil</a:t>
            </a:r>
            <a:endParaRPr lang="en-US" dirty="0"/>
          </a:p>
        </p:txBody>
      </p:sp>
      <p:cxnSp>
        <p:nvCxnSpPr>
          <p:cNvPr id="134" name="Straight Arrow Connector 133"/>
          <p:cNvCxnSpPr/>
          <p:nvPr/>
        </p:nvCxnSpPr>
        <p:spPr>
          <a:xfrm rot="5400000" flipH="1" flipV="1">
            <a:off x="2933700" y="876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10800000">
            <a:off x="2133600" y="1371600"/>
            <a:ext cx="1295400" cy="158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667000" y="381000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Ignition key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676400" y="144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09600" y="1143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Transponder chip(ID code)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7772400" y="30480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 plug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7924800" y="4038600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Injector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6858000" y="5715000"/>
            <a:ext cx="15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Injector pump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1295400" y="5486400"/>
            <a:ext cx="140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Driver door courtesy switch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0" y="2743200"/>
            <a:ext cx="1447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Security indicator light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572000" y="1600200"/>
            <a:ext cx="264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Transponder key Amplifier</a:t>
            </a:r>
            <a:endParaRPr lang="en-US" dirty="0"/>
          </a:p>
        </p:txBody>
      </p:sp>
      <p:pic>
        <p:nvPicPr>
          <p:cNvPr id="11281" name="Picture 17" descr="Download Free png File:Symbol Buzzer.svg - Wikimedia Commons - DLPNG.co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 flipV="1">
            <a:off x="1752600" y="4648200"/>
            <a:ext cx="457200" cy="457201"/>
          </a:xfrm>
          <a:prstGeom prst="rect">
            <a:avLst/>
          </a:prstGeom>
          <a:noFill/>
        </p:spPr>
      </p:pic>
      <p:cxnSp>
        <p:nvCxnSpPr>
          <p:cNvPr id="148" name="Straight Connector 147"/>
          <p:cNvCxnSpPr/>
          <p:nvPr/>
        </p:nvCxnSpPr>
        <p:spPr>
          <a:xfrm rot="10800000">
            <a:off x="2057400" y="4191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Picture 10" descr="File:Resistor symbol America.svg - Wikimedia Common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6354950">
            <a:off x="1732203" y="4233394"/>
            <a:ext cx="609600" cy="389334"/>
          </a:xfrm>
          <a:prstGeom prst="rect">
            <a:avLst/>
          </a:prstGeom>
          <a:noFill/>
        </p:spPr>
      </p:pic>
      <p:sp>
        <p:nvSpPr>
          <p:cNvPr id="151" name="TextBox 150"/>
          <p:cNvSpPr txBox="1"/>
          <p:nvPr/>
        </p:nvSpPr>
        <p:spPr>
          <a:xfrm>
            <a:off x="914400" y="4572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Security Alarm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</cp:revision>
  <dcterms:created xsi:type="dcterms:W3CDTF">2022-09-21T06:05:56Z</dcterms:created>
  <dcterms:modified xsi:type="dcterms:W3CDTF">2022-09-21T07:28:58Z</dcterms:modified>
</cp:coreProperties>
</file>