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70" r:id="rId5"/>
    <p:sldId id="269" r:id="rId6"/>
    <p:sldId id="258" r:id="rId7"/>
    <p:sldId id="259" r:id="rId8"/>
    <p:sldId id="260" r:id="rId9"/>
    <p:sldId id="262" r:id="rId10"/>
    <p:sldId id="264" r:id="rId11"/>
    <p:sldId id="263" r:id="rId12"/>
    <p:sldId id="265" r:id="rId13"/>
    <p:sldId id="266" r:id="rId14"/>
    <p:sldId id="268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176-E66E-6AFE-5258-9E79F6E6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5321-25AD-BAC2-6663-65034B18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24DA-35EA-263F-6792-F7079A81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6206-655D-32B1-43DE-B54F3AE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013F-9CF3-BB10-47E3-3293B3C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284-7121-2D6B-A85F-FB595FB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54089-1695-5B88-B810-E1E9FFEC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2CEA-5AE3-076B-EDB9-429DF7E6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B86F-D67F-449A-3316-5B4E665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7D19-41A9-A9AF-3E88-484A202A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B3D77-19E9-A9B2-BA05-FA52B4A0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F7DA-E46E-90DF-7738-7326715A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EF9D-0497-ED2D-CB14-ED7FA49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8EDB-41AE-6409-883A-81603CA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05DC-B762-BED8-7FA7-FB76FAC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DEF-A718-FA81-D278-1E155B1B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BA8A-2B55-76C9-82EC-5A972899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E563-7ECB-ED0E-66A1-7215D344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67E6-C516-A8D4-3208-8D5384A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F50-0848-4EEC-0AE4-B973B643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3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8E5E-81F4-D00E-6EF6-24463C8E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5212-C05F-BE3D-534E-DF5FE030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95B3-3AE9-F924-397F-5ED055C7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D2A6-DD69-80E2-59C9-6519F5E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595B-52D3-63BF-8345-313C238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DE2-8902-9082-6EF8-8545B7A4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2295-C8C1-080F-A815-13D1319A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6A844-9137-7BD1-0E25-73E7FDDE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BF02-DF0B-1374-E933-C760625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64B0-9B65-DA8B-C77E-CFC13C14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6327-C27A-2B0D-7EA7-B089A13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27BE-5E7D-D413-7E2A-B28F20F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112-1A0F-8504-E90C-3FFF79D2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3882-0563-4DD8-B9C9-A3A1818E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595B3-ECBC-BA10-F9E7-C8426C9C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3C5A4-7BE0-917D-55D0-7BD8FCFA8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D38F-9F4D-D575-A53D-21D99FEE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DA6A9-A0E1-F438-0E82-4FC31999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8ED5D-B79C-B48F-9B06-2F34976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1383-B11A-6A47-60DD-72B191E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1A6F-2AFA-9ADB-8D4B-3E51555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AA6F-62C3-66C9-D720-0FD34318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46198-4311-05CA-D09A-0CD27EA6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3D919-A92C-EB15-DE11-F34EBA5D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B25EE-82FF-95D7-AC20-05494536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6AC-143D-7C9A-7806-CA3EE1D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A1D-17EE-5E78-46D9-A5E06062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A5E-9C1F-2EBB-3E48-EEA8469E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A3F7-2E05-251E-E5EE-58C54C4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27B7-C6C6-69A2-B56B-9842B51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F20B-538C-FB00-9E67-71B213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B00E3-1AA6-3333-D214-F7E335F4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7609-570E-DCFF-F0A9-D510D5D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90712-3F9F-47D9-A478-F1EE7231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EC8B-B830-CD18-417C-5DB097C4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F9C9-E76F-8891-E3F0-2F772F9D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A170-737F-B701-CFFA-29D0B831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F80C-FF9B-A057-B12D-5A97621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2830-2E04-5845-1316-2838BC9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3361-542E-9076-BCE2-7B1F1CBA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153D-6DE6-8190-0DA6-65859E81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DCA2-E480-68CC-9857-0BF687686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E72E-645A-77A1-00FA-15A233D5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04F-3AE3-4495-AF9D-14DAD70F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1972128"/>
            <a:ext cx="8376356" cy="85807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WIPER AND WASHER</a:t>
            </a:r>
            <a:endParaRPr lang="en-IN" sz="4400" dirty="0">
              <a:solidFill>
                <a:schemeClr val="tx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EBFD8-51FE-440C-A314-A2B38621A5B4}"/>
              </a:ext>
            </a:extLst>
          </p:cNvPr>
          <p:cNvSpPr txBox="1"/>
          <p:nvPr/>
        </p:nvSpPr>
        <p:spPr>
          <a:xfrm>
            <a:off x="8376356" y="4307533"/>
            <a:ext cx="302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Aindrila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V B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Niharika B G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Umesh Belle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Vikram G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D48E6-7BF0-010D-E1AC-32C8D908620C}"/>
              </a:ext>
            </a:extLst>
          </p:cNvPr>
          <p:cNvSpPr txBox="1"/>
          <p:nvPr/>
        </p:nvSpPr>
        <p:spPr>
          <a:xfrm>
            <a:off x="6533812" y="4307533"/>
            <a:ext cx="198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</p:spTree>
    <p:extLst>
      <p:ext uri="{BB962C8B-B14F-4D97-AF65-F5344CB8AC3E}">
        <p14:creationId xmlns:p14="http://schemas.microsoft.com/office/powerpoint/2010/main" val="397396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82D-E911-EF64-D085-62AEB59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61" y="240553"/>
            <a:ext cx="3011679" cy="59167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85FCFE-8045-4F27-CCFA-5B2DB6464E4E}"/>
              </a:ext>
            </a:extLst>
          </p:cNvPr>
          <p:cNvSpPr/>
          <p:nvPr/>
        </p:nvSpPr>
        <p:spPr>
          <a:xfrm>
            <a:off x="4896758" y="267319"/>
            <a:ext cx="1246094" cy="36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2A55-A5B4-5298-1EEA-16F4FFEA013F}"/>
              </a:ext>
            </a:extLst>
          </p:cNvPr>
          <p:cNvSpPr/>
          <p:nvPr/>
        </p:nvSpPr>
        <p:spPr>
          <a:xfrm>
            <a:off x="3251821" y="843682"/>
            <a:ext cx="4535967" cy="487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RB3 Enable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RB2 Disable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7326-5EE6-A5DE-5634-15A0329571B4}"/>
              </a:ext>
            </a:extLst>
          </p:cNvPr>
          <p:cNvSpPr/>
          <p:nvPr/>
        </p:nvSpPr>
        <p:spPr>
          <a:xfrm>
            <a:off x="3251821" y="1540938"/>
            <a:ext cx="4535967" cy="57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peripheral interrupt Receive buffer0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peripheral interrupt Priority Receive buffer0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40DDC-A458-E798-C09D-06F13A102669}"/>
              </a:ext>
            </a:extLst>
          </p:cNvPr>
          <p:cNvSpPr/>
          <p:nvPr/>
        </p:nvSpPr>
        <p:spPr>
          <a:xfrm>
            <a:off x="3251820" y="4338030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baud rate to control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i/o register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D540F-404C-8608-8E40-F3FD152C51E1}"/>
              </a:ext>
            </a:extLst>
          </p:cNvPr>
          <p:cNvSpPr/>
          <p:nvPr/>
        </p:nvSpPr>
        <p:spPr>
          <a:xfrm>
            <a:off x="8482169" y="5856033"/>
            <a:ext cx="1246094" cy="668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3A981-DAF7-58E2-EBF5-04A2D02CCC3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19805" y="636142"/>
            <a:ext cx="0" cy="20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2AEED-26DC-B45A-1773-C2F3318E54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19805" y="1331555"/>
            <a:ext cx="0" cy="20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E1338-AD19-FB9E-102A-4617917FAA1A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 flipH="1">
            <a:off x="5519804" y="2120864"/>
            <a:ext cx="1" cy="31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5B92CCA-8451-BD75-F542-212EC6A83211}"/>
              </a:ext>
            </a:extLst>
          </p:cNvPr>
          <p:cNvSpPr/>
          <p:nvPr/>
        </p:nvSpPr>
        <p:spPr>
          <a:xfrm>
            <a:off x="3875500" y="3229447"/>
            <a:ext cx="3288607" cy="8661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status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CANSTAT!=80h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1835F-D1E7-419A-D8BC-D61901A0EFC7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5519804" y="4095573"/>
            <a:ext cx="0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ED983-6568-4B7B-826A-95563635BCEB}"/>
              </a:ext>
            </a:extLst>
          </p:cNvPr>
          <p:cNvSpPr/>
          <p:nvPr/>
        </p:nvSpPr>
        <p:spPr>
          <a:xfrm>
            <a:off x="3251820" y="2440138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CANCON in Configuration mode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CANCON=80h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AC18C-BC17-49FC-BB78-6FDD37487CD5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5519804" y="2986990"/>
            <a:ext cx="0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0617FD4-3F27-4593-940E-11B69A1F3F58}"/>
              </a:ext>
            </a:extLst>
          </p:cNvPr>
          <p:cNvSpPr/>
          <p:nvPr/>
        </p:nvSpPr>
        <p:spPr>
          <a:xfrm>
            <a:off x="3251819" y="5127339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 Mode bits to 11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all messages (with errors)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219C03-16F5-440F-94A3-292A26DC3BFC}"/>
              </a:ext>
            </a:extLst>
          </p:cNvPr>
          <p:cNvSpPr/>
          <p:nvPr/>
        </p:nvSpPr>
        <p:spPr>
          <a:xfrm>
            <a:off x="3251819" y="5916648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CANCON in Normal mode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D2B313-7B9A-49AA-83E7-28A1106F4033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 flipH="1">
            <a:off x="5519803" y="4884882"/>
            <a:ext cx="1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5E1C97-4AB7-473E-B039-CB9D6489B963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5519803" y="5674191"/>
            <a:ext cx="0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EDC3D6-4266-42EB-8394-D9478E46017A}"/>
              </a:ext>
            </a:extLst>
          </p:cNvPr>
          <p:cNvCxnSpPr>
            <a:cxnSpLocks/>
            <a:stCxn id="74" idx="3"/>
            <a:endCxn id="8" idx="2"/>
          </p:cNvCxnSpPr>
          <p:nvPr/>
        </p:nvCxnSpPr>
        <p:spPr>
          <a:xfrm>
            <a:off x="7787786" y="6190074"/>
            <a:ext cx="69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C8F6-A7F2-2D50-0198-3F37D40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0" y="242047"/>
            <a:ext cx="2604917" cy="6544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70A407-9C5C-AEA3-C879-9C5E8A174683}"/>
              </a:ext>
            </a:extLst>
          </p:cNvPr>
          <p:cNvSpPr/>
          <p:nvPr/>
        </p:nvSpPr>
        <p:spPr>
          <a:xfrm>
            <a:off x="4766984" y="81314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77D38-B9A6-E88E-9A0A-0AF9D8F374D8}"/>
              </a:ext>
            </a:extLst>
          </p:cNvPr>
          <p:cNvSpPr/>
          <p:nvPr/>
        </p:nvSpPr>
        <p:spPr>
          <a:xfrm>
            <a:off x="3823942" y="975397"/>
            <a:ext cx="2701873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4C946-1E41-ACCC-D1D5-FEDA917A4C39}"/>
              </a:ext>
            </a:extLst>
          </p:cNvPr>
          <p:cNvSpPr/>
          <p:nvPr/>
        </p:nvSpPr>
        <p:spPr>
          <a:xfrm>
            <a:off x="3805523" y="1864975"/>
            <a:ext cx="2701873" cy="894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Standard Identifier Buffer transmit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E8D90-9420-177E-EB3C-0BBF821DF838}"/>
              </a:ext>
            </a:extLst>
          </p:cNvPr>
          <p:cNvSpPr/>
          <p:nvPr/>
        </p:nvSpPr>
        <p:spPr>
          <a:xfrm>
            <a:off x="4235238" y="5252160"/>
            <a:ext cx="1900518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can 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53D59-3DA8-45B1-ACDA-8F19992082D5}"/>
              </a:ext>
            </a:extLst>
          </p:cNvPr>
          <p:cNvSpPr/>
          <p:nvPr/>
        </p:nvSpPr>
        <p:spPr>
          <a:xfrm>
            <a:off x="3852589" y="3035546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8AC26-34F1-2ACA-109D-91772493F80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174878" y="650573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0F4F8-49F8-06BC-FC73-A2ACA16A274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156459" y="2759205"/>
            <a:ext cx="1" cy="27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BD52F-08E1-5BD1-BA28-3FD7ED88E12E}"/>
              </a:ext>
            </a:extLst>
          </p:cNvPr>
          <p:cNvCxnSpPr>
            <a:cxnSpLocks/>
          </p:cNvCxnSpPr>
          <p:nvPr/>
        </p:nvCxnSpPr>
        <p:spPr>
          <a:xfrm>
            <a:off x="5156460" y="1544656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158E76-E05C-A05A-652F-7AFBAD150CC6}"/>
              </a:ext>
            </a:extLst>
          </p:cNvPr>
          <p:cNvSpPr/>
          <p:nvPr/>
        </p:nvSpPr>
        <p:spPr>
          <a:xfrm>
            <a:off x="4788321" y="6068420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8A520-E62C-5C7F-974B-A095A1D4352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185497" y="5821419"/>
            <a:ext cx="10718" cy="247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57C20-0352-4D1B-A1BB-E4DA1B8C7474}"/>
              </a:ext>
            </a:extLst>
          </p:cNvPr>
          <p:cNvSpPr/>
          <p:nvPr/>
        </p:nvSpPr>
        <p:spPr>
          <a:xfrm>
            <a:off x="7017411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7C726-B4D6-46B5-AC00-C65E5D17D810}"/>
              </a:ext>
            </a:extLst>
          </p:cNvPr>
          <p:cNvSpPr/>
          <p:nvPr/>
        </p:nvSpPr>
        <p:spPr>
          <a:xfrm>
            <a:off x="4163818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6C3B7-5B6B-4F5B-938D-42113961F5B1}"/>
              </a:ext>
            </a:extLst>
          </p:cNvPr>
          <p:cNvSpPr/>
          <p:nvPr/>
        </p:nvSpPr>
        <p:spPr>
          <a:xfrm>
            <a:off x="1310225" y="4165809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3A72055-DD33-4A7C-9992-49765A2F654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310763" y="3855077"/>
            <a:ext cx="3047020" cy="3107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D32C2D-EDF3-497E-97AC-BD651CF525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766984" y="3854730"/>
            <a:ext cx="3250965" cy="348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EFE9E-FEE1-4398-BBA9-D3F86F28856E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5156459" y="3604805"/>
            <a:ext cx="7897" cy="59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D883D2-E936-4D4E-9971-488871892CE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164356" y="4772697"/>
            <a:ext cx="21141" cy="479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89A4A9E-1114-464A-B5A9-316EC53D4091}"/>
              </a:ext>
            </a:extLst>
          </p:cNvPr>
          <p:cNvCxnSpPr>
            <a:stCxn id="31" idx="2"/>
            <a:endCxn id="29" idx="2"/>
          </p:cNvCxnSpPr>
          <p:nvPr/>
        </p:nvCxnSpPr>
        <p:spPr>
          <a:xfrm rot="16200000" flipH="1">
            <a:off x="5145542" y="1900289"/>
            <a:ext cx="37629" cy="5707186"/>
          </a:xfrm>
          <a:prstGeom prst="bentConnector3">
            <a:avLst>
              <a:gd name="adj1" fmla="val 707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3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5ED-4731-4AF2-B05C-4D98E64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33275"/>
            <a:ext cx="2139660" cy="7686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A5A5E-1763-47B8-9634-E3B25BE2B034}"/>
              </a:ext>
            </a:extLst>
          </p:cNvPr>
          <p:cNvSpPr/>
          <p:nvPr/>
        </p:nvSpPr>
        <p:spPr>
          <a:xfrm>
            <a:off x="3863128" y="1287671"/>
            <a:ext cx="2701873" cy="29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AA5FB1-9E6F-4325-80DD-AD1A97131D39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214065" y="1579077"/>
            <a:ext cx="1" cy="235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EDFDE-2D97-4AE1-89B1-D8C30EF55162}"/>
              </a:ext>
            </a:extLst>
          </p:cNvPr>
          <p:cNvSpPr/>
          <p:nvPr/>
        </p:nvSpPr>
        <p:spPr>
          <a:xfrm>
            <a:off x="3910196" y="2751167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20753C-6BDF-4ADB-8DE3-F5F5A9F6CE5D}"/>
              </a:ext>
            </a:extLst>
          </p:cNvPr>
          <p:cNvSpPr/>
          <p:nvPr/>
        </p:nvSpPr>
        <p:spPr>
          <a:xfrm>
            <a:off x="4048952" y="3657041"/>
            <a:ext cx="2330227" cy="42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0B952-0225-48E3-8EBD-27211B811EE0}"/>
              </a:ext>
            </a:extLst>
          </p:cNvPr>
          <p:cNvSpPr/>
          <p:nvPr/>
        </p:nvSpPr>
        <p:spPr>
          <a:xfrm>
            <a:off x="1873314" y="4482553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monitoring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B60F6-753C-4AA2-86A3-44286C9B3C25}"/>
              </a:ext>
            </a:extLst>
          </p:cNvPr>
          <p:cNvSpPr/>
          <p:nvPr/>
        </p:nvSpPr>
        <p:spPr>
          <a:xfrm>
            <a:off x="4190469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tank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23D63-C55B-4AD1-8FF1-7E4116A380C0}"/>
              </a:ext>
            </a:extLst>
          </p:cNvPr>
          <p:cNvSpPr/>
          <p:nvPr/>
        </p:nvSpPr>
        <p:spPr>
          <a:xfrm>
            <a:off x="6656114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C8C486A-D6AF-49BE-937D-434BC8107335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rot="5400000">
            <a:off x="3843940" y="3112426"/>
            <a:ext cx="400039" cy="2340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FB4185-F939-4C5E-9965-2A2AF420B73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 flipH="1">
            <a:off x="5191007" y="4082514"/>
            <a:ext cx="23059" cy="40004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07684B-BB58-4556-9636-DBC393BDA328}"/>
              </a:ext>
            </a:extLst>
          </p:cNvPr>
          <p:cNvSpPr/>
          <p:nvPr/>
        </p:nvSpPr>
        <p:spPr>
          <a:xfrm>
            <a:off x="4201998" y="543519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B83102C-4FAB-4BE4-B025-87459B8C1714}"/>
              </a:ext>
            </a:extLst>
          </p:cNvPr>
          <p:cNvSpPr/>
          <p:nvPr/>
        </p:nvSpPr>
        <p:spPr>
          <a:xfrm>
            <a:off x="4675381" y="6119481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1D73450-3B4F-45AB-AD56-9CF727AD0115}"/>
              </a:ext>
            </a:extLst>
          </p:cNvPr>
          <p:cNvSpPr/>
          <p:nvPr/>
        </p:nvSpPr>
        <p:spPr>
          <a:xfrm>
            <a:off x="4675381" y="572758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8C48E9-67BA-4CFC-B702-3051575E256C}"/>
              </a:ext>
            </a:extLst>
          </p:cNvPr>
          <p:cNvCxnSpPr>
            <a:stCxn id="53" idx="2"/>
            <a:endCxn id="131" idx="0"/>
          </p:cNvCxnSpPr>
          <p:nvPr/>
        </p:nvCxnSpPr>
        <p:spPr>
          <a:xfrm>
            <a:off x="5191007" y="5051813"/>
            <a:ext cx="11529" cy="383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B2B731-9B05-427F-955C-7AD5FDE94BE7}"/>
              </a:ext>
            </a:extLst>
          </p:cNvPr>
          <p:cNvSpPr/>
          <p:nvPr/>
        </p:nvSpPr>
        <p:spPr>
          <a:xfrm>
            <a:off x="6656114" y="5446503"/>
            <a:ext cx="2001075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C1C725-CE31-47D9-8486-B4154EF05095}"/>
              </a:ext>
            </a:extLst>
          </p:cNvPr>
          <p:cNvCxnSpPr>
            <a:stCxn id="131" idx="3"/>
            <a:endCxn id="150" idx="1"/>
          </p:cNvCxnSpPr>
          <p:nvPr/>
        </p:nvCxnSpPr>
        <p:spPr>
          <a:xfrm flipV="1">
            <a:off x="6203073" y="5714111"/>
            <a:ext cx="453041" cy="5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8D851D2-1A0B-4DED-949F-AC8634E9BDE0}"/>
              </a:ext>
            </a:extLst>
          </p:cNvPr>
          <p:cNvCxnSpPr>
            <a:stCxn id="150" idx="2"/>
            <a:endCxn id="132" idx="6"/>
          </p:cNvCxnSpPr>
          <p:nvPr/>
        </p:nvCxnSpPr>
        <p:spPr>
          <a:xfrm rot="5400000">
            <a:off x="6511897" y="5222572"/>
            <a:ext cx="385609" cy="190390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1759EF-3C0C-403F-CEFD-341830B113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5251" y="2632451"/>
            <a:ext cx="1" cy="4782800"/>
          </a:xfrm>
          <a:prstGeom prst="bentConnector3">
            <a:avLst>
              <a:gd name="adj1" fmla="val 22860100000"/>
            </a:avLst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98AAC1-264B-3E9D-7394-CAD782418BCB}"/>
              </a:ext>
            </a:extLst>
          </p:cNvPr>
          <p:cNvCxnSpPr>
            <a:stCxn id="54" idx="2"/>
          </p:cNvCxnSpPr>
          <p:nvPr/>
        </p:nvCxnSpPr>
        <p:spPr>
          <a:xfrm>
            <a:off x="7656652" y="5051813"/>
            <a:ext cx="0" cy="15629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1B3BE-7AAF-83BC-B602-2E0BBC0E30EB}"/>
              </a:ext>
            </a:extLst>
          </p:cNvPr>
          <p:cNvSpPr/>
          <p:nvPr/>
        </p:nvSpPr>
        <p:spPr>
          <a:xfrm>
            <a:off x="3595928" y="1843397"/>
            <a:ext cx="3236274" cy="561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4C995D-51C7-D2F1-09D5-EE9B03936C0F}"/>
              </a:ext>
            </a:extLst>
          </p:cNvPr>
          <p:cNvSpPr txBox="1"/>
          <p:nvPr/>
        </p:nvSpPr>
        <p:spPr>
          <a:xfrm>
            <a:off x="3642689" y="1814417"/>
            <a:ext cx="314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Set Standard Identifier Buffer receive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88BF99E-8402-4FE5-A785-B9BF84916FD4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rot="16200000" flipH="1">
            <a:off x="6235339" y="3061241"/>
            <a:ext cx="400040" cy="24425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F484BD-B339-4E23-9CB9-6B9800F9773D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5191007" y="4082514"/>
            <a:ext cx="23059" cy="40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238BA1-998F-4D08-B703-787A5B1E5CBA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>
            <a:off x="5214066" y="3320426"/>
            <a:ext cx="0" cy="336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571B85-BF6C-4564-B572-AE0C66790A28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5214066" y="2460748"/>
            <a:ext cx="0" cy="29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FEF543-CD91-4497-AA30-A804EF1140A1}"/>
              </a:ext>
            </a:extLst>
          </p:cNvPr>
          <p:cNvCxnSpPr>
            <a:stCxn id="134" idx="4"/>
            <a:endCxn id="9" idx="0"/>
          </p:cNvCxnSpPr>
          <p:nvPr/>
        </p:nvCxnSpPr>
        <p:spPr>
          <a:xfrm flipH="1">
            <a:off x="5214065" y="1068452"/>
            <a:ext cx="1" cy="21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2FE-5DED-4DDC-A297-B816273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46" y="145726"/>
            <a:ext cx="2345676" cy="62947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B34AD1-F48D-49B6-B5ED-7E07C1A83185}"/>
              </a:ext>
            </a:extLst>
          </p:cNvPr>
          <p:cNvSpPr/>
          <p:nvPr/>
        </p:nvSpPr>
        <p:spPr>
          <a:xfrm>
            <a:off x="4452731" y="304798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1B2D32-9E54-40A9-9FAB-E6C0C3A715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62940" y="781878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CBFE3-8813-4091-AFAA-B8975155ABC8}"/>
              </a:ext>
            </a:extLst>
          </p:cNvPr>
          <p:cNvSpPr/>
          <p:nvPr/>
        </p:nvSpPr>
        <p:spPr>
          <a:xfrm>
            <a:off x="3723861" y="1099928"/>
            <a:ext cx="2478156" cy="3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PORTA to 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52E3857-7B2E-4324-B58A-50410727EFCB}"/>
              </a:ext>
            </a:extLst>
          </p:cNvPr>
          <p:cNvSpPr/>
          <p:nvPr/>
        </p:nvSpPr>
        <p:spPr>
          <a:xfrm>
            <a:off x="1323129" y="4103541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PORTBbits.RB1==0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BA5E3-1CB7-40A9-A22F-5A32F6D03161}"/>
              </a:ext>
            </a:extLst>
          </p:cNvPr>
          <p:cNvSpPr/>
          <p:nvPr/>
        </p:nvSpPr>
        <p:spPr>
          <a:xfrm>
            <a:off x="5367857" y="6125224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31916-6F66-4C07-A161-310E2294CA0D}"/>
              </a:ext>
            </a:extLst>
          </p:cNvPr>
          <p:cNvSpPr txBox="1"/>
          <p:nvPr/>
        </p:nvSpPr>
        <p:spPr>
          <a:xfrm>
            <a:off x="1625866" y="4818439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27A42B-DBED-4BBB-B9FC-1FE9A1D05FAB}"/>
              </a:ext>
            </a:extLst>
          </p:cNvPr>
          <p:cNvSpPr txBox="1"/>
          <p:nvPr/>
        </p:nvSpPr>
        <p:spPr>
          <a:xfrm>
            <a:off x="3623425" y="4088778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55185-2BB8-4D6C-98E3-32571309821E}"/>
              </a:ext>
            </a:extLst>
          </p:cNvPr>
          <p:cNvSpPr/>
          <p:nvPr/>
        </p:nvSpPr>
        <p:spPr>
          <a:xfrm>
            <a:off x="1417750" y="2050453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065CAA-A1A7-4956-A921-ED6B9171CFA2}"/>
              </a:ext>
            </a:extLst>
          </p:cNvPr>
          <p:cNvSpPr/>
          <p:nvPr/>
        </p:nvSpPr>
        <p:spPr>
          <a:xfrm>
            <a:off x="1386480" y="2966375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TRISBbits.RB1=1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7FAA1-880E-42CD-ADA4-E63D4BE70C5F}"/>
              </a:ext>
            </a:extLst>
          </p:cNvPr>
          <p:cNvSpPr/>
          <p:nvPr/>
        </p:nvSpPr>
        <p:spPr>
          <a:xfrm>
            <a:off x="1791299" y="5230234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038E53-19CF-4043-9960-5808907CDFF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420152" y="2521337"/>
            <a:ext cx="0" cy="44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E5A5E-F7F7-42A5-8DEF-179EBBE5082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34139" y="3687827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55014-D65A-42C9-B69D-5A87D0176D8E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 flipH="1">
            <a:off x="2561582" y="4898672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91724A-669E-42FF-8784-5F2CE624E1CE}"/>
              </a:ext>
            </a:extLst>
          </p:cNvPr>
          <p:cNvSpPr/>
          <p:nvPr/>
        </p:nvSpPr>
        <p:spPr>
          <a:xfrm>
            <a:off x="3664202" y="5221692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BE39E6C-2BA4-4260-A4DE-28E58EF42B14}"/>
              </a:ext>
            </a:extLst>
          </p:cNvPr>
          <p:cNvCxnSpPr>
            <a:cxnSpLocks/>
            <a:stCxn id="16" idx="3"/>
            <a:endCxn id="56" idx="0"/>
          </p:cNvCxnSpPr>
          <p:nvPr/>
        </p:nvCxnSpPr>
        <p:spPr>
          <a:xfrm>
            <a:off x="3800036" y="4501107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AE6CA440-1564-45ED-9A6D-86E7D12E7062}"/>
              </a:ext>
            </a:extLst>
          </p:cNvPr>
          <p:cNvSpPr/>
          <p:nvPr/>
        </p:nvSpPr>
        <p:spPr>
          <a:xfrm>
            <a:off x="6729631" y="3988830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PORTBbits.RB0==0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49DC3-B2BE-4C1A-84FD-228AD703354A}"/>
              </a:ext>
            </a:extLst>
          </p:cNvPr>
          <p:cNvSpPr txBox="1"/>
          <p:nvPr/>
        </p:nvSpPr>
        <p:spPr>
          <a:xfrm>
            <a:off x="7032368" y="4703728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8259D-26CA-4B92-A726-B9F0B463B1ED}"/>
              </a:ext>
            </a:extLst>
          </p:cNvPr>
          <p:cNvSpPr txBox="1"/>
          <p:nvPr/>
        </p:nvSpPr>
        <p:spPr>
          <a:xfrm>
            <a:off x="9029927" y="3974067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CF9016-0BBC-49BB-8B4F-FF4B7879394A}"/>
              </a:ext>
            </a:extLst>
          </p:cNvPr>
          <p:cNvSpPr/>
          <p:nvPr/>
        </p:nvSpPr>
        <p:spPr>
          <a:xfrm>
            <a:off x="6824252" y="2044636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55F9CC-6D93-435F-8528-309EBCA8F1DE}"/>
              </a:ext>
            </a:extLst>
          </p:cNvPr>
          <p:cNvSpPr/>
          <p:nvPr/>
        </p:nvSpPr>
        <p:spPr>
          <a:xfrm>
            <a:off x="6792982" y="2851664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TRISBbits.RB0=1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38D6C-B72F-4124-90E0-1F379E59B91C}"/>
              </a:ext>
            </a:extLst>
          </p:cNvPr>
          <p:cNvSpPr/>
          <p:nvPr/>
        </p:nvSpPr>
        <p:spPr>
          <a:xfrm>
            <a:off x="7197801" y="5115523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C46B8F-4016-4226-86A0-F320498FD3D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826654" y="2515520"/>
            <a:ext cx="0" cy="33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4D9018-04FA-4F69-96F1-3EC803771E9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940641" y="3573116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69CCD4-40CF-47E2-B306-518038DF045B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 flipH="1">
            <a:off x="7968084" y="4783961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71B38-009F-4C13-8AA2-C2CCF628C357}"/>
              </a:ext>
            </a:extLst>
          </p:cNvPr>
          <p:cNvSpPr/>
          <p:nvPr/>
        </p:nvSpPr>
        <p:spPr>
          <a:xfrm>
            <a:off x="9070704" y="5106981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B37E3AB-1E89-47E8-B016-7186C57AAC5E}"/>
              </a:ext>
            </a:extLst>
          </p:cNvPr>
          <p:cNvCxnSpPr>
            <a:cxnSpLocks/>
            <a:stCxn id="58" idx="3"/>
            <a:endCxn id="67" idx="0"/>
          </p:cNvCxnSpPr>
          <p:nvPr/>
        </p:nvCxnSpPr>
        <p:spPr>
          <a:xfrm>
            <a:off x="9206538" y="4386396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BA4AFC9-751A-408A-B1FC-E3178FC6BC06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5400000">
            <a:off x="3408441" y="495955"/>
            <a:ext cx="566210" cy="25427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248F0AF-275E-4A12-80F8-87A1AA228947}"/>
              </a:ext>
            </a:extLst>
          </p:cNvPr>
          <p:cNvCxnSpPr>
            <a:cxnSpLocks/>
          </p:cNvCxnSpPr>
          <p:nvPr/>
        </p:nvCxnSpPr>
        <p:spPr>
          <a:xfrm>
            <a:off x="4975984" y="1776137"/>
            <a:ext cx="2850670" cy="242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738B365-8883-4C45-9B6E-DBC65B8DF7E1}"/>
              </a:ext>
            </a:extLst>
          </p:cNvPr>
          <p:cNvCxnSpPr>
            <a:stCxn id="41" idx="2"/>
            <a:endCxn id="56" idx="2"/>
          </p:cNvCxnSpPr>
          <p:nvPr/>
        </p:nvCxnSpPr>
        <p:spPr>
          <a:xfrm rot="5400000" flipH="1" flipV="1">
            <a:off x="3493762" y="4630238"/>
            <a:ext cx="8542" cy="1872903"/>
          </a:xfrm>
          <a:prstGeom prst="bentConnector3">
            <a:avLst>
              <a:gd name="adj1" fmla="val -2676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AD348BF-7958-45F9-AB11-8A910774532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434484" y="5456250"/>
            <a:ext cx="3533600" cy="331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C68638E-94F7-4C4B-B50C-B01869183F96}"/>
              </a:ext>
            </a:extLst>
          </p:cNvPr>
          <p:cNvCxnSpPr>
            <a:stCxn id="67" idx="2"/>
          </p:cNvCxnSpPr>
          <p:nvPr/>
        </p:nvCxnSpPr>
        <p:spPr>
          <a:xfrm rot="5400000">
            <a:off x="8734484" y="4681309"/>
            <a:ext cx="340104" cy="18729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711B06D-333B-410F-9EBC-4F271801A8EA}"/>
              </a:ext>
            </a:extLst>
          </p:cNvPr>
          <p:cNvCxnSpPr>
            <a:endCxn id="28" idx="0"/>
          </p:cNvCxnSpPr>
          <p:nvPr/>
        </p:nvCxnSpPr>
        <p:spPr>
          <a:xfrm>
            <a:off x="5878066" y="5787812"/>
            <a:ext cx="0" cy="33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CAB4-F2C8-49C5-9542-18E3C64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8" y="327261"/>
            <a:ext cx="1535779" cy="5461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0DF4D9-9386-4BE5-9630-E1B488AD62F0}"/>
              </a:ext>
            </a:extLst>
          </p:cNvPr>
          <p:cNvSpPr/>
          <p:nvPr/>
        </p:nvSpPr>
        <p:spPr>
          <a:xfrm>
            <a:off x="5337396" y="127161"/>
            <a:ext cx="1392772" cy="617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D8AE-14D7-44F1-B1C3-E14408B396E7}"/>
              </a:ext>
            </a:extLst>
          </p:cNvPr>
          <p:cNvSpPr txBox="1"/>
          <p:nvPr/>
        </p:nvSpPr>
        <p:spPr>
          <a:xfrm>
            <a:off x="5731042" y="242314"/>
            <a:ext cx="774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DB0F-399C-46B4-A015-7283403F210C}"/>
              </a:ext>
            </a:extLst>
          </p:cNvPr>
          <p:cNvSpPr/>
          <p:nvPr/>
        </p:nvSpPr>
        <p:spPr>
          <a:xfrm>
            <a:off x="4081977" y="1091091"/>
            <a:ext cx="3888462" cy="54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data EEPROM memory and Access program data EEPROM memory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296498-A9F8-4989-9003-7C9497F6A9DF}"/>
              </a:ext>
            </a:extLst>
          </p:cNvPr>
          <p:cNvSpPr/>
          <p:nvPr/>
        </p:nvSpPr>
        <p:spPr>
          <a:xfrm>
            <a:off x="5278408" y="5587877"/>
            <a:ext cx="1635183" cy="511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8FE4E2-2103-4508-AC76-1B5AFB4F593A}"/>
              </a:ext>
            </a:extLst>
          </p:cNvPr>
          <p:cNvSpPr/>
          <p:nvPr/>
        </p:nvSpPr>
        <p:spPr>
          <a:xfrm>
            <a:off x="4663916" y="1999667"/>
            <a:ext cx="2739732" cy="436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5A779B-BA51-4A21-8E94-3784FB0C3727}"/>
              </a:ext>
            </a:extLst>
          </p:cNvPr>
          <p:cNvSpPr/>
          <p:nvPr/>
        </p:nvSpPr>
        <p:spPr>
          <a:xfrm>
            <a:off x="4663916" y="4679389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and enable write cycle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3B1A3-4AEA-4746-8711-33EAC9E7BBD9}"/>
              </a:ext>
            </a:extLst>
          </p:cNvPr>
          <p:cNvSpPr/>
          <p:nvPr/>
        </p:nvSpPr>
        <p:spPr>
          <a:xfrm>
            <a:off x="4663916" y="3765083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EECON2=0x55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EECON2=0xAA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85FE0C-BF57-42F4-8B91-9CB3868FABDD}"/>
              </a:ext>
            </a:extLst>
          </p:cNvPr>
          <p:cNvSpPr/>
          <p:nvPr/>
        </p:nvSpPr>
        <p:spPr>
          <a:xfrm>
            <a:off x="4663916" y="2792170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and address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3C7EBA-2E48-4935-A6CE-134ECFED267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027481" y="1807352"/>
            <a:ext cx="6301" cy="19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DEF767C-5BF1-49C9-B799-37FAFF2C2154}"/>
              </a:ext>
            </a:extLst>
          </p:cNvPr>
          <p:cNvCxnSpPr>
            <a:stCxn id="7" idx="2"/>
          </p:cNvCxnSpPr>
          <p:nvPr/>
        </p:nvCxnSpPr>
        <p:spPr>
          <a:xfrm>
            <a:off x="6026208" y="1637190"/>
            <a:ext cx="7574" cy="222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6D1218-7B97-4CEA-B7F1-090421FD1314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>
            <a:off x="6033782" y="2436486"/>
            <a:ext cx="0" cy="35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1387E8-9418-463A-9D25-696F7B3A29CB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6033782" y="3327386"/>
            <a:ext cx="0" cy="43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7A5171-62D7-4701-967D-E39C48BD57B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6033782" y="4300299"/>
            <a:ext cx="0" cy="37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693DF16-1CE8-453A-9B01-B8F6ED3F946B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5844237" y="5404150"/>
            <a:ext cx="37909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AFAF41B-767B-4846-BEB7-E8311D4CC15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26208" y="758627"/>
            <a:ext cx="7574" cy="33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5FCA2F-E04A-48CD-9FB9-DB53664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9" y="209146"/>
            <a:ext cx="2198388" cy="5715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17CA5A-E174-4DA9-811C-E1C4F54B7BAA}"/>
              </a:ext>
            </a:extLst>
          </p:cNvPr>
          <p:cNvSpPr/>
          <p:nvPr/>
        </p:nvSpPr>
        <p:spPr>
          <a:xfrm>
            <a:off x="4786947" y="998201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1129D-72F0-471F-9B92-4B32F504C6DA}"/>
              </a:ext>
            </a:extLst>
          </p:cNvPr>
          <p:cNvSpPr/>
          <p:nvPr/>
        </p:nvSpPr>
        <p:spPr>
          <a:xfrm>
            <a:off x="403769" y="3012937"/>
            <a:ext cx="181079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D0E1-B631-4FA4-BFFB-A0FB2EF571B3}"/>
              </a:ext>
            </a:extLst>
          </p:cNvPr>
          <p:cNvSpPr/>
          <p:nvPr/>
        </p:nvSpPr>
        <p:spPr>
          <a:xfrm>
            <a:off x="2668951" y="3012937"/>
            <a:ext cx="1710963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AA42C-F4A2-4149-98D1-DA20FF3F2513}"/>
              </a:ext>
            </a:extLst>
          </p:cNvPr>
          <p:cNvSpPr/>
          <p:nvPr/>
        </p:nvSpPr>
        <p:spPr>
          <a:xfrm>
            <a:off x="4799895" y="3012937"/>
            <a:ext cx="1710965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B5C31-5104-46AF-A4A4-B0E008AF091B}"/>
              </a:ext>
            </a:extLst>
          </p:cNvPr>
          <p:cNvSpPr/>
          <p:nvPr/>
        </p:nvSpPr>
        <p:spPr>
          <a:xfrm>
            <a:off x="6873613" y="3012937"/>
            <a:ext cx="1710966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A5D5F-BCE7-438D-BD1F-D24587EB5C10}"/>
              </a:ext>
            </a:extLst>
          </p:cNvPr>
          <p:cNvSpPr/>
          <p:nvPr/>
        </p:nvSpPr>
        <p:spPr>
          <a:xfrm>
            <a:off x="8947332" y="3012937"/>
            <a:ext cx="171096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D432A0-80DC-4E22-9FEC-B3F2D42AEDD9}"/>
              </a:ext>
            </a:extLst>
          </p:cNvPr>
          <p:cNvCxnSpPr/>
          <p:nvPr/>
        </p:nvCxnSpPr>
        <p:spPr>
          <a:xfrm>
            <a:off x="1309169" y="4632187"/>
            <a:ext cx="8493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CB80B1-0919-8F7D-B697-6F8ADB452ECD}"/>
              </a:ext>
            </a:extLst>
          </p:cNvPr>
          <p:cNvCxnSpPr>
            <a:stCxn id="14" idx="2"/>
          </p:cNvCxnSpPr>
          <p:nvPr/>
        </p:nvCxnSpPr>
        <p:spPr>
          <a:xfrm>
            <a:off x="1309168" y="3686037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FA608-20AF-B2BF-60E5-FF67E1DDA0F2}"/>
              </a:ext>
            </a:extLst>
          </p:cNvPr>
          <p:cNvCxnSpPr>
            <a:stCxn id="15" idx="2"/>
          </p:cNvCxnSpPr>
          <p:nvPr/>
        </p:nvCxnSpPr>
        <p:spPr>
          <a:xfrm>
            <a:off x="3524433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7B3CF-EF50-325E-5B3F-5F744A7C47D4}"/>
              </a:ext>
            </a:extLst>
          </p:cNvPr>
          <p:cNvCxnSpPr>
            <a:stCxn id="16" idx="2"/>
          </p:cNvCxnSpPr>
          <p:nvPr/>
        </p:nvCxnSpPr>
        <p:spPr>
          <a:xfrm>
            <a:off x="5655378" y="3686037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40B96C-DD5B-71CB-1983-25522B924A71}"/>
              </a:ext>
            </a:extLst>
          </p:cNvPr>
          <p:cNvCxnSpPr>
            <a:stCxn id="17" idx="2"/>
          </p:cNvCxnSpPr>
          <p:nvPr/>
        </p:nvCxnSpPr>
        <p:spPr>
          <a:xfrm>
            <a:off x="7729096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C14A90-F94D-4C51-08E6-A7BD74F0BC7F}"/>
              </a:ext>
            </a:extLst>
          </p:cNvPr>
          <p:cNvCxnSpPr>
            <a:stCxn id="18" idx="2"/>
          </p:cNvCxnSpPr>
          <p:nvPr/>
        </p:nvCxnSpPr>
        <p:spPr>
          <a:xfrm>
            <a:off x="9802816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2AA7F-585A-A00E-553A-ED4AE3957F84}"/>
              </a:ext>
            </a:extLst>
          </p:cNvPr>
          <p:cNvCxnSpPr/>
          <p:nvPr/>
        </p:nvCxnSpPr>
        <p:spPr>
          <a:xfrm>
            <a:off x="1309168" y="2398644"/>
            <a:ext cx="8493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61ECB3-E306-FB7E-C4F5-0E8950F6F9E2}"/>
              </a:ext>
            </a:extLst>
          </p:cNvPr>
          <p:cNvCxnSpPr>
            <a:endCxn id="18" idx="0"/>
          </p:cNvCxnSpPr>
          <p:nvPr/>
        </p:nvCxnSpPr>
        <p:spPr>
          <a:xfrm>
            <a:off x="9802816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08D11C-B588-474F-9DF8-870942F5E9CE}"/>
              </a:ext>
            </a:extLst>
          </p:cNvPr>
          <p:cNvCxnSpPr>
            <a:endCxn id="17" idx="0"/>
          </p:cNvCxnSpPr>
          <p:nvPr/>
        </p:nvCxnSpPr>
        <p:spPr>
          <a:xfrm>
            <a:off x="7729096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A11E10-D202-7AC1-5392-17BC6A992E08}"/>
              </a:ext>
            </a:extLst>
          </p:cNvPr>
          <p:cNvCxnSpPr>
            <a:endCxn id="16" idx="0"/>
          </p:cNvCxnSpPr>
          <p:nvPr/>
        </p:nvCxnSpPr>
        <p:spPr>
          <a:xfrm>
            <a:off x="5655378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DB33-135C-3454-ADD9-9D6AF7716B64}"/>
              </a:ext>
            </a:extLst>
          </p:cNvPr>
          <p:cNvCxnSpPr>
            <a:endCxn id="15" idx="0"/>
          </p:cNvCxnSpPr>
          <p:nvPr/>
        </p:nvCxnSpPr>
        <p:spPr>
          <a:xfrm>
            <a:off x="3524433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5BA5D-54EC-31B3-13DF-099359148022}"/>
              </a:ext>
            </a:extLst>
          </p:cNvPr>
          <p:cNvCxnSpPr>
            <a:endCxn id="14" idx="0"/>
          </p:cNvCxnSpPr>
          <p:nvPr/>
        </p:nvCxnSpPr>
        <p:spPr>
          <a:xfrm>
            <a:off x="1309168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30B1BE-C793-DD40-4FE6-959EB15973B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660685" y="1696898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E0D9FD3-A2BA-7FCF-65CE-7E37386DB444}"/>
              </a:ext>
            </a:extLst>
          </p:cNvPr>
          <p:cNvSpPr/>
          <p:nvPr/>
        </p:nvSpPr>
        <p:spPr>
          <a:xfrm>
            <a:off x="4785032" y="5351424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C332D-3567-B655-42CE-96D8ABF324F6}"/>
              </a:ext>
            </a:extLst>
          </p:cNvPr>
          <p:cNvCxnSpPr>
            <a:cxnSpLocks/>
          </p:cNvCxnSpPr>
          <p:nvPr/>
        </p:nvCxnSpPr>
        <p:spPr>
          <a:xfrm flipH="1">
            <a:off x="5662714" y="4632187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5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"/>
                <a:lumOff val="94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01A9A-8624-4DE1-98F5-EC8D0E095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62081"/>
              </p:ext>
            </p:extLst>
          </p:nvPr>
        </p:nvGraphicFramePr>
        <p:xfrm>
          <a:off x="437323" y="1391478"/>
          <a:ext cx="11304105" cy="4165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537">
                  <a:extLst>
                    <a:ext uri="{9D8B030D-6E8A-4147-A177-3AD203B41FA5}">
                      <a16:colId xmlns:a16="http://schemas.microsoft.com/office/drawing/2014/main" val="1570662709"/>
                    </a:ext>
                  </a:extLst>
                </a:gridCol>
                <a:gridCol w="681029">
                  <a:extLst>
                    <a:ext uri="{9D8B030D-6E8A-4147-A177-3AD203B41FA5}">
                      <a16:colId xmlns:a16="http://schemas.microsoft.com/office/drawing/2014/main" val="1372231335"/>
                    </a:ext>
                  </a:extLst>
                </a:gridCol>
                <a:gridCol w="690733">
                  <a:extLst>
                    <a:ext uri="{9D8B030D-6E8A-4147-A177-3AD203B41FA5}">
                      <a16:colId xmlns:a16="http://schemas.microsoft.com/office/drawing/2014/main" val="1591970909"/>
                    </a:ext>
                  </a:extLst>
                </a:gridCol>
                <a:gridCol w="584466">
                  <a:extLst>
                    <a:ext uri="{9D8B030D-6E8A-4147-A177-3AD203B41FA5}">
                      <a16:colId xmlns:a16="http://schemas.microsoft.com/office/drawing/2014/main" val="3089381961"/>
                    </a:ext>
                  </a:extLst>
                </a:gridCol>
                <a:gridCol w="584467">
                  <a:extLst>
                    <a:ext uri="{9D8B030D-6E8A-4147-A177-3AD203B41FA5}">
                      <a16:colId xmlns:a16="http://schemas.microsoft.com/office/drawing/2014/main" val="2678117291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8651976"/>
                    </a:ext>
                  </a:extLst>
                </a:gridCol>
                <a:gridCol w="717299">
                  <a:extLst>
                    <a:ext uri="{9D8B030D-6E8A-4147-A177-3AD203B41FA5}">
                      <a16:colId xmlns:a16="http://schemas.microsoft.com/office/drawing/2014/main" val="513372457"/>
                    </a:ext>
                  </a:extLst>
                </a:gridCol>
                <a:gridCol w="1208783">
                  <a:extLst>
                    <a:ext uri="{9D8B030D-6E8A-4147-A177-3AD203B41FA5}">
                      <a16:colId xmlns:a16="http://schemas.microsoft.com/office/drawing/2014/main" val="3395415623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344472564"/>
                    </a:ext>
                  </a:extLst>
                </a:gridCol>
                <a:gridCol w="1115799">
                  <a:extLst>
                    <a:ext uri="{9D8B030D-6E8A-4147-A177-3AD203B41FA5}">
                      <a16:colId xmlns:a16="http://schemas.microsoft.com/office/drawing/2014/main" val="1970430974"/>
                    </a:ext>
                  </a:extLst>
                </a:gridCol>
                <a:gridCol w="717298">
                  <a:extLst>
                    <a:ext uri="{9D8B030D-6E8A-4147-A177-3AD203B41FA5}">
                      <a16:colId xmlns:a16="http://schemas.microsoft.com/office/drawing/2014/main" val="3743050527"/>
                    </a:ext>
                  </a:extLst>
                </a:gridCol>
                <a:gridCol w="1381465">
                  <a:extLst>
                    <a:ext uri="{9D8B030D-6E8A-4147-A177-3AD203B41FA5}">
                      <a16:colId xmlns:a16="http://schemas.microsoft.com/office/drawing/2014/main" val="3184929541"/>
                    </a:ext>
                  </a:extLst>
                </a:gridCol>
                <a:gridCol w="1408031">
                  <a:extLst>
                    <a:ext uri="{9D8B030D-6E8A-4147-A177-3AD203B41FA5}">
                      <a16:colId xmlns:a16="http://schemas.microsoft.com/office/drawing/2014/main" val="3762268832"/>
                    </a:ext>
                  </a:extLst>
                </a:gridCol>
              </a:tblGrid>
              <a:tr h="142068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description 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Size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7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6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5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4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3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2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1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0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79858"/>
                  </a:ext>
                </a:extLst>
              </a:tr>
              <a:tr h="136772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and Washer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 lamp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Activated/Faulty/Not activated: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Headlight 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51944"/>
                  </a:ext>
                </a:extLst>
              </a:tr>
              <a:tr h="137276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 Tank and Rain monitor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Bit0-1 :Light rain/Heavy Rain/No rain/Faulty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Bit0:Bit1: Normal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Bit0:Fluid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available/Fluid not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039"/>
                  </a:ext>
                </a:extLst>
              </a:tr>
            </a:tbl>
          </a:graphicData>
        </a:graphic>
      </p:graphicFrame>
      <p:sp>
        <p:nvSpPr>
          <p:cNvPr id="3" name="Title 10">
            <a:extLst>
              <a:ext uri="{FF2B5EF4-FFF2-40B4-BE49-F238E27FC236}">
                <a16:creationId xmlns:a16="http://schemas.microsoft.com/office/drawing/2014/main" id="{D0C3E8A6-FC18-4CC1-B853-03887F426B93}"/>
              </a:ext>
            </a:extLst>
          </p:cNvPr>
          <p:cNvSpPr txBox="1">
            <a:spLocks/>
          </p:cNvSpPr>
          <p:nvPr/>
        </p:nvSpPr>
        <p:spPr>
          <a:xfrm>
            <a:off x="589299" y="540450"/>
            <a:ext cx="2198388" cy="5715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Database</a:t>
            </a:r>
          </a:p>
        </p:txBody>
      </p:sp>
    </p:spTree>
    <p:extLst>
      <p:ext uri="{BB962C8B-B14F-4D97-AF65-F5344CB8AC3E}">
        <p14:creationId xmlns:p14="http://schemas.microsoft.com/office/powerpoint/2010/main" val="21572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6DC-AC4F-47CB-93BB-9A354D2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418134"/>
            <a:ext cx="2580861" cy="3159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242E-9495-4087-9690-1EF2A57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932829"/>
            <a:ext cx="9047921" cy="59251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Sequential flow chart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9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EB631-BF7A-4905-948B-2758B30E14BD}"/>
              </a:ext>
            </a:extLst>
          </p:cNvPr>
          <p:cNvSpPr txBox="1"/>
          <p:nvPr/>
        </p:nvSpPr>
        <p:spPr>
          <a:xfrm>
            <a:off x="609601" y="1839892"/>
            <a:ext cx="617551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Windscreen wiper is essential for keeping the windscreen sufficiently clean for driver’s visibility specifically for modern high speed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is a device used to remove rain, snow, ice, washer fluid from a vehicle’s front window.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cleans the driver’s side of the windscreen whenever required.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05D1A-24D6-4ACA-BA37-6B27AF72EB39}"/>
              </a:ext>
            </a:extLst>
          </p:cNvPr>
          <p:cNvSpPr txBox="1"/>
          <p:nvPr/>
        </p:nvSpPr>
        <p:spPr>
          <a:xfrm>
            <a:off x="609601" y="569843"/>
            <a:ext cx="25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D9BBC-F95C-4E98-BEED-F1C767A8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8" y="1970343"/>
            <a:ext cx="4532243" cy="27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507B9-4FCE-E70E-4AD5-EFDE3867EDD9}"/>
              </a:ext>
            </a:extLst>
          </p:cNvPr>
          <p:cNvSpPr txBox="1"/>
          <p:nvPr/>
        </p:nvSpPr>
        <p:spPr>
          <a:xfrm>
            <a:off x="457200" y="1265009"/>
            <a:ext cx="112775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and Headlight washer output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Washer output control should be activated when CAN input(depends on the fluid) is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 should be deactivated when CAN input(depends on the fluid) is not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activated when CAN input(depends on the battery) is received.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deactivated  when CAN input(depends on the battery) is not received.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BA3D0-00F2-B1DF-16FA-58923B1182AF}"/>
              </a:ext>
            </a:extLst>
          </p:cNvPr>
          <p:cNvSpPr txBox="1"/>
          <p:nvPr/>
        </p:nvSpPr>
        <p:spPr>
          <a:xfrm>
            <a:off x="457200" y="636969"/>
            <a:ext cx="239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CEE9-2181-294F-1D6E-1E0B4A2F9E80}"/>
              </a:ext>
            </a:extLst>
          </p:cNvPr>
          <p:cNvSpPr txBox="1"/>
          <p:nvPr/>
        </p:nvSpPr>
        <p:spPr>
          <a:xfrm>
            <a:off x="390939" y="0"/>
            <a:ext cx="11410121" cy="628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activated when CAN input is not received(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fluid tank is empty).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deactivated when CAN input is received (the fluid tank is full).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activated when CAN input is not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deactivated when CAN input is 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activated when switch 1 and switch 2 are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Rear wiper should be activated when switch 1 is ON and switch 2 is OFF.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wiper should be activated when switch 1 is OFF and switch 2 is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deactivated when switch 1 and switch 2 are OFF.</a:t>
            </a:r>
          </a:p>
        </p:txBody>
      </p:sp>
    </p:spTree>
    <p:extLst>
      <p:ext uri="{BB962C8B-B14F-4D97-AF65-F5344CB8AC3E}">
        <p14:creationId xmlns:p14="http://schemas.microsoft.com/office/powerpoint/2010/main" val="23799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0B0-5820-4C9C-A16E-6B88B03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7" y="283438"/>
            <a:ext cx="3417588" cy="72887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6618-D557-47DD-9FC7-F9FFAD3A70A0}"/>
              </a:ext>
            </a:extLst>
          </p:cNvPr>
          <p:cNvSpPr/>
          <p:nvPr/>
        </p:nvSpPr>
        <p:spPr>
          <a:xfrm>
            <a:off x="3941994" y="3114256"/>
            <a:ext cx="2729948" cy="134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and Washer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(Controller)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26622-5944-4E14-8CB5-19FEC41EA33D}"/>
              </a:ext>
            </a:extLst>
          </p:cNvPr>
          <p:cNvSpPr/>
          <p:nvPr/>
        </p:nvSpPr>
        <p:spPr>
          <a:xfrm>
            <a:off x="3415484" y="1148899"/>
            <a:ext cx="3859957" cy="118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1.Battery monitoring.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fluid tank.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3.Rain sensor.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F76AD-16D5-47EE-97F7-000F7B1318A6}"/>
              </a:ext>
            </a:extLst>
          </p:cNvPr>
          <p:cNvSpPr/>
          <p:nvPr/>
        </p:nvSpPr>
        <p:spPr>
          <a:xfrm>
            <a:off x="3392029" y="5238639"/>
            <a:ext cx="3859957" cy="117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1.Hardware warning lamp status.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output control.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3.Headlight washer.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EA8055-0E19-4959-AD96-EFFACCBDA7E1}"/>
              </a:ext>
            </a:extLst>
          </p:cNvPr>
          <p:cNvSpPr/>
          <p:nvPr/>
        </p:nvSpPr>
        <p:spPr>
          <a:xfrm>
            <a:off x="5022570" y="2334968"/>
            <a:ext cx="477078" cy="7660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32DC49-6129-4314-9FA4-5D88A2DBA417}"/>
              </a:ext>
            </a:extLst>
          </p:cNvPr>
          <p:cNvSpPr/>
          <p:nvPr/>
        </p:nvSpPr>
        <p:spPr>
          <a:xfrm>
            <a:off x="5022570" y="4459351"/>
            <a:ext cx="477078" cy="77928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CBCD1-D351-4D36-A498-E678D1C48146}"/>
              </a:ext>
            </a:extLst>
          </p:cNvPr>
          <p:cNvCxnSpPr>
            <a:cxnSpLocks/>
          </p:cNvCxnSpPr>
          <p:nvPr/>
        </p:nvCxnSpPr>
        <p:spPr>
          <a:xfrm>
            <a:off x="6671942" y="3286534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D5BD9-D1D8-4A35-8D46-58F7C6FF4C97}"/>
              </a:ext>
            </a:extLst>
          </p:cNvPr>
          <p:cNvCxnSpPr>
            <a:cxnSpLocks/>
          </p:cNvCxnSpPr>
          <p:nvPr/>
        </p:nvCxnSpPr>
        <p:spPr>
          <a:xfrm>
            <a:off x="6671942" y="3773551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C633D6-5596-4B76-856E-B2F5FD0B8929}"/>
              </a:ext>
            </a:extLst>
          </p:cNvPr>
          <p:cNvCxnSpPr>
            <a:cxnSpLocks/>
          </p:cNvCxnSpPr>
          <p:nvPr/>
        </p:nvCxnSpPr>
        <p:spPr>
          <a:xfrm>
            <a:off x="6671942" y="4300326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760249-A7D3-4391-8132-8AAC57BCD286}"/>
              </a:ext>
            </a:extLst>
          </p:cNvPr>
          <p:cNvSpPr/>
          <p:nvPr/>
        </p:nvSpPr>
        <p:spPr>
          <a:xfrm>
            <a:off x="7845283" y="3047999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3CF772-0CDA-4C65-BE9C-7730915E3467}"/>
              </a:ext>
            </a:extLst>
          </p:cNvPr>
          <p:cNvSpPr/>
          <p:nvPr/>
        </p:nvSpPr>
        <p:spPr>
          <a:xfrm>
            <a:off x="7845284" y="3535021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DA20DD-A54C-4841-AA2F-A8C474C66B6C}"/>
              </a:ext>
            </a:extLst>
          </p:cNvPr>
          <p:cNvSpPr/>
          <p:nvPr/>
        </p:nvSpPr>
        <p:spPr>
          <a:xfrm>
            <a:off x="7858535" y="4055164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1703D1-FE03-4E9F-A52E-7F88E9C9AC7F}"/>
              </a:ext>
            </a:extLst>
          </p:cNvPr>
          <p:cNvSpPr txBox="1"/>
          <p:nvPr/>
        </p:nvSpPr>
        <p:spPr>
          <a:xfrm>
            <a:off x="8249999" y="2934714"/>
            <a:ext cx="1622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29F498-E607-48B0-9666-5DB42303F865}"/>
              </a:ext>
            </a:extLst>
          </p:cNvPr>
          <p:cNvSpPr txBox="1"/>
          <p:nvPr/>
        </p:nvSpPr>
        <p:spPr>
          <a:xfrm>
            <a:off x="8256888" y="3463442"/>
            <a:ext cx="161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Wiper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8BD18-74A8-494C-BB45-ACD7F5A27F3A}"/>
              </a:ext>
            </a:extLst>
          </p:cNvPr>
          <p:cNvSpPr txBox="1"/>
          <p:nvPr/>
        </p:nvSpPr>
        <p:spPr>
          <a:xfrm>
            <a:off x="8298908" y="4061010"/>
            <a:ext cx="157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Wiper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136CC-B4B4-4AD1-AF90-43417D62A9BA}"/>
              </a:ext>
            </a:extLst>
          </p:cNvPr>
          <p:cNvSpPr txBox="1"/>
          <p:nvPr/>
        </p:nvSpPr>
        <p:spPr>
          <a:xfrm>
            <a:off x="5516474" y="2499461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AE044-1BB2-40F8-BDEF-08C72BCD0D74}"/>
              </a:ext>
            </a:extLst>
          </p:cNvPr>
          <p:cNvSpPr txBox="1"/>
          <p:nvPr/>
        </p:nvSpPr>
        <p:spPr>
          <a:xfrm>
            <a:off x="5575586" y="4626902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E63E4-A3AA-463F-BC2C-89D7BC08F67A}"/>
              </a:ext>
            </a:extLst>
          </p:cNvPr>
          <p:cNvSpPr txBox="1"/>
          <p:nvPr/>
        </p:nvSpPr>
        <p:spPr>
          <a:xfrm>
            <a:off x="6646484" y="2878309"/>
            <a:ext cx="11855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B3CC2A-8898-44E2-8468-D8363E5455FC}"/>
              </a:ext>
            </a:extLst>
          </p:cNvPr>
          <p:cNvSpPr/>
          <p:nvPr/>
        </p:nvSpPr>
        <p:spPr>
          <a:xfrm>
            <a:off x="438787" y="3365223"/>
            <a:ext cx="2575555" cy="935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input status with TWO switches indicating FOUR states.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0AE580-6D88-4DC5-9B20-A1CED18F0535}"/>
              </a:ext>
            </a:extLst>
          </p:cNvPr>
          <p:cNvSpPr/>
          <p:nvPr/>
        </p:nvSpPr>
        <p:spPr>
          <a:xfrm>
            <a:off x="3014342" y="3556538"/>
            <a:ext cx="927652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E93DD-7888-4904-A28D-DBEBAC7BD049}"/>
              </a:ext>
            </a:extLst>
          </p:cNvPr>
          <p:cNvSpPr txBox="1"/>
          <p:nvPr/>
        </p:nvSpPr>
        <p:spPr>
          <a:xfrm flipH="1">
            <a:off x="3134134" y="2878308"/>
            <a:ext cx="72224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7AF-3EC7-47F1-B073-E86E2570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04" y="327769"/>
            <a:ext cx="3854909" cy="7087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0E4D1-B6EA-47C1-9248-1D5E15C28481}"/>
              </a:ext>
            </a:extLst>
          </p:cNvPr>
          <p:cNvSpPr/>
          <p:nvPr/>
        </p:nvSpPr>
        <p:spPr>
          <a:xfrm>
            <a:off x="4346350" y="1401486"/>
            <a:ext cx="2170644" cy="421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87724-BAB8-4830-B32B-F81EB62C5325}"/>
              </a:ext>
            </a:extLst>
          </p:cNvPr>
          <p:cNvSpPr/>
          <p:nvPr/>
        </p:nvSpPr>
        <p:spPr>
          <a:xfrm>
            <a:off x="1256388" y="1908939"/>
            <a:ext cx="2170642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CB9A4-10E8-440C-A3A3-9F534C66677F}"/>
              </a:ext>
            </a:extLst>
          </p:cNvPr>
          <p:cNvSpPr/>
          <p:nvPr/>
        </p:nvSpPr>
        <p:spPr>
          <a:xfrm>
            <a:off x="1275886" y="2861642"/>
            <a:ext cx="2170643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0DCE8-0ADF-4526-9128-80D12CFCF1D1}"/>
              </a:ext>
            </a:extLst>
          </p:cNvPr>
          <p:cNvSpPr/>
          <p:nvPr/>
        </p:nvSpPr>
        <p:spPr>
          <a:xfrm>
            <a:off x="7341365" y="2149786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8CD07-E9C8-494D-8BE3-1EB17147A2B3}"/>
              </a:ext>
            </a:extLst>
          </p:cNvPr>
          <p:cNvSpPr/>
          <p:nvPr/>
        </p:nvSpPr>
        <p:spPr>
          <a:xfrm>
            <a:off x="7360839" y="2826544"/>
            <a:ext cx="2151168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3AF665-6BE6-40B2-A703-A1483C5FE6C7}"/>
              </a:ext>
            </a:extLst>
          </p:cNvPr>
          <p:cNvSpPr/>
          <p:nvPr/>
        </p:nvSpPr>
        <p:spPr>
          <a:xfrm>
            <a:off x="3437458" y="2048048"/>
            <a:ext cx="913259" cy="2612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6B8DA0-5381-4E39-A977-83B34403D48D}"/>
              </a:ext>
            </a:extLst>
          </p:cNvPr>
          <p:cNvSpPr/>
          <p:nvPr/>
        </p:nvSpPr>
        <p:spPr>
          <a:xfrm>
            <a:off x="3449242" y="2955857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EA84EF-CACF-4653-AA52-4DE45F2C8D4E}"/>
              </a:ext>
            </a:extLst>
          </p:cNvPr>
          <p:cNvSpPr/>
          <p:nvPr/>
        </p:nvSpPr>
        <p:spPr>
          <a:xfrm>
            <a:off x="6527422" y="2934219"/>
            <a:ext cx="811417" cy="23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4F0CA6-F3FD-45DB-AB1F-55655AA117CC}"/>
              </a:ext>
            </a:extLst>
          </p:cNvPr>
          <p:cNvSpPr/>
          <p:nvPr/>
        </p:nvSpPr>
        <p:spPr>
          <a:xfrm>
            <a:off x="1245351" y="3811414"/>
            <a:ext cx="2181679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67487-829D-4AAA-9E5A-86BD1C90D332}"/>
              </a:ext>
            </a:extLst>
          </p:cNvPr>
          <p:cNvSpPr/>
          <p:nvPr/>
        </p:nvSpPr>
        <p:spPr>
          <a:xfrm>
            <a:off x="7341341" y="3868820"/>
            <a:ext cx="2162564" cy="53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32F9F-68FB-4CC3-949B-6ADF13B0A20A}"/>
              </a:ext>
            </a:extLst>
          </p:cNvPr>
          <p:cNvSpPr/>
          <p:nvPr/>
        </p:nvSpPr>
        <p:spPr>
          <a:xfrm>
            <a:off x="7436313" y="4920745"/>
            <a:ext cx="1930249" cy="440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tool(device)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E9396C-2C75-4642-B92E-A496E0CC3EF4}"/>
              </a:ext>
            </a:extLst>
          </p:cNvPr>
          <p:cNvSpPr/>
          <p:nvPr/>
        </p:nvSpPr>
        <p:spPr>
          <a:xfrm>
            <a:off x="6527422" y="3989933"/>
            <a:ext cx="812902" cy="2970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00FCCA-A748-4147-AB42-5EDEC2185C26}"/>
              </a:ext>
            </a:extLst>
          </p:cNvPr>
          <p:cNvSpPr/>
          <p:nvPr/>
        </p:nvSpPr>
        <p:spPr>
          <a:xfrm rot="5400000">
            <a:off x="8169496" y="4489989"/>
            <a:ext cx="536715" cy="3247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472191-9205-45AD-B341-E55C04CBAAC7}"/>
              </a:ext>
            </a:extLst>
          </p:cNvPr>
          <p:cNvSpPr/>
          <p:nvPr/>
        </p:nvSpPr>
        <p:spPr>
          <a:xfrm>
            <a:off x="8254016" y="5371074"/>
            <a:ext cx="299360" cy="4892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A11C70-AABA-40B5-B0FF-D133AB754A27}"/>
              </a:ext>
            </a:extLst>
          </p:cNvPr>
          <p:cNvSpPr/>
          <p:nvPr/>
        </p:nvSpPr>
        <p:spPr>
          <a:xfrm>
            <a:off x="7306217" y="5843212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12385E-24F2-4B25-B35F-4886F0C41A84}"/>
              </a:ext>
            </a:extLst>
          </p:cNvPr>
          <p:cNvSpPr/>
          <p:nvPr/>
        </p:nvSpPr>
        <p:spPr>
          <a:xfrm>
            <a:off x="3446529" y="3863666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E9CA37C-88F3-4751-AC41-4119C159F0A9}"/>
              </a:ext>
            </a:extLst>
          </p:cNvPr>
          <p:cNvSpPr/>
          <p:nvPr/>
        </p:nvSpPr>
        <p:spPr>
          <a:xfrm>
            <a:off x="6523459" y="2304903"/>
            <a:ext cx="811417" cy="23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CF6D7B-8194-4EB0-B75C-2067A6CE3E26}"/>
              </a:ext>
            </a:extLst>
          </p:cNvPr>
          <p:cNvSpPr/>
          <p:nvPr/>
        </p:nvSpPr>
        <p:spPr>
          <a:xfrm>
            <a:off x="6516994" y="1606633"/>
            <a:ext cx="811417" cy="23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468C75-B408-492B-8235-0FF985AFE503}"/>
              </a:ext>
            </a:extLst>
          </p:cNvPr>
          <p:cNvSpPr/>
          <p:nvPr/>
        </p:nvSpPr>
        <p:spPr>
          <a:xfrm>
            <a:off x="7334876" y="1480634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0F2C-DAA9-4051-A569-6D5952E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5" y="242606"/>
            <a:ext cx="4035024" cy="57315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7327C-7811-48AF-8B9B-9F2AE7E65795}"/>
              </a:ext>
            </a:extLst>
          </p:cNvPr>
          <p:cNvSpPr/>
          <p:nvPr/>
        </p:nvSpPr>
        <p:spPr>
          <a:xfrm>
            <a:off x="3577563" y="2729948"/>
            <a:ext cx="2796209" cy="155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7A90-7A02-4075-A3E3-C074F9FA89D7}"/>
              </a:ext>
            </a:extLst>
          </p:cNvPr>
          <p:cNvSpPr/>
          <p:nvPr/>
        </p:nvSpPr>
        <p:spPr>
          <a:xfrm>
            <a:off x="7209181" y="1519432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E4637-2A96-4BFF-B6B2-C6ABC8832628}"/>
              </a:ext>
            </a:extLst>
          </p:cNvPr>
          <p:cNvSpPr/>
          <p:nvPr/>
        </p:nvSpPr>
        <p:spPr>
          <a:xfrm>
            <a:off x="3888397" y="1270000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B356B-B193-400B-AF51-E1B402A482C7}"/>
              </a:ext>
            </a:extLst>
          </p:cNvPr>
          <p:cNvSpPr/>
          <p:nvPr/>
        </p:nvSpPr>
        <p:spPr>
          <a:xfrm>
            <a:off x="903312" y="1269999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1B17-F8BE-4E0C-A8E1-B938E5525AD0}"/>
              </a:ext>
            </a:extLst>
          </p:cNvPr>
          <p:cNvSpPr/>
          <p:nvPr/>
        </p:nvSpPr>
        <p:spPr>
          <a:xfrm>
            <a:off x="7209179" y="2700816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F2865-2B5E-4F98-AC39-CF47F93462D8}"/>
              </a:ext>
            </a:extLst>
          </p:cNvPr>
          <p:cNvSpPr/>
          <p:nvPr/>
        </p:nvSpPr>
        <p:spPr>
          <a:xfrm>
            <a:off x="807005" y="3532883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1B7C1-1F2E-4E9C-BB7D-D42D8A4F8C4D}"/>
              </a:ext>
            </a:extLst>
          </p:cNvPr>
          <p:cNvSpPr/>
          <p:nvPr/>
        </p:nvSpPr>
        <p:spPr>
          <a:xfrm>
            <a:off x="4035024" y="5192240"/>
            <a:ext cx="1881285" cy="106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C745A7D-F5FF-45D6-8317-9FCD0421F286}"/>
              </a:ext>
            </a:extLst>
          </p:cNvPr>
          <p:cNvSpPr/>
          <p:nvPr/>
        </p:nvSpPr>
        <p:spPr>
          <a:xfrm>
            <a:off x="4701076" y="1895064"/>
            <a:ext cx="255925" cy="82825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92DB025A-AE43-4F59-A53E-2323275E6D22}"/>
              </a:ext>
            </a:extLst>
          </p:cNvPr>
          <p:cNvSpPr/>
          <p:nvPr/>
        </p:nvSpPr>
        <p:spPr>
          <a:xfrm rot="10800000">
            <a:off x="6095998" y="1731458"/>
            <a:ext cx="1113181" cy="991861"/>
          </a:xfrm>
          <a:prstGeom prst="leftUpArrow">
            <a:avLst>
              <a:gd name="adj1" fmla="val 10885"/>
              <a:gd name="adj2" fmla="val 14175"/>
              <a:gd name="adj3" fmla="val 238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403A1DF-53CD-41A9-87A4-BAA03F369D7C}"/>
              </a:ext>
            </a:extLst>
          </p:cNvPr>
          <p:cNvSpPr/>
          <p:nvPr/>
        </p:nvSpPr>
        <p:spPr>
          <a:xfrm rot="10800000">
            <a:off x="4905681" y="4283764"/>
            <a:ext cx="315676" cy="89356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E22598AB-FDE2-46D9-B2CD-ACCF64DEA3AB}"/>
              </a:ext>
            </a:extLst>
          </p:cNvPr>
          <p:cNvSpPr/>
          <p:nvPr/>
        </p:nvSpPr>
        <p:spPr>
          <a:xfrm rot="5400000">
            <a:off x="2997149" y="3465476"/>
            <a:ext cx="271531" cy="88929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18ABD9A-7F0D-42D2-9B94-626D2EC102E2}"/>
              </a:ext>
            </a:extLst>
          </p:cNvPr>
          <p:cNvSpPr/>
          <p:nvPr/>
        </p:nvSpPr>
        <p:spPr>
          <a:xfrm rot="5400000">
            <a:off x="6650546" y="2624321"/>
            <a:ext cx="271532" cy="85108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DCECE85-77F5-4A43-AA49-EE0B67E4FC14}"/>
              </a:ext>
            </a:extLst>
          </p:cNvPr>
          <p:cNvSpPr/>
          <p:nvPr/>
        </p:nvSpPr>
        <p:spPr>
          <a:xfrm>
            <a:off x="2784596" y="1409917"/>
            <a:ext cx="1092849" cy="3215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31EA-2D6E-4DF9-8420-BB92D7D7DA36}"/>
              </a:ext>
            </a:extLst>
          </p:cNvPr>
          <p:cNvSpPr/>
          <p:nvPr/>
        </p:nvSpPr>
        <p:spPr>
          <a:xfrm>
            <a:off x="6549474" y="5231767"/>
            <a:ext cx="1348822" cy="39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AA998-6D70-40DC-9CF0-6A90C11D8D1D}"/>
              </a:ext>
            </a:extLst>
          </p:cNvPr>
          <p:cNvSpPr/>
          <p:nvPr/>
        </p:nvSpPr>
        <p:spPr>
          <a:xfrm>
            <a:off x="6549474" y="5817219"/>
            <a:ext cx="1348822" cy="331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FBC081-438D-4AAF-A2D4-6BDC5799419D}"/>
              </a:ext>
            </a:extLst>
          </p:cNvPr>
          <p:cNvSpPr/>
          <p:nvPr/>
        </p:nvSpPr>
        <p:spPr>
          <a:xfrm>
            <a:off x="5916308" y="5282255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B6A6EA1-0A6F-48B0-9A18-62C978780542}"/>
              </a:ext>
            </a:extLst>
          </p:cNvPr>
          <p:cNvSpPr/>
          <p:nvPr/>
        </p:nvSpPr>
        <p:spPr>
          <a:xfrm>
            <a:off x="5916308" y="5870013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A1241B-38AE-4A13-90AF-D91106901F4A}"/>
              </a:ext>
            </a:extLst>
          </p:cNvPr>
          <p:cNvSpPr/>
          <p:nvPr/>
        </p:nvSpPr>
        <p:spPr>
          <a:xfrm>
            <a:off x="6579444" y="3826086"/>
            <a:ext cx="981227" cy="89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6EEC8-BC38-4CDF-A31F-66819C5C49FA}"/>
              </a:ext>
            </a:extLst>
          </p:cNvPr>
          <p:cNvSpPr/>
          <p:nvPr/>
        </p:nvSpPr>
        <p:spPr>
          <a:xfrm>
            <a:off x="7732906" y="3842099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33864-DB62-4916-BE67-54F5E2D6BB98}"/>
              </a:ext>
            </a:extLst>
          </p:cNvPr>
          <p:cNvSpPr/>
          <p:nvPr/>
        </p:nvSpPr>
        <p:spPr>
          <a:xfrm>
            <a:off x="808541" y="2460510"/>
            <a:ext cx="1910069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FDC1CFB9-7401-4248-84E8-7DC074806D86}"/>
              </a:ext>
            </a:extLst>
          </p:cNvPr>
          <p:cNvSpPr/>
          <p:nvPr/>
        </p:nvSpPr>
        <p:spPr>
          <a:xfrm>
            <a:off x="1545286" y="3072077"/>
            <a:ext cx="298668" cy="46080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5C824-045D-41CB-A2A1-ED0F41B02A58}"/>
              </a:ext>
            </a:extLst>
          </p:cNvPr>
          <p:cNvSpPr/>
          <p:nvPr/>
        </p:nvSpPr>
        <p:spPr>
          <a:xfrm>
            <a:off x="9066541" y="3832008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5746CA-5AF8-4316-912C-D079B5BF59F8}"/>
              </a:ext>
            </a:extLst>
          </p:cNvPr>
          <p:cNvSpPr/>
          <p:nvPr/>
        </p:nvSpPr>
        <p:spPr>
          <a:xfrm rot="7044218">
            <a:off x="7039575" y="3469009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3591C04-D733-454D-A547-E4C625388418}"/>
              </a:ext>
            </a:extLst>
          </p:cNvPr>
          <p:cNvSpPr/>
          <p:nvPr/>
        </p:nvSpPr>
        <p:spPr>
          <a:xfrm rot="2451271">
            <a:off x="8790440" y="3437761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220F7F-A943-4C0C-8ECC-527DB0D6931D}"/>
              </a:ext>
            </a:extLst>
          </p:cNvPr>
          <p:cNvSpPr/>
          <p:nvPr/>
        </p:nvSpPr>
        <p:spPr>
          <a:xfrm rot="5400000">
            <a:off x="8011108" y="3426273"/>
            <a:ext cx="496087" cy="303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4C9-C7C3-560A-8BA1-BFD3A783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95" y="217903"/>
            <a:ext cx="3606882" cy="8208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flow chart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1184C-1B81-A625-FE53-C523A4325774}"/>
              </a:ext>
            </a:extLst>
          </p:cNvPr>
          <p:cNvSpPr/>
          <p:nvPr/>
        </p:nvSpPr>
        <p:spPr>
          <a:xfrm>
            <a:off x="4001831" y="1969496"/>
            <a:ext cx="1515035" cy="725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A510B-EB88-C18F-C507-C07286CD43B2}"/>
              </a:ext>
            </a:extLst>
          </p:cNvPr>
          <p:cNvSpPr txBox="1"/>
          <p:nvPr/>
        </p:nvSpPr>
        <p:spPr>
          <a:xfrm>
            <a:off x="4415313" y="2136982"/>
            <a:ext cx="806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4F26A-774A-4C53-ACB1-17B45CF3369E}"/>
              </a:ext>
            </a:extLst>
          </p:cNvPr>
          <p:cNvCxnSpPr>
            <a:cxnSpLocks/>
          </p:cNvCxnSpPr>
          <p:nvPr/>
        </p:nvCxnSpPr>
        <p:spPr>
          <a:xfrm>
            <a:off x="4759349" y="2698833"/>
            <a:ext cx="0" cy="56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7E3A40-EA8E-57E2-394D-07071EAFA793}"/>
              </a:ext>
            </a:extLst>
          </p:cNvPr>
          <p:cNvSpPr/>
          <p:nvPr/>
        </p:nvSpPr>
        <p:spPr>
          <a:xfrm>
            <a:off x="3193868" y="3264961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6237F-6222-959A-5DC0-EDF9F0C216C5}"/>
              </a:ext>
            </a:extLst>
          </p:cNvPr>
          <p:cNvSpPr/>
          <p:nvPr/>
        </p:nvSpPr>
        <p:spPr>
          <a:xfrm>
            <a:off x="3187146" y="4693354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peripheral interrupt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PEIE=1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394AD5-9FF7-00F7-9DC8-68DFA6A299AF}"/>
              </a:ext>
            </a:extLst>
          </p:cNvPr>
          <p:cNvCxnSpPr>
            <a:cxnSpLocks/>
          </p:cNvCxnSpPr>
          <p:nvPr/>
        </p:nvCxnSpPr>
        <p:spPr>
          <a:xfrm>
            <a:off x="4772795" y="4078526"/>
            <a:ext cx="0" cy="59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800B9B-3A50-55C0-EF22-35FC996C2F7C}"/>
              </a:ext>
            </a:extLst>
          </p:cNvPr>
          <p:cNvSpPr txBox="1"/>
          <p:nvPr/>
        </p:nvSpPr>
        <p:spPr>
          <a:xfrm>
            <a:off x="3372059" y="3335236"/>
            <a:ext cx="28149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global interrupt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B1BE63-930B-8A4D-90D3-03D5666D5811}"/>
              </a:ext>
            </a:extLst>
          </p:cNvPr>
          <p:cNvSpPr/>
          <p:nvPr/>
        </p:nvSpPr>
        <p:spPr>
          <a:xfrm>
            <a:off x="4015277" y="5972063"/>
            <a:ext cx="1515035" cy="550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5D901-695F-9062-07FE-7E4F807E2C8D}"/>
              </a:ext>
            </a:extLst>
          </p:cNvPr>
          <p:cNvCxnSpPr>
            <a:cxnSpLocks/>
          </p:cNvCxnSpPr>
          <p:nvPr/>
        </p:nvCxnSpPr>
        <p:spPr>
          <a:xfrm>
            <a:off x="4781530" y="5491213"/>
            <a:ext cx="0" cy="50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FF5062-E3F6-4F4E-BBF1-DAA2EF52359E}"/>
              </a:ext>
            </a:extLst>
          </p:cNvPr>
          <p:cNvSpPr txBox="1"/>
          <p:nvPr/>
        </p:nvSpPr>
        <p:spPr>
          <a:xfrm>
            <a:off x="706806" y="1275899"/>
            <a:ext cx="32048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66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2186</TotalTime>
  <Words>822</Words>
  <Application>Microsoft Office PowerPoint</Application>
  <PresentationFormat>Widescreen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Castellar</vt:lpstr>
      <vt:lpstr>Times New Roman</vt:lpstr>
      <vt:lpstr>Wingdings</vt:lpstr>
      <vt:lpstr>Office Theme</vt:lpstr>
      <vt:lpstr>WIPER AND WASHER</vt:lpstr>
      <vt:lpstr>Contents </vt:lpstr>
      <vt:lpstr>PowerPoint Presentation</vt:lpstr>
      <vt:lpstr>PowerPoint Presentation</vt:lpstr>
      <vt:lpstr>PowerPoint Presentation</vt:lpstr>
      <vt:lpstr>System Block Diagram </vt:lpstr>
      <vt:lpstr>Hardware block diagram  </vt:lpstr>
      <vt:lpstr>Functional block diagram </vt:lpstr>
      <vt:lpstr>Sequential flow chart</vt:lpstr>
      <vt:lpstr>CAN initialization : </vt:lpstr>
      <vt:lpstr>CAN transmit :</vt:lpstr>
      <vt:lpstr>CAN receive :</vt:lpstr>
      <vt:lpstr>Wiper_switch :  </vt:lpstr>
      <vt:lpstr>EEPROM : </vt:lpstr>
      <vt:lpstr>Main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WIPER AND WASHER</dc:title>
  <dc:creator>lenovo</dc:creator>
  <cp:lastModifiedBy>lenovo</cp:lastModifiedBy>
  <cp:revision>147</cp:revision>
  <dcterms:created xsi:type="dcterms:W3CDTF">2022-10-07T08:41:23Z</dcterms:created>
  <dcterms:modified xsi:type="dcterms:W3CDTF">2022-10-20T12:30:37Z</dcterms:modified>
</cp:coreProperties>
</file>