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604F-3AE3-4495-AF9D-14DAD70F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5" y="2570922"/>
            <a:ext cx="8454886" cy="85807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AND WASHER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EBFD8-51FE-440C-A314-A2B38621A5B4}"/>
              </a:ext>
            </a:extLst>
          </p:cNvPr>
          <p:cNvSpPr txBox="1"/>
          <p:nvPr/>
        </p:nvSpPr>
        <p:spPr>
          <a:xfrm>
            <a:off x="5804452" y="4505739"/>
            <a:ext cx="3021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Aindrila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Vikram G 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Niharika Gowda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Umesh Belle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V 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6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95ED-4731-4AF2-B05C-4D98E64F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33275"/>
            <a:ext cx="8596668" cy="7686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A14A18-8BE9-4C87-A213-F2169015CE37}"/>
              </a:ext>
            </a:extLst>
          </p:cNvPr>
          <p:cNvCxnSpPr>
            <a:cxnSpLocks/>
          </p:cNvCxnSpPr>
          <p:nvPr/>
        </p:nvCxnSpPr>
        <p:spPr>
          <a:xfrm>
            <a:off x="5214066" y="667327"/>
            <a:ext cx="1" cy="22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AA5A5E-1763-47B8-9634-E3B25BE2B034}"/>
              </a:ext>
            </a:extLst>
          </p:cNvPr>
          <p:cNvSpPr/>
          <p:nvPr/>
        </p:nvSpPr>
        <p:spPr>
          <a:xfrm>
            <a:off x="3738838" y="887378"/>
            <a:ext cx="2701873" cy="29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D3701B-3319-4AC3-9C24-B3EF45AE299C}"/>
              </a:ext>
            </a:extLst>
          </p:cNvPr>
          <p:cNvSpPr/>
          <p:nvPr/>
        </p:nvSpPr>
        <p:spPr>
          <a:xfrm>
            <a:off x="3714859" y="1390459"/>
            <a:ext cx="2925527" cy="596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Standard Identifier Buffer receive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AA5FB1-9E6F-4325-80DD-AD1A97131D39}"/>
              </a:ext>
            </a:extLst>
          </p:cNvPr>
          <p:cNvCxnSpPr>
            <a:cxnSpLocks/>
          </p:cNvCxnSpPr>
          <p:nvPr/>
        </p:nvCxnSpPr>
        <p:spPr>
          <a:xfrm>
            <a:off x="5216884" y="1178784"/>
            <a:ext cx="0" cy="217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AB179DB-A2B3-4751-BEDD-9756297E38DD}"/>
              </a:ext>
            </a:extLst>
          </p:cNvPr>
          <p:cNvSpPr/>
          <p:nvPr/>
        </p:nvSpPr>
        <p:spPr>
          <a:xfrm>
            <a:off x="3415127" y="3149544"/>
            <a:ext cx="1205948" cy="47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AD3FA8-0097-48CE-90BE-D5D670218C32}"/>
              </a:ext>
            </a:extLst>
          </p:cNvPr>
          <p:cNvSpPr/>
          <p:nvPr/>
        </p:nvSpPr>
        <p:spPr>
          <a:xfrm>
            <a:off x="5827169" y="3149545"/>
            <a:ext cx="1205948" cy="47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EDFDE-2D97-4AE1-89B1-D8C30EF55162}"/>
              </a:ext>
            </a:extLst>
          </p:cNvPr>
          <p:cNvSpPr/>
          <p:nvPr/>
        </p:nvSpPr>
        <p:spPr>
          <a:xfrm>
            <a:off x="3873752" y="2256322"/>
            <a:ext cx="2607740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258574B-D1E6-4EB9-A5EB-ADDE074094DF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435881" y="2407802"/>
            <a:ext cx="323963" cy="11595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AF4EFB-4967-444A-8DB6-87F74F537AAC}"/>
              </a:ext>
            </a:extLst>
          </p:cNvPr>
          <p:cNvCxnSpPr>
            <a:stCxn id="22" idx="2"/>
            <a:endCxn id="17" idx="0"/>
          </p:cNvCxnSpPr>
          <p:nvPr/>
        </p:nvCxnSpPr>
        <p:spPr>
          <a:xfrm rot="16200000" flipH="1">
            <a:off x="5641900" y="2361302"/>
            <a:ext cx="323964" cy="12525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720753C-6BDF-4ADB-8DE3-F5F5A9F6CE5D}"/>
              </a:ext>
            </a:extLst>
          </p:cNvPr>
          <p:cNvSpPr/>
          <p:nvPr/>
        </p:nvSpPr>
        <p:spPr>
          <a:xfrm>
            <a:off x="4051771" y="3794213"/>
            <a:ext cx="2330227" cy="4254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messages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0B952-0225-48E3-8EBD-27211B811EE0}"/>
              </a:ext>
            </a:extLst>
          </p:cNvPr>
          <p:cNvSpPr/>
          <p:nvPr/>
        </p:nvSpPr>
        <p:spPr>
          <a:xfrm>
            <a:off x="1995927" y="4482553"/>
            <a:ext cx="2001075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status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9B60F6-753C-4AA2-86A3-44286C9B3C25}"/>
              </a:ext>
            </a:extLst>
          </p:cNvPr>
          <p:cNvSpPr/>
          <p:nvPr/>
        </p:nvSpPr>
        <p:spPr>
          <a:xfrm>
            <a:off x="4216349" y="4482554"/>
            <a:ext cx="2001075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23D63-C55B-4AD1-8FF1-7E4116A380C0}"/>
              </a:ext>
            </a:extLst>
          </p:cNvPr>
          <p:cNvSpPr/>
          <p:nvPr/>
        </p:nvSpPr>
        <p:spPr>
          <a:xfrm>
            <a:off x="6656114" y="4482554"/>
            <a:ext cx="2001075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C8C486A-D6AF-49BE-937D-434BC8107335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 rot="5400000">
            <a:off x="3975242" y="3240909"/>
            <a:ext cx="262867" cy="22204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8C335A7-8E6D-4CAD-997B-5FEF8A578FE7}"/>
              </a:ext>
            </a:extLst>
          </p:cNvPr>
          <p:cNvCxnSpPr>
            <a:stCxn id="47" idx="2"/>
            <a:endCxn id="54" idx="0"/>
          </p:cNvCxnSpPr>
          <p:nvPr/>
        </p:nvCxnSpPr>
        <p:spPr>
          <a:xfrm rot="16200000" flipH="1">
            <a:off x="6305334" y="3131236"/>
            <a:ext cx="262868" cy="2439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FB4185-F939-4C5E-9965-2A2AF420B73F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>
            <a:off x="5216885" y="4219686"/>
            <a:ext cx="2" cy="26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2C25639-F4B2-4734-BDE5-6FC9D310E2B8}"/>
              </a:ext>
            </a:extLst>
          </p:cNvPr>
          <p:cNvCxnSpPr>
            <a:stCxn id="16" idx="2"/>
            <a:endCxn id="47" idx="0"/>
          </p:cNvCxnSpPr>
          <p:nvPr/>
        </p:nvCxnSpPr>
        <p:spPr>
          <a:xfrm rot="16200000" flipH="1">
            <a:off x="4533698" y="3111026"/>
            <a:ext cx="167590" cy="11987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41A9AFD-A93F-47F4-AA8D-A11B0E53BD29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rot="5400000">
            <a:off x="5739720" y="3103789"/>
            <a:ext cx="167589" cy="12132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07684B-BB58-4556-9636-DBC393BDA328}"/>
              </a:ext>
            </a:extLst>
          </p:cNvPr>
          <p:cNvSpPr/>
          <p:nvPr/>
        </p:nvSpPr>
        <p:spPr>
          <a:xfrm>
            <a:off x="4216349" y="5333454"/>
            <a:ext cx="2001075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B83102C-4FAB-4BE4-B025-87459B8C1714}"/>
              </a:ext>
            </a:extLst>
          </p:cNvPr>
          <p:cNvSpPr/>
          <p:nvPr/>
        </p:nvSpPr>
        <p:spPr>
          <a:xfrm>
            <a:off x="4675381" y="6119481"/>
            <a:ext cx="1077369" cy="495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1D73450-3B4F-45AB-AD56-9CF727AD0115}"/>
              </a:ext>
            </a:extLst>
          </p:cNvPr>
          <p:cNvSpPr/>
          <p:nvPr/>
        </p:nvSpPr>
        <p:spPr>
          <a:xfrm>
            <a:off x="4675381" y="169519"/>
            <a:ext cx="1077369" cy="495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0E870D9-3206-4AD6-9FDE-C3ADEAE02D49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 flipH="1">
            <a:off x="5177622" y="1986787"/>
            <a:ext cx="1" cy="269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4F99196-A9B0-4B04-9AB9-F13A2FDB1358}"/>
              </a:ext>
            </a:extLst>
          </p:cNvPr>
          <p:cNvCxnSpPr>
            <a:stCxn id="54" idx="2"/>
            <a:endCxn id="131" idx="0"/>
          </p:cNvCxnSpPr>
          <p:nvPr/>
        </p:nvCxnSpPr>
        <p:spPr>
          <a:xfrm rot="5400000">
            <a:off x="6295950" y="3972751"/>
            <a:ext cx="281641" cy="24397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02335FA-A8FE-4F80-A345-D915DD84B85A}"/>
              </a:ext>
            </a:extLst>
          </p:cNvPr>
          <p:cNvCxnSpPr>
            <a:stCxn id="52" idx="2"/>
            <a:endCxn id="131" idx="0"/>
          </p:cNvCxnSpPr>
          <p:nvPr/>
        </p:nvCxnSpPr>
        <p:spPr>
          <a:xfrm rot="16200000" flipH="1">
            <a:off x="3965855" y="4082422"/>
            <a:ext cx="281642" cy="22204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E8C48E9-67BA-4CFC-B702-3051575E256C}"/>
              </a:ext>
            </a:extLst>
          </p:cNvPr>
          <p:cNvCxnSpPr>
            <a:stCxn id="53" idx="2"/>
            <a:endCxn id="131" idx="0"/>
          </p:cNvCxnSpPr>
          <p:nvPr/>
        </p:nvCxnSpPr>
        <p:spPr>
          <a:xfrm>
            <a:off x="5216887" y="5051813"/>
            <a:ext cx="0" cy="281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B2B731-9B05-427F-955C-7AD5FDE94BE7}"/>
              </a:ext>
            </a:extLst>
          </p:cNvPr>
          <p:cNvSpPr/>
          <p:nvPr/>
        </p:nvSpPr>
        <p:spPr>
          <a:xfrm>
            <a:off x="6656113" y="5350475"/>
            <a:ext cx="2001075" cy="53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receive buffer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FC1C725-CE31-47D9-8486-B4154EF05095}"/>
              </a:ext>
            </a:extLst>
          </p:cNvPr>
          <p:cNvCxnSpPr>
            <a:stCxn id="131" idx="3"/>
            <a:endCxn id="150" idx="1"/>
          </p:cNvCxnSpPr>
          <p:nvPr/>
        </p:nvCxnSpPr>
        <p:spPr>
          <a:xfrm flipV="1">
            <a:off x="6217424" y="5618083"/>
            <a:ext cx="4386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8D851D2-1A0B-4DED-949F-AC8634E9BDE0}"/>
              </a:ext>
            </a:extLst>
          </p:cNvPr>
          <p:cNvCxnSpPr>
            <a:stCxn id="150" idx="2"/>
            <a:endCxn id="132" idx="6"/>
          </p:cNvCxnSpPr>
          <p:nvPr/>
        </p:nvCxnSpPr>
        <p:spPr>
          <a:xfrm rot="5400000">
            <a:off x="6463883" y="5174559"/>
            <a:ext cx="481637" cy="19039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4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2FE-5DED-4DDC-A297-B8162730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46" y="145726"/>
            <a:ext cx="3457344" cy="62947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B34AD1-F48D-49B6-B5ED-7E07C1A83185}"/>
              </a:ext>
            </a:extLst>
          </p:cNvPr>
          <p:cNvSpPr/>
          <p:nvPr/>
        </p:nvSpPr>
        <p:spPr>
          <a:xfrm>
            <a:off x="3525081" y="251790"/>
            <a:ext cx="1020418" cy="47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1B2D32-9E54-40A9-9FAB-E6C0C3A715E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035290" y="728870"/>
            <a:ext cx="0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CBFE3-8813-4091-AFAA-B8975155ABC8}"/>
              </a:ext>
            </a:extLst>
          </p:cNvPr>
          <p:cNvSpPr/>
          <p:nvPr/>
        </p:nvSpPr>
        <p:spPr>
          <a:xfrm>
            <a:off x="2796212" y="1007164"/>
            <a:ext cx="2478156" cy="38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PORTA to 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7FED8-1757-46AC-ACAC-82C883F8892C}"/>
              </a:ext>
            </a:extLst>
          </p:cNvPr>
          <p:cNvCxnSpPr>
            <a:stCxn id="13" idx="2"/>
          </p:cNvCxnSpPr>
          <p:nvPr/>
        </p:nvCxnSpPr>
        <p:spPr>
          <a:xfrm>
            <a:off x="4035290" y="1391479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A52E3857-7B2E-4324-B58A-50410727EFCB}"/>
              </a:ext>
            </a:extLst>
          </p:cNvPr>
          <p:cNvSpPr/>
          <p:nvPr/>
        </p:nvSpPr>
        <p:spPr>
          <a:xfrm>
            <a:off x="3107638" y="1696278"/>
            <a:ext cx="1855303" cy="795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SW1=1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SW2=1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D6B23DA-D6DB-4CCA-98EF-DF49C5B6893B}"/>
              </a:ext>
            </a:extLst>
          </p:cNvPr>
          <p:cNvSpPr/>
          <p:nvPr/>
        </p:nvSpPr>
        <p:spPr>
          <a:xfrm>
            <a:off x="3107638" y="2796208"/>
            <a:ext cx="1855303" cy="795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SW1=1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SW2=0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9A4BDB-4A5D-4697-8388-944B7C74387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035289" y="2491409"/>
            <a:ext cx="1" cy="28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5BA0FF-427A-4B41-BFAA-9A96EB2172E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035289" y="3591339"/>
            <a:ext cx="1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CA4D9A90-75F4-4F5B-AC9E-55ADE781B6FA}"/>
              </a:ext>
            </a:extLst>
          </p:cNvPr>
          <p:cNvSpPr/>
          <p:nvPr/>
        </p:nvSpPr>
        <p:spPr>
          <a:xfrm>
            <a:off x="3107638" y="3892825"/>
            <a:ext cx="1855303" cy="795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SW1=0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SW2=1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15FC0BA-5BA9-4DD9-9FE6-1A782444D350}"/>
              </a:ext>
            </a:extLst>
          </p:cNvPr>
          <p:cNvSpPr/>
          <p:nvPr/>
        </p:nvSpPr>
        <p:spPr>
          <a:xfrm>
            <a:off x="3107638" y="4982817"/>
            <a:ext cx="1855303" cy="795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SW1=0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SW2=0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C0BAAC-EFB2-49FE-9FD4-FF973FE4C297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4035290" y="4687956"/>
            <a:ext cx="0" cy="294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5BBA5E3-1CB7-40A9-A22F-5A32F6D03161}"/>
              </a:ext>
            </a:extLst>
          </p:cNvPr>
          <p:cNvSpPr/>
          <p:nvPr/>
        </p:nvSpPr>
        <p:spPr>
          <a:xfrm>
            <a:off x="3525080" y="6059555"/>
            <a:ext cx="1020418" cy="47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D46EF4-64E3-42B6-B708-4C8CF045BCA2}"/>
              </a:ext>
            </a:extLst>
          </p:cNvPr>
          <p:cNvCxnSpPr>
            <a:cxnSpLocks/>
          </p:cNvCxnSpPr>
          <p:nvPr/>
        </p:nvCxnSpPr>
        <p:spPr>
          <a:xfrm flipH="1">
            <a:off x="4055168" y="5777948"/>
            <a:ext cx="1" cy="28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4285794-9AFD-431F-8C97-C06AB15BB18D}"/>
              </a:ext>
            </a:extLst>
          </p:cNvPr>
          <p:cNvSpPr/>
          <p:nvPr/>
        </p:nvSpPr>
        <p:spPr>
          <a:xfrm>
            <a:off x="5857461" y="1742660"/>
            <a:ext cx="1722782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LATA=0x00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A2C9C6-5F42-4B14-A08C-91A10E2A51AF}"/>
              </a:ext>
            </a:extLst>
          </p:cNvPr>
          <p:cNvSpPr/>
          <p:nvPr/>
        </p:nvSpPr>
        <p:spPr>
          <a:xfrm>
            <a:off x="5857461" y="2835965"/>
            <a:ext cx="1722782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LATA=0x01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B5C9BE-74FC-4C2A-9144-DB70CC5EE013}"/>
              </a:ext>
            </a:extLst>
          </p:cNvPr>
          <p:cNvSpPr/>
          <p:nvPr/>
        </p:nvSpPr>
        <p:spPr>
          <a:xfrm>
            <a:off x="5857461" y="3957432"/>
            <a:ext cx="1722782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LATA=0x02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1785E3-2EAD-4D1E-8E5B-292E773DB685}"/>
              </a:ext>
            </a:extLst>
          </p:cNvPr>
          <p:cNvSpPr/>
          <p:nvPr/>
        </p:nvSpPr>
        <p:spPr>
          <a:xfrm>
            <a:off x="5857461" y="5029199"/>
            <a:ext cx="1722782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LATA=0x03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FAE993-9B06-4C8B-854C-90DE03722507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4962941" y="2093843"/>
            <a:ext cx="8945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B91156-0976-4DFC-A31B-107035F54BD4}"/>
              </a:ext>
            </a:extLst>
          </p:cNvPr>
          <p:cNvCxnSpPr>
            <a:stCxn id="17" idx="3"/>
            <a:endCxn id="32" idx="1"/>
          </p:cNvCxnSpPr>
          <p:nvPr/>
        </p:nvCxnSpPr>
        <p:spPr>
          <a:xfrm flipV="1">
            <a:off x="4962941" y="3187148"/>
            <a:ext cx="894520" cy="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247593-4E31-430E-9B55-13E8C52BDEED}"/>
              </a:ext>
            </a:extLst>
          </p:cNvPr>
          <p:cNvCxnSpPr>
            <a:stCxn id="24" idx="3"/>
            <a:endCxn id="33" idx="1"/>
          </p:cNvCxnSpPr>
          <p:nvPr/>
        </p:nvCxnSpPr>
        <p:spPr>
          <a:xfrm>
            <a:off x="4962941" y="4290391"/>
            <a:ext cx="894520" cy="1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98E71C-889B-4765-B66D-9C3922FF9157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 flipV="1">
            <a:off x="4962941" y="5380382"/>
            <a:ext cx="8945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C95A94-2AA7-4343-9962-65938058A521}"/>
              </a:ext>
            </a:extLst>
          </p:cNvPr>
          <p:cNvSpPr txBox="1"/>
          <p:nvPr/>
        </p:nvSpPr>
        <p:spPr>
          <a:xfrm>
            <a:off x="5057362" y="1696278"/>
            <a:ext cx="7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31916-6F66-4C07-A161-310E2294CA0D}"/>
              </a:ext>
            </a:extLst>
          </p:cNvPr>
          <p:cNvSpPr txBox="1"/>
          <p:nvPr/>
        </p:nvSpPr>
        <p:spPr>
          <a:xfrm>
            <a:off x="4962941" y="2889838"/>
            <a:ext cx="7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1CE68A-FC72-42B1-90D6-8D4B1F035B12}"/>
              </a:ext>
            </a:extLst>
          </p:cNvPr>
          <p:cNvSpPr txBox="1"/>
          <p:nvPr/>
        </p:nvSpPr>
        <p:spPr>
          <a:xfrm>
            <a:off x="4962940" y="3951596"/>
            <a:ext cx="7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559B5D-8998-460C-A4C8-18C8443C7651}"/>
              </a:ext>
            </a:extLst>
          </p:cNvPr>
          <p:cNvSpPr txBox="1"/>
          <p:nvPr/>
        </p:nvSpPr>
        <p:spPr>
          <a:xfrm>
            <a:off x="4974536" y="5048213"/>
            <a:ext cx="7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DDD217-6511-47EB-8297-F6970EA6389F}"/>
              </a:ext>
            </a:extLst>
          </p:cNvPr>
          <p:cNvSpPr txBox="1"/>
          <p:nvPr/>
        </p:nvSpPr>
        <p:spPr>
          <a:xfrm>
            <a:off x="3107638" y="3564043"/>
            <a:ext cx="7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27A42B-DBED-4BBB-B9FC-1FE9A1D05FAB}"/>
              </a:ext>
            </a:extLst>
          </p:cNvPr>
          <p:cNvSpPr txBox="1"/>
          <p:nvPr/>
        </p:nvSpPr>
        <p:spPr>
          <a:xfrm>
            <a:off x="3163963" y="2495586"/>
            <a:ext cx="7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CACD50-0CEF-4A87-AC1B-79FE3949BB93}"/>
              </a:ext>
            </a:extLst>
          </p:cNvPr>
          <p:cNvSpPr txBox="1"/>
          <p:nvPr/>
        </p:nvSpPr>
        <p:spPr>
          <a:xfrm>
            <a:off x="3160656" y="4635022"/>
            <a:ext cx="7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8B25E0-F99A-425E-8CAC-006F6FA84635}"/>
              </a:ext>
            </a:extLst>
          </p:cNvPr>
          <p:cNvSpPr txBox="1"/>
          <p:nvPr/>
        </p:nvSpPr>
        <p:spPr>
          <a:xfrm>
            <a:off x="3107638" y="5703477"/>
            <a:ext cx="7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3FE295F-7E15-453D-B9F5-E5CC256BAD93}"/>
              </a:ext>
            </a:extLst>
          </p:cNvPr>
          <p:cNvCxnSpPr>
            <a:stCxn id="34" idx="3"/>
          </p:cNvCxnSpPr>
          <p:nvPr/>
        </p:nvCxnSpPr>
        <p:spPr>
          <a:xfrm flipH="1">
            <a:off x="4035289" y="5380382"/>
            <a:ext cx="3544954" cy="507761"/>
          </a:xfrm>
          <a:prstGeom prst="bentConnector3">
            <a:avLst>
              <a:gd name="adj1" fmla="val -68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FC99239-9ACA-4F6E-BFC9-C5D4890120E6}"/>
              </a:ext>
            </a:extLst>
          </p:cNvPr>
          <p:cNvCxnSpPr>
            <a:stCxn id="33" idx="3"/>
          </p:cNvCxnSpPr>
          <p:nvPr/>
        </p:nvCxnSpPr>
        <p:spPr>
          <a:xfrm>
            <a:off x="7580243" y="4308615"/>
            <a:ext cx="251792" cy="10717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5FB5B0B-5343-4077-B261-CC3F67AA5A72}"/>
              </a:ext>
            </a:extLst>
          </p:cNvPr>
          <p:cNvCxnSpPr>
            <a:stCxn id="32" idx="3"/>
          </p:cNvCxnSpPr>
          <p:nvPr/>
        </p:nvCxnSpPr>
        <p:spPr>
          <a:xfrm>
            <a:off x="7580243" y="3187148"/>
            <a:ext cx="251792" cy="11337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94BE11C-A298-4540-A344-6B1B3220D1D4}"/>
              </a:ext>
            </a:extLst>
          </p:cNvPr>
          <p:cNvCxnSpPr>
            <a:stCxn id="31" idx="3"/>
          </p:cNvCxnSpPr>
          <p:nvPr/>
        </p:nvCxnSpPr>
        <p:spPr>
          <a:xfrm>
            <a:off x="7580243" y="2093843"/>
            <a:ext cx="251792" cy="11653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1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CAB4-F2C8-49C5-9542-18E3C64A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520"/>
            <a:ext cx="8596668" cy="5461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0DF4D9-9386-4BE5-9630-E1B488AD62F0}"/>
              </a:ext>
            </a:extLst>
          </p:cNvPr>
          <p:cNvSpPr/>
          <p:nvPr/>
        </p:nvSpPr>
        <p:spPr>
          <a:xfrm>
            <a:off x="4582022" y="83757"/>
            <a:ext cx="1392772" cy="617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D8AE-14D7-44F1-B1C3-E14408B396E7}"/>
              </a:ext>
            </a:extLst>
          </p:cNvPr>
          <p:cNvSpPr txBox="1"/>
          <p:nvPr/>
        </p:nvSpPr>
        <p:spPr>
          <a:xfrm>
            <a:off x="4975668" y="184806"/>
            <a:ext cx="77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FDB0F-399C-46B4-A015-7283403F210C}"/>
              </a:ext>
            </a:extLst>
          </p:cNvPr>
          <p:cNvSpPr/>
          <p:nvPr/>
        </p:nvSpPr>
        <p:spPr>
          <a:xfrm>
            <a:off x="3326603" y="1033583"/>
            <a:ext cx="3888462" cy="54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data EEPROM memory and config 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37070-9AC4-484C-9468-42C0BD0F8A66}"/>
              </a:ext>
            </a:extLst>
          </p:cNvPr>
          <p:cNvSpPr/>
          <p:nvPr/>
        </p:nvSpPr>
        <p:spPr>
          <a:xfrm>
            <a:off x="6235124" y="1996942"/>
            <a:ext cx="2739732" cy="53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296498-A9F8-4989-9003-7C9497F6A9DF}"/>
              </a:ext>
            </a:extLst>
          </p:cNvPr>
          <p:cNvSpPr/>
          <p:nvPr/>
        </p:nvSpPr>
        <p:spPr>
          <a:xfrm>
            <a:off x="4443022" y="6178735"/>
            <a:ext cx="1635183" cy="511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8FE4E2-2103-4508-AC76-1B5AFB4F593A}"/>
              </a:ext>
            </a:extLst>
          </p:cNvPr>
          <p:cNvSpPr/>
          <p:nvPr/>
        </p:nvSpPr>
        <p:spPr>
          <a:xfrm>
            <a:off x="1785216" y="1994710"/>
            <a:ext cx="2739732" cy="43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755DFC-0F0D-4B7E-84AE-053D66F8BDDB}"/>
              </a:ext>
            </a:extLst>
          </p:cNvPr>
          <p:cNvSpPr/>
          <p:nvPr/>
        </p:nvSpPr>
        <p:spPr>
          <a:xfrm>
            <a:off x="5823611" y="4341930"/>
            <a:ext cx="3562757" cy="60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the read cycle and store the data in variable and return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11D334-C593-4776-BC91-3518FA5EBE91}"/>
              </a:ext>
            </a:extLst>
          </p:cNvPr>
          <p:cNvSpPr/>
          <p:nvPr/>
        </p:nvSpPr>
        <p:spPr>
          <a:xfrm>
            <a:off x="6235124" y="2752102"/>
            <a:ext cx="2739732" cy="53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address to EEADR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AC2B70-E6FE-4D77-BB05-2FC0C1EE4601}"/>
              </a:ext>
            </a:extLst>
          </p:cNvPr>
          <p:cNvSpPr/>
          <p:nvPr/>
        </p:nvSpPr>
        <p:spPr>
          <a:xfrm>
            <a:off x="6235124" y="3554926"/>
            <a:ext cx="2739732" cy="53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the EEPGD and CFGS control bits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5A779B-BA51-4A21-8E94-3784FB0C3727}"/>
              </a:ext>
            </a:extLst>
          </p:cNvPr>
          <p:cNvSpPr/>
          <p:nvPr/>
        </p:nvSpPr>
        <p:spPr>
          <a:xfrm>
            <a:off x="1778915" y="4357436"/>
            <a:ext cx="2739732" cy="53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and enable write cycle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33B1A3-4AEA-4746-8711-33EAC9E7BBD9}"/>
              </a:ext>
            </a:extLst>
          </p:cNvPr>
          <p:cNvSpPr/>
          <p:nvPr/>
        </p:nvSpPr>
        <p:spPr>
          <a:xfrm>
            <a:off x="1778915" y="3473106"/>
            <a:ext cx="2739732" cy="53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EECON2=0x55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EECON2=0xAA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85FE0C-BF57-42F4-8B91-9CB3868FABDD}"/>
              </a:ext>
            </a:extLst>
          </p:cNvPr>
          <p:cNvSpPr/>
          <p:nvPr/>
        </p:nvSpPr>
        <p:spPr>
          <a:xfrm>
            <a:off x="1778914" y="2708175"/>
            <a:ext cx="2739732" cy="53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and address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3C7EBA-2E48-4935-A6CE-134ECFED267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148781" y="1802395"/>
            <a:ext cx="6301" cy="192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A4D14B-5E9A-4D93-9443-4AB1747CE59B}"/>
              </a:ext>
            </a:extLst>
          </p:cNvPr>
          <p:cNvCxnSpPr/>
          <p:nvPr/>
        </p:nvCxnSpPr>
        <p:spPr>
          <a:xfrm>
            <a:off x="7393577" y="2007155"/>
            <a:ext cx="211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16FADB1-5EB2-461C-B118-A1DE8E4584F9}"/>
              </a:ext>
            </a:extLst>
          </p:cNvPr>
          <p:cNvCxnSpPr>
            <a:endCxn id="8" idx="0"/>
          </p:cNvCxnSpPr>
          <p:nvPr/>
        </p:nvCxnSpPr>
        <p:spPr>
          <a:xfrm>
            <a:off x="7604990" y="1804627"/>
            <a:ext cx="0" cy="192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1D23544-407C-4199-B5E9-87D8207C680A}"/>
              </a:ext>
            </a:extLst>
          </p:cNvPr>
          <p:cNvSpPr/>
          <p:nvPr/>
        </p:nvSpPr>
        <p:spPr>
          <a:xfrm>
            <a:off x="3890748" y="5473430"/>
            <a:ext cx="2739732" cy="53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 =Read()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DEF767C-5BF1-49C9-B799-37FAFF2C2154}"/>
              </a:ext>
            </a:extLst>
          </p:cNvPr>
          <p:cNvCxnSpPr>
            <a:stCxn id="7" idx="2"/>
          </p:cNvCxnSpPr>
          <p:nvPr/>
        </p:nvCxnSpPr>
        <p:spPr>
          <a:xfrm>
            <a:off x="5270834" y="1579682"/>
            <a:ext cx="7574" cy="222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4044EF1-42B2-4DD5-8816-D0EA9575E484}"/>
              </a:ext>
            </a:extLst>
          </p:cNvPr>
          <p:cNvCxnSpPr/>
          <p:nvPr/>
        </p:nvCxnSpPr>
        <p:spPr>
          <a:xfrm>
            <a:off x="3148781" y="1802395"/>
            <a:ext cx="445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6D1218-7B97-4CEA-B7F1-090421FD1314}"/>
              </a:ext>
            </a:extLst>
          </p:cNvPr>
          <p:cNvCxnSpPr>
            <a:stCxn id="54" idx="2"/>
            <a:endCxn id="60" idx="0"/>
          </p:cNvCxnSpPr>
          <p:nvPr/>
        </p:nvCxnSpPr>
        <p:spPr>
          <a:xfrm flipH="1">
            <a:off x="3148780" y="2431529"/>
            <a:ext cx="6302" cy="276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D1689D7-E6C4-494C-8366-7FA8A009517A}"/>
              </a:ext>
            </a:extLst>
          </p:cNvPr>
          <p:cNvCxnSpPr>
            <a:stCxn id="8" idx="2"/>
            <a:endCxn id="56" idx="0"/>
          </p:cNvCxnSpPr>
          <p:nvPr/>
        </p:nvCxnSpPr>
        <p:spPr>
          <a:xfrm>
            <a:off x="7604990" y="2532158"/>
            <a:ext cx="0" cy="219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0579B89-FC3F-4016-94CE-A105DED31B3E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7604990" y="3287318"/>
            <a:ext cx="0" cy="267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5386C37-919D-49EC-8882-28E8F43E166B}"/>
              </a:ext>
            </a:extLst>
          </p:cNvPr>
          <p:cNvCxnSpPr>
            <a:stCxn id="57" idx="2"/>
          </p:cNvCxnSpPr>
          <p:nvPr/>
        </p:nvCxnSpPr>
        <p:spPr>
          <a:xfrm>
            <a:off x="7604990" y="4090142"/>
            <a:ext cx="0" cy="235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1387E8-9418-463A-9D25-696F7B3A29CB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3148780" y="3243391"/>
            <a:ext cx="1" cy="229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87A5171-62D7-4701-967D-E39C48BD57BB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3148781" y="4008322"/>
            <a:ext cx="0" cy="349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693DF16-1CE8-453A-9B01-B8F6ED3F946B}"/>
              </a:ext>
            </a:extLst>
          </p:cNvPr>
          <p:cNvCxnSpPr>
            <a:stCxn id="58" idx="2"/>
            <a:endCxn id="162" idx="0"/>
          </p:cNvCxnSpPr>
          <p:nvPr/>
        </p:nvCxnSpPr>
        <p:spPr>
          <a:xfrm rot="16200000" flipH="1">
            <a:off x="3914308" y="4127124"/>
            <a:ext cx="580778" cy="21118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B8DC638-0189-44FC-9460-57E6FFA5987C}"/>
              </a:ext>
            </a:extLst>
          </p:cNvPr>
          <p:cNvCxnSpPr>
            <a:stCxn id="55" idx="2"/>
          </p:cNvCxnSpPr>
          <p:nvPr/>
        </p:nvCxnSpPr>
        <p:spPr>
          <a:xfrm rot="5400000">
            <a:off x="6313106" y="3895936"/>
            <a:ext cx="239392" cy="23443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7C001F8-9484-4D02-9B0F-CEC38793C1CA}"/>
              </a:ext>
            </a:extLst>
          </p:cNvPr>
          <p:cNvCxnSpPr>
            <a:stCxn id="162" idx="2"/>
            <a:endCxn id="11" idx="0"/>
          </p:cNvCxnSpPr>
          <p:nvPr/>
        </p:nvCxnSpPr>
        <p:spPr>
          <a:xfrm>
            <a:off x="5260614" y="6008646"/>
            <a:ext cx="0" cy="1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AFAF41B-767B-4846-BEB7-E8311D4CC15B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5270834" y="701119"/>
            <a:ext cx="7574" cy="33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1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B5FCA2F-E04A-48CD-9FB9-DB536648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234266" cy="5715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17CA5A-E174-4DA9-811C-E1C4F54B7BAA}"/>
              </a:ext>
            </a:extLst>
          </p:cNvPr>
          <p:cNvSpPr/>
          <p:nvPr/>
        </p:nvSpPr>
        <p:spPr>
          <a:xfrm>
            <a:off x="4575072" y="1392233"/>
            <a:ext cx="1077369" cy="698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1129D-72F0-471F-9B92-4B32F504C6DA}"/>
              </a:ext>
            </a:extLst>
          </p:cNvPr>
          <p:cNvSpPr/>
          <p:nvPr/>
        </p:nvSpPr>
        <p:spPr>
          <a:xfrm>
            <a:off x="335503" y="3092450"/>
            <a:ext cx="1810797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8D0E1-B631-4FA4-BFFB-A0FB2EF571B3}"/>
              </a:ext>
            </a:extLst>
          </p:cNvPr>
          <p:cNvSpPr/>
          <p:nvPr/>
        </p:nvSpPr>
        <p:spPr>
          <a:xfrm>
            <a:off x="2600685" y="3092450"/>
            <a:ext cx="1710963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8AA42C-F4A2-4149-98D1-DA20FF3F2513}"/>
              </a:ext>
            </a:extLst>
          </p:cNvPr>
          <p:cNvSpPr/>
          <p:nvPr/>
        </p:nvSpPr>
        <p:spPr>
          <a:xfrm>
            <a:off x="4731629" y="3092450"/>
            <a:ext cx="1710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B5C31-5104-46AF-A4A4-B0E008AF091B}"/>
              </a:ext>
            </a:extLst>
          </p:cNvPr>
          <p:cNvSpPr/>
          <p:nvPr/>
        </p:nvSpPr>
        <p:spPr>
          <a:xfrm>
            <a:off x="6805347" y="3092450"/>
            <a:ext cx="1710966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A5D5F-BCE7-438D-BD1F-D24587EB5C10}"/>
              </a:ext>
            </a:extLst>
          </p:cNvPr>
          <p:cNvSpPr/>
          <p:nvPr/>
        </p:nvSpPr>
        <p:spPr>
          <a:xfrm>
            <a:off x="8879066" y="3092450"/>
            <a:ext cx="1710967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C8B952-FABB-4BD3-BF07-D238A6E1CCAC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2809258" y="803370"/>
            <a:ext cx="720725" cy="3857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7E4DE5D-9B02-4997-9004-5474FB289C0E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7056081" y="413980"/>
            <a:ext cx="720725" cy="46362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2F9E6-4A28-4D90-90DC-545A0ABCDBB1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6019221" y="1450840"/>
            <a:ext cx="720725" cy="25624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1E4901-7AB3-41B3-BE46-0F1A9F34D4E7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3916890" y="1911002"/>
            <a:ext cx="720725" cy="16421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163B2E0-51CE-40B0-9003-0FD902B890E4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4982361" y="2487698"/>
            <a:ext cx="720727" cy="4887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9617753-FA8B-4C74-A819-6A95A0036383}"/>
              </a:ext>
            </a:extLst>
          </p:cNvPr>
          <p:cNvSpPr/>
          <p:nvPr/>
        </p:nvSpPr>
        <p:spPr>
          <a:xfrm>
            <a:off x="4559651" y="5081589"/>
            <a:ext cx="1077369" cy="698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D432A0-80DC-4E22-9FEC-B3F2D42AEDD9}"/>
              </a:ext>
            </a:extLst>
          </p:cNvPr>
          <p:cNvCxnSpPr/>
          <p:nvPr/>
        </p:nvCxnSpPr>
        <p:spPr>
          <a:xfrm>
            <a:off x="1240903" y="4711700"/>
            <a:ext cx="8493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11629A-044B-4D5C-9D08-FB67D255097F}"/>
              </a:ext>
            </a:extLst>
          </p:cNvPr>
          <p:cNvCxnSpPr>
            <a:endCxn id="44" idx="0"/>
          </p:cNvCxnSpPr>
          <p:nvPr/>
        </p:nvCxnSpPr>
        <p:spPr>
          <a:xfrm>
            <a:off x="5098336" y="4711700"/>
            <a:ext cx="0" cy="36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D20C3D-965A-4C99-A46C-0285FE351D38}"/>
              </a:ext>
            </a:extLst>
          </p:cNvPr>
          <p:cNvCxnSpPr>
            <a:stCxn id="14" idx="2"/>
          </p:cNvCxnSpPr>
          <p:nvPr/>
        </p:nvCxnSpPr>
        <p:spPr>
          <a:xfrm>
            <a:off x="1240902" y="3765550"/>
            <a:ext cx="1" cy="94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8BCC90-649B-4B31-8D78-15E5881E9320}"/>
              </a:ext>
            </a:extLst>
          </p:cNvPr>
          <p:cNvCxnSpPr>
            <a:stCxn id="15" idx="2"/>
          </p:cNvCxnSpPr>
          <p:nvPr/>
        </p:nvCxnSpPr>
        <p:spPr>
          <a:xfrm>
            <a:off x="3456167" y="3765550"/>
            <a:ext cx="0" cy="94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DABC07-9636-4EA0-AA98-8EA6B805041C}"/>
              </a:ext>
            </a:extLst>
          </p:cNvPr>
          <p:cNvCxnSpPr/>
          <p:nvPr/>
        </p:nvCxnSpPr>
        <p:spPr>
          <a:xfrm>
            <a:off x="5587112" y="3765550"/>
            <a:ext cx="0" cy="94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0F8155-B392-4491-BD38-58AE3C6DB399}"/>
              </a:ext>
            </a:extLst>
          </p:cNvPr>
          <p:cNvCxnSpPr/>
          <p:nvPr/>
        </p:nvCxnSpPr>
        <p:spPr>
          <a:xfrm>
            <a:off x="7660830" y="3765550"/>
            <a:ext cx="0" cy="94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CD5871-B33C-414A-B1ED-F2CC1A918621}"/>
              </a:ext>
            </a:extLst>
          </p:cNvPr>
          <p:cNvCxnSpPr/>
          <p:nvPr/>
        </p:nvCxnSpPr>
        <p:spPr>
          <a:xfrm>
            <a:off x="9723617" y="3765550"/>
            <a:ext cx="0" cy="94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E1657F-A62A-4E2C-88D2-9B3876D2B869}"/>
              </a:ext>
            </a:extLst>
          </p:cNvPr>
          <p:cNvCxnSpPr>
            <a:cxnSpLocks/>
          </p:cNvCxnSpPr>
          <p:nvPr/>
        </p:nvCxnSpPr>
        <p:spPr>
          <a:xfrm flipH="1">
            <a:off x="5102155" y="2101945"/>
            <a:ext cx="1" cy="630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5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D6DC-AC4F-47CB-93BB-9A354D28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70" y="1311965"/>
            <a:ext cx="8347396" cy="12987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242E-9495-4087-9690-1EF2A57F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685800"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pPr marL="685800"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</a:t>
            </a:r>
          </a:p>
          <a:p>
            <a:pPr marL="685800"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</a:t>
            </a:r>
          </a:p>
          <a:p>
            <a:pPr marL="685800"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flow chart</a:t>
            </a:r>
          </a:p>
          <a:p>
            <a:pPr marL="685800"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 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0E39-48D1-4B04-9B5D-7FF5C41B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82" y="198782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8B8C-93C9-4FFC-8C34-3E75013C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59" y="808382"/>
            <a:ext cx="9579848" cy="573819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and Headlight washer output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 and should be activated when CAN input(depends on the fluid) is available.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 should be deactivated when CAN input(depends on the fluid) is not available.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 should be activated when CAN input(depends on the battery) is received.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 should be deactivated  when CAN input(depends on the battery) is not received.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Lamp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should be activated when CAN input is not received(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fluid tank is empty).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should be deactivated when CAN input is received (the fluid tank is full).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should be activated when CAN input is not received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rain).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should be deactivated when CAN input is  received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rain).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wiper should be activated when switch 1 and switch 2 are 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wiper should be activated when switch 1 is ON and switch 2 is OFF.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wiper should be activated when switch 1 is OFF and switch 2 is 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wiper should be deactivated when switch 1 and switch 2 are OFF.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9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50B0-5820-4C9C-A16E-6B88B031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166"/>
            <a:ext cx="8596668" cy="7288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16618-D557-47DD-9FC7-F9FFAD3A70A0}"/>
              </a:ext>
            </a:extLst>
          </p:cNvPr>
          <p:cNvSpPr/>
          <p:nvPr/>
        </p:nvSpPr>
        <p:spPr>
          <a:xfrm>
            <a:off x="3650450" y="2756452"/>
            <a:ext cx="2729948" cy="1345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Wiper and Washer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(Controller)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26622-5944-4E14-8CB5-19FEC41EA33D}"/>
              </a:ext>
            </a:extLst>
          </p:cNvPr>
          <p:cNvSpPr/>
          <p:nvPr/>
        </p:nvSpPr>
        <p:spPr>
          <a:xfrm>
            <a:off x="2199861" y="1000539"/>
            <a:ext cx="5539408" cy="1186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Battery monitoring.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Washer fluid tank.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3.Rain sensor.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F76AD-16D5-47EE-97F7-000F7B1318A6}"/>
              </a:ext>
            </a:extLst>
          </p:cNvPr>
          <p:cNvSpPr/>
          <p:nvPr/>
        </p:nvSpPr>
        <p:spPr>
          <a:xfrm>
            <a:off x="2245720" y="4644887"/>
            <a:ext cx="5539408" cy="1179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1.Hardware warning lamp status.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2.Washer output control.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3.Headlight washer.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EA8055-0E19-4959-AD96-EFFACCBDA7E1}"/>
              </a:ext>
            </a:extLst>
          </p:cNvPr>
          <p:cNvSpPr/>
          <p:nvPr/>
        </p:nvSpPr>
        <p:spPr>
          <a:xfrm>
            <a:off x="4731026" y="2199860"/>
            <a:ext cx="477078" cy="54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32DC49-6129-4314-9FA4-5D88A2DBA417}"/>
              </a:ext>
            </a:extLst>
          </p:cNvPr>
          <p:cNvSpPr/>
          <p:nvPr/>
        </p:nvSpPr>
        <p:spPr>
          <a:xfrm>
            <a:off x="4731026" y="4101547"/>
            <a:ext cx="477078" cy="54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CBCD1-D351-4D36-A498-E678D1C48146}"/>
              </a:ext>
            </a:extLst>
          </p:cNvPr>
          <p:cNvCxnSpPr>
            <a:cxnSpLocks/>
          </p:cNvCxnSpPr>
          <p:nvPr/>
        </p:nvCxnSpPr>
        <p:spPr>
          <a:xfrm>
            <a:off x="6380398" y="2928730"/>
            <a:ext cx="116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D5BD9-D1D8-4A35-8D46-58F7C6FF4C97}"/>
              </a:ext>
            </a:extLst>
          </p:cNvPr>
          <p:cNvCxnSpPr>
            <a:cxnSpLocks/>
          </p:cNvCxnSpPr>
          <p:nvPr/>
        </p:nvCxnSpPr>
        <p:spPr>
          <a:xfrm>
            <a:off x="6380398" y="3578087"/>
            <a:ext cx="116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C633D6-5596-4B76-856E-B2F5FD0B8929}"/>
              </a:ext>
            </a:extLst>
          </p:cNvPr>
          <p:cNvCxnSpPr>
            <a:cxnSpLocks/>
          </p:cNvCxnSpPr>
          <p:nvPr/>
        </p:nvCxnSpPr>
        <p:spPr>
          <a:xfrm>
            <a:off x="6380398" y="3942522"/>
            <a:ext cx="116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760249-A7D3-4391-8132-8AAC57BCD286}"/>
              </a:ext>
            </a:extLst>
          </p:cNvPr>
          <p:cNvSpPr/>
          <p:nvPr/>
        </p:nvSpPr>
        <p:spPr>
          <a:xfrm>
            <a:off x="7540487" y="2637187"/>
            <a:ext cx="291548" cy="2782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3CF772-0CDA-4C65-BE9C-7730915E3467}"/>
              </a:ext>
            </a:extLst>
          </p:cNvPr>
          <p:cNvSpPr/>
          <p:nvPr/>
        </p:nvSpPr>
        <p:spPr>
          <a:xfrm>
            <a:off x="7547113" y="3309733"/>
            <a:ext cx="291548" cy="2782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BDA20DD-A54C-4841-AA2F-A8C474C66B6C}"/>
              </a:ext>
            </a:extLst>
          </p:cNvPr>
          <p:cNvSpPr/>
          <p:nvPr/>
        </p:nvSpPr>
        <p:spPr>
          <a:xfrm>
            <a:off x="7513983" y="3694056"/>
            <a:ext cx="291548" cy="2782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1703D1-FE03-4E9F-A52E-7F88E9C9AC7F}"/>
              </a:ext>
            </a:extLst>
          </p:cNvPr>
          <p:cNvSpPr txBox="1"/>
          <p:nvPr/>
        </p:nvSpPr>
        <p:spPr>
          <a:xfrm>
            <a:off x="7958454" y="2576910"/>
            <a:ext cx="22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29F498-E607-48B0-9666-5DB42303F865}"/>
              </a:ext>
            </a:extLst>
          </p:cNvPr>
          <p:cNvSpPr txBox="1"/>
          <p:nvPr/>
        </p:nvSpPr>
        <p:spPr>
          <a:xfrm>
            <a:off x="7978594" y="3324724"/>
            <a:ext cx="205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Wiper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8BD18-74A8-494C-BB45-ACD7F5A27F3A}"/>
              </a:ext>
            </a:extLst>
          </p:cNvPr>
          <p:cNvSpPr txBox="1"/>
          <p:nvPr/>
        </p:nvSpPr>
        <p:spPr>
          <a:xfrm>
            <a:off x="8007364" y="3703206"/>
            <a:ext cx="22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Wiper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136CC-B4B4-4AD1-AF90-43417D62A9BA}"/>
              </a:ext>
            </a:extLst>
          </p:cNvPr>
          <p:cNvSpPr txBox="1"/>
          <p:nvPr/>
        </p:nvSpPr>
        <p:spPr>
          <a:xfrm>
            <a:off x="5208104" y="2286864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AE044-1BB2-40F8-BDEF-08C72BCD0D74}"/>
              </a:ext>
            </a:extLst>
          </p:cNvPr>
          <p:cNvSpPr txBox="1"/>
          <p:nvPr/>
        </p:nvSpPr>
        <p:spPr>
          <a:xfrm>
            <a:off x="5111764" y="4162912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E63E4-A3AA-463F-BC2C-89D7BC08F67A}"/>
              </a:ext>
            </a:extLst>
          </p:cNvPr>
          <p:cNvSpPr txBox="1"/>
          <p:nvPr/>
        </p:nvSpPr>
        <p:spPr>
          <a:xfrm>
            <a:off x="6354940" y="2520505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B3CC2A-8898-44E2-8468-D8363E5455FC}"/>
              </a:ext>
            </a:extLst>
          </p:cNvPr>
          <p:cNvSpPr/>
          <p:nvPr/>
        </p:nvSpPr>
        <p:spPr>
          <a:xfrm>
            <a:off x="291024" y="3007419"/>
            <a:ext cx="2431774" cy="93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input status with TWO switches indicating FOUR states.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0AE580-6D88-4DC5-9B20-A1CED18F0535}"/>
              </a:ext>
            </a:extLst>
          </p:cNvPr>
          <p:cNvSpPr/>
          <p:nvPr/>
        </p:nvSpPr>
        <p:spPr>
          <a:xfrm>
            <a:off x="2722798" y="3198734"/>
            <a:ext cx="9276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8E93DD-7888-4904-A28D-DBEBAC7BD049}"/>
              </a:ext>
            </a:extLst>
          </p:cNvPr>
          <p:cNvSpPr txBox="1"/>
          <p:nvPr/>
        </p:nvSpPr>
        <p:spPr>
          <a:xfrm flipH="1">
            <a:off x="2842590" y="2520504"/>
            <a:ext cx="72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input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7AF-3EC7-47F1-B073-E86E2570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7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 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0E4D1-B6EA-47C1-9248-1D5E15C28481}"/>
              </a:ext>
            </a:extLst>
          </p:cNvPr>
          <p:cNvSpPr/>
          <p:nvPr/>
        </p:nvSpPr>
        <p:spPr>
          <a:xfrm>
            <a:off x="4346349" y="1401486"/>
            <a:ext cx="2173357" cy="4214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PIC18F458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87724-BAB8-4830-B32B-F81EB62C5325}"/>
              </a:ext>
            </a:extLst>
          </p:cNvPr>
          <p:cNvSpPr/>
          <p:nvPr/>
        </p:nvSpPr>
        <p:spPr>
          <a:xfrm>
            <a:off x="1256387" y="1908939"/>
            <a:ext cx="2173355" cy="46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CB9A4-10E8-440C-A3A3-9F534C66677F}"/>
              </a:ext>
            </a:extLst>
          </p:cNvPr>
          <p:cNvSpPr/>
          <p:nvPr/>
        </p:nvSpPr>
        <p:spPr>
          <a:xfrm>
            <a:off x="1275886" y="2861642"/>
            <a:ext cx="2173356" cy="46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0DCE8-0ADF-4526-9128-80D12CFCF1D1}"/>
              </a:ext>
            </a:extLst>
          </p:cNvPr>
          <p:cNvSpPr/>
          <p:nvPr/>
        </p:nvSpPr>
        <p:spPr>
          <a:xfrm>
            <a:off x="7374086" y="1913455"/>
            <a:ext cx="2192854" cy="47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8CD07-E9C8-494D-8BE3-1EB17147A2B3}"/>
              </a:ext>
            </a:extLst>
          </p:cNvPr>
          <p:cNvSpPr/>
          <p:nvPr/>
        </p:nvSpPr>
        <p:spPr>
          <a:xfrm>
            <a:off x="7360838" y="2826544"/>
            <a:ext cx="2153857" cy="47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3AF665-6BE6-40B2-A703-A1483C5FE6C7}"/>
              </a:ext>
            </a:extLst>
          </p:cNvPr>
          <p:cNvSpPr/>
          <p:nvPr/>
        </p:nvSpPr>
        <p:spPr>
          <a:xfrm>
            <a:off x="3437458" y="2048048"/>
            <a:ext cx="914401" cy="261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56B8DA0-5381-4E39-A977-83B34403D48D}"/>
              </a:ext>
            </a:extLst>
          </p:cNvPr>
          <p:cNvSpPr/>
          <p:nvPr/>
        </p:nvSpPr>
        <p:spPr>
          <a:xfrm>
            <a:off x="3449241" y="2955857"/>
            <a:ext cx="910721" cy="27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933EA9-16E8-42FC-AACF-E8AE0663C14C}"/>
              </a:ext>
            </a:extLst>
          </p:cNvPr>
          <p:cNvSpPr/>
          <p:nvPr/>
        </p:nvSpPr>
        <p:spPr>
          <a:xfrm>
            <a:off x="6528909" y="2028122"/>
            <a:ext cx="812431" cy="23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CEA84EF-CACF-4653-AA52-4DE45F2C8D4E}"/>
              </a:ext>
            </a:extLst>
          </p:cNvPr>
          <p:cNvSpPr/>
          <p:nvPr/>
        </p:nvSpPr>
        <p:spPr>
          <a:xfrm>
            <a:off x="6527422" y="2934219"/>
            <a:ext cx="846664" cy="297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4F0CA6-F3FD-45DB-AB1F-55655AA117CC}"/>
              </a:ext>
            </a:extLst>
          </p:cNvPr>
          <p:cNvSpPr/>
          <p:nvPr/>
        </p:nvSpPr>
        <p:spPr>
          <a:xfrm>
            <a:off x="1261158" y="3811413"/>
            <a:ext cx="2184406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567487-829D-4AAA-9E5A-86BD1C90D332}"/>
              </a:ext>
            </a:extLst>
          </p:cNvPr>
          <p:cNvSpPr/>
          <p:nvPr/>
        </p:nvSpPr>
        <p:spPr>
          <a:xfrm>
            <a:off x="7341340" y="3868820"/>
            <a:ext cx="2165267" cy="53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32F9F-68FB-4CC3-949B-6ADF13B0A20A}"/>
              </a:ext>
            </a:extLst>
          </p:cNvPr>
          <p:cNvSpPr/>
          <p:nvPr/>
        </p:nvSpPr>
        <p:spPr>
          <a:xfrm>
            <a:off x="7436313" y="4920745"/>
            <a:ext cx="1932662" cy="440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tool(device)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0E9396C-2C75-4642-B92E-A496E0CC3EF4}"/>
              </a:ext>
            </a:extLst>
          </p:cNvPr>
          <p:cNvSpPr/>
          <p:nvPr/>
        </p:nvSpPr>
        <p:spPr>
          <a:xfrm>
            <a:off x="6527422" y="3989933"/>
            <a:ext cx="813918" cy="297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200FCCA-A748-4147-AB42-5EDEC2185C26}"/>
              </a:ext>
            </a:extLst>
          </p:cNvPr>
          <p:cNvSpPr/>
          <p:nvPr/>
        </p:nvSpPr>
        <p:spPr>
          <a:xfrm rot="5400000">
            <a:off x="8169700" y="4489786"/>
            <a:ext cx="536715" cy="32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D425C12-553B-4868-9C60-CB19A99C2DA3}"/>
              </a:ext>
            </a:extLst>
          </p:cNvPr>
          <p:cNvSpPr/>
          <p:nvPr/>
        </p:nvSpPr>
        <p:spPr>
          <a:xfrm>
            <a:off x="3453280" y="3816208"/>
            <a:ext cx="885353" cy="371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472191-9205-45AD-B341-E55C04CBAAC7}"/>
              </a:ext>
            </a:extLst>
          </p:cNvPr>
          <p:cNvSpPr/>
          <p:nvPr/>
        </p:nvSpPr>
        <p:spPr>
          <a:xfrm>
            <a:off x="8254016" y="5371074"/>
            <a:ext cx="299734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A11C70-AABA-40B5-B0FF-D133AB754A27}"/>
              </a:ext>
            </a:extLst>
          </p:cNvPr>
          <p:cNvSpPr/>
          <p:nvPr/>
        </p:nvSpPr>
        <p:spPr>
          <a:xfrm>
            <a:off x="7306217" y="5843212"/>
            <a:ext cx="2192854" cy="47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2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0F2C-DAA9-4051-A569-6D5952E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34" y="376989"/>
            <a:ext cx="8596668" cy="57315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7327C-7811-48AF-8B9B-9F2AE7E65795}"/>
              </a:ext>
            </a:extLst>
          </p:cNvPr>
          <p:cNvSpPr/>
          <p:nvPr/>
        </p:nvSpPr>
        <p:spPr>
          <a:xfrm>
            <a:off x="3577563" y="2729948"/>
            <a:ext cx="2796209" cy="1553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C7A90-7A02-4075-A3E3-C074F9FA89D7}"/>
              </a:ext>
            </a:extLst>
          </p:cNvPr>
          <p:cNvSpPr/>
          <p:nvPr/>
        </p:nvSpPr>
        <p:spPr>
          <a:xfrm>
            <a:off x="7209181" y="1519432"/>
            <a:ext cx="1881285" cy="618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E4637-2A96-4BFF-B6B2-C6ABC8832628}"/>
              </a:ext>
            </a:extLst>
          </p:cNvPr>
          <p:cNvSpPr/>
          <p:nvPr/>
        </p:nvSpPr>
        <p:spPr>
          <a:xfrm>
            <a:off x="3888397" y="1270000"/>
            <a:ext cx="1881285" cy="618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B356B-B193-400B-AF51-E1B402A482C7}"/>
              </a:ext>
            </a:extLst>
          </p:cNvPr>
          <p:cNvSpPr/>
          <p:nvPr/>
        </p:nvSpPr>
        <p:spPr>
          <a:xfrm>
            <a:off x="903312" y="1269999"/>
            <a:ext cx="1881285" cy="618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 rate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61B17-F8BE-4E0C-A8E1-B938E5525AD0}"/>
              </a:ext>
            </a:extLst>
          </p:cNvPr>
          <p:cNvSpPr/>
          <p:nvPr/>
        </p:nvSpPr>
        <p:spPr>
          <a:xfrm>
            <a:off x="7209179" y="2700816"/>
            <a:ext cx="1881285" cy="618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F2865-2B5E-4F98-AC39-CF47F93462D8}"/>
              </a:ext>
            </a:extLst>
          </p:cNvPr>
          <p:cNvSpPr/>
          <p:nvPr/>
        </p:nvSpPr>
        <p:spPr>
          <a:xfrm>
            <a:off x="807005" y="3532883"/>
            <a:ext cx="1881285" cy="618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A2535-831D-46D7-8981-AE4EC2AE9062}"/>
              </a:ext>
            </a:extLst>
          </p:cNvPr>
          <p:cNvSpPr/>
          <p:nvPr/>
        </p:nvSpPr>
        <p:spPr>
          <a:xfrm>
            <a:off x="2092223" y="5177332"/>
            <a:ext cx="1102167" cy="618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38E2E9-FB8A-4030-8FAC-2D1099F663A6}"/>
              </a:ext>
            </a:extLst>
          </p:cNvPr>
          <p:cNvSpPr/>
          <p:nvPr/>
        </p:nvSpPr>
        <p:spPr>
          <a:xfrm>
            <a:off x="726635" y="5166134"/>
            <a:ext cx="1102166" cy="618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1B7C1-1F2E-4E9C-BB7D-D42D8A4F8C4D}"/>
              </a:ext>
            </a:extLst>
          </p:cNvPr>
          <p:cNvSpPr/>
          <p:nvPr/>
        </p:nvSpPr>
        <p:spPr>
          <a:xfrm>
            <a:off x="4035024" y="5192240"/>
            <a:ext cx="1881285" cy="10627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CC745A7D-F5FF-45D6-8317-9FCD0421F286}"/>
              </a:ext>
            </a:extLst>
          </p:cNvPr>
          <p:cNvSpPr/>
          <p:nvPr/>
        </p:nvSpPr>
        <p:spPr>
          <a:xfrm>
            <a:off x="4701076" y="1895064"/>
            <a:ext cx="255925" cy="828255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Left-Up 22">
            <a:extLst>
              <a:ext uri="{FF2B5EF4-FFF2-40B4-BE49-F238E27FC236}">
                <a16:creationId xmlns:a16="http://schemas.microsoft.com/office/drawing/2014/main" id="{92DB025A-AE43-4F59-A53E-2323275E6D22}"/>
              </a:ext>
            </a:extLst>
          </p:cNvPr>
          <p:cNvSpPr/>
          <p:nvPr/>
        </p:nvSpPr>
        <p:spPr>
          <a:xfrm rot="10800000">
            <a:off x="6095998" y="1731458"/>
            <a:ext cx="1113181" cy="991861"/>
          </a:xfrm>
          <a:prstGeom prst="leftUpArrow">
            <a:avLst>
              <a:gd name="adj1" fmla="val 10885"/>
              <a:gd name="adj2" fmla="val 14175"/>
              <a:gd name="adj3" fmla="val 23861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1403A1DF-53CD-41A9-87A4-BAA03F369D7C}"/>
              </a:ext>
            </a:extLst>
          </p:cNvPr>
          <p:cNvSpPr/>
          <p:nvPr/>
        </p:nvSpPr>
        <p:spPr>
          <a:xfrm rot="10800000">
            <a:off x="4905681" y="4283764"/>
            <a:ext cx="315676" cy="893568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06F100A8-423B-4CAE-BD8F-F613676C3FB6}"/>
              </a:ext>
            </a:extLst>
          </p:cNvPr>
          <p:cNvSpPr/>
          <p:nvPr/>
        </p:nvSpPr>
        <p:spPr>
          <a:xfrm>
            <a:off x="2250689" y="4151318"/>
            <a:ext cx="315677" cy="10409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A3B864DB-AE32-4468-AA59-61C8C594EC4D}"/>
              </a:ext>
            </a:extLst>
          </p:cNvPr>
          <p:cNvSpPr/>
          <p:nvPr/>
        </p:nvSpPr>
        <p:spPr>
          <a:xfrm>
            <a:off x="1176603" y="4151318"/>
            <a:ext cx="315677" cy="1014816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E22598AB-FDE2-46D9-B2CD-ACCF64DEA3AB}"/>
              </a:ext>
            </a:extLst>
          </p:cNvPr>
          <p:cNvSpPr/>
          <p:nvPr/>
        </p:nvSpPr>
        <p:spPr>
          <a:xfrm rot="5400000">
            <a:off x="2997149" y="3465476"/>
            <a:ext cx="271531" cy="889297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618ABD9A-7F0D-42D2-9B94-626D2EC102E2}"/>
              </a:ext>
            </a:extLst>
          </p:cNvPr>
          <p:cNvSpPr/>
          <p:nvPr/>
        </p:nvSpPr>
        <p:spPr>
          <a:xfrm rot="5400000">
            <a:off x="6650546" y="2624321"/>
            <a:ext cx="271532" cy="851084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1DCECE85-77F5-4A43-AA49-EE0B67E4FC14}"/>
              </a:ext>
            </a:extLst>
          </p:cNvPr>
          <p:cNvSpPr/>
          <p:nvPr/>
        </p:nvSpPr>
        <p:spPr>
          <a:xfrm>
            <a:off x="2784596" y="1409917"/>
            <a:ext cx="1092849" cy="32154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3E31EA-2D6E-4DF9-8420-BB92D7D7DA36}"/>
              </a:ext>
            </a:extLst>
          </p:cNvPr>
          <p:cNvSpPr/>
          <p:nvPr/>
        </p:nvSpPr>
        <p:spPr>
          <a:xfrm>
            <a:off x="6549474" y="5231767"/>
            <a:ext cx="1348822" cy="394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6AA998-6D70-40DC-9CF0-6A90C11D8D1D}"/>
              </a:ext>
            </a:extLst>
          </p:cNvPr>
          <p:cNvSpPr/>
          <p:nvPr/>
        </p:nvSpPr>
        <p:spPr>
          <a:xfrm>
            <a:off x="6549474" y="5817219"/>
            <a:ext cx="1348822" cy="331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3FBC081-438D-4AAF-A2D4-6BDC5799419D}"/>
              </a:ext>
            </a:extLst>
          </p:cNvPr>
          <p:cNvSpPr/>
          <p:nvPr/>
        </p:nvSpPr>
        <p:spPr>
          <a:xfrm>
            <a:off x="5916308" y="5282255"/>
            <a:ext cx="633166" cy="2785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B6A6EA1-0A6F-48B0-9A18-62C978780542}"/>
              </a:ext>
            </a:extLst>
          </p:cNvPr>
          <p:cNvSpPr/>
          <p:nvPr/>
        </p:nvSpPr>
        <p:spPr>
          <a:xfrm>
            <a:off x="5916308" y="5870013"/>
            <a:ext cx="633166" cy="2785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A1241B-38AE-4A13-90AF-D91106901F4A}"/>
              </a:ext>
            </a:extLst>
          </p:cNvPr>
          <p:cNvSpPr/>
          <p:nvPr/>
        </p:nvSpPr>
        <p:spPr>
          <a:xfrm>
            <a:off x="6579444" y="3826086"/>
            <a:ext cx="981227" cy="63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6EEC8-BC38-4CDF-A31F-66819C5C49FA}"/>
              </a:ext>
            </a:extLst>
          </p:cNvPr>
          <p:cNvSpPr/>
          <p:nvPr/>
        </p:nvSpPr>
        <p:spPr>
          <a:xfrm>
            <a:off x="7732906" y="3842099"/>
            <a:ext cx="1185853" cy="618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C0FB9B-DDEA-42EE-A9DE-40EA6090B240}"/>
              </a:ext>
            </a:extLst>
          </p:cNvPr>
          <p:cNvSpPr/>
          <p:nvPr/>
        </p:nvSpPr>
        <p:spPr>
          <a:xfrm>
            <a:off x="9090464" y="3910124"/>
            <a:ext cx="1007165" cy="5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 tank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01D0ECF-C096-4933-93AA-FF1EF8EFD23D}"/>
              </a:ext>
            </a:extLst>
          </p:cNvPr>
          <p:cNvSpPr/>
          <p:nvPr/>
        </p:nvSpPr>
        <p:spPr>
          <a:xfrm>
            <a:off x="8069908" y="3315055"/>
            <a:ext cx="212702" cy="5110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E7288F07-541B-4F14-9A73-B7B7CFE07F5F}"/>
              </a:ext>
            </a:extLst>
          </p:cNvPr>
          <p:cNvSpPr/>
          <p:nvPr/>
        </p:nvSpPr>
        <p:spPr>
          <a:xfrm rot="18750879">
            <a:off x="8810410" y="3217635"/>
            <a:ext cx="255925" cy="828255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4ADB57B7-CC51-4930-81C6-DC4FDF2AC21E}"/>
              </a:ext>
            </a:extLst>
          </p:cNvPr>
          <p:cNvSpPr/>
          <p:nvPr/>
        </p:nvSpPr>
        <p:spPr>
          <a:xfrm rot="1602171">
            <a:off x="7229786" y="3273897"/>
            <a:ext cx="236149" cy="5865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D33864-DB62-4916-BE67-54F5E2D6BB98}"/>
              </a:ext>
            </a:extLst>
          </p:cNvPr>
          <p:cNvSpPr/>
          <p:nvPr/>
        </p:nvSpPr>
        <p:spPr>
          <a:xfrm>
            <a:off x="808541" y="2460510"/>
            <a:ext cx="1910069" cy="618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FDC1CFB9-7401-4248-84E8-7DC074806D86}"/>
              </a:ext>
            </a:extLst>
          </p:cNvPr>
          <p:cNvSpPr/>
          <p:nvPr/>
        </p:nvSpPr>
        <p:spPr>
          <a:xfrm>
            <a:off x="1545286" y="3072077"/>
            <a:ext cx="298668" cy="460806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3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34C9-C7C3-560A-8BA1-BFD3A783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1" y="68124"/>
            <a:ext cx="8596668" cy="7252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flow chart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D1184C-1B81-A625-FE53-C523A4325774}"/>
              </a:ext>
            </a:extLst>
          </p:cNvPr>
          <p:cNvSpPr/>
          <p:nvPr/>
        </p:nvSpPr>
        <p:spPr>
          <a:xfrm>
            <a:off x="4015083" y="1810469"/>
            <a:ext cx="1515035" cy="725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A510B-EB88-C18F-C507-C07286CD43B2}"/>
              </a:ext>
            </a:extLst>
          </p:cNvPr>
          <p:cNvSpPr txBox="1"/>
          <p:nvPr/>
        </p:nvSpPr>
        <p:spPr>
          <a:xfrm>
            <a:off x="4428565" y="1977955"/>
            <a:ext cx="80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4F26A-774A-4C53-ACB1-17B45CF3369E}"/>
              </a:ext>
            </a:extLst>
          </p:cNvPr>
          <p:cNvCxnSpPr>
            <a:cxnSpLocks/>
          </p:cNvCxnSpPr>
          <p:nvPr/>
        </p:nvCxnSpPr>
        <p:spPr>
          <a:xfrm>
            <a:off x="4772601" y="2539806"/>
            <a:ext cx="0" cy="56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7E3A40-EA8E-57E2-394D-07071EAFA793}"/>
              </a:ext>
            </a:extLst>
          </p:cNvPr>
          <p:cNvSpPr/>
          <p:nvPr/>
        </p:nvSpPr>
        <p:spPr>
          <a:xfrm>
            <a:off x="3207120" y="3105934"/>
            <a:ext cx="3204886" cy="7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6237F-6222-959A-5DC0-EDF9F0C216C5}"/>
              </a:ext>
            </a:extLst>
          </p:cNvPr>
          <p:cNvSpPr/>
          <p:nvPr/>
        </p:nvSpPr>
        <p:spPr>
          <a:xfrm>
            <a:off x="3200398" y="4534327"/>
            <a:ext cx="3204886" cy="7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the peripheral interrupt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PEIE=1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394AD5-9FF7-00F7-9DC8-68DFA6A299AF}"/>
              </a:ext>
            </a:extLst>
          </p:cNvPr>
          <p:cNvCxnSpPr>
            <a:cxnSpLocks/>
          </p:cNvCxnSpPr>
          <p:nvPr/>
        </p:nvCxnSpPr>
        <p:spPr>
          <a:xfrm>
            <a:off x="4786047" y="3919499"/>
            <a:ext cx="0" cy="599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800B9B-3A50-55C0-EF22-35FC996C2F7C}"/>
              </a:ext>
            </a:extLst>
          </p:cNvPr>
          <p:cNvSpPr txBox="1"/>
          <p:nvPr/>
        </p:nvSpPr>
        <p:spPr>
          <a:xfrm>
            <a:off x="3385311" y="3176209"/>
            <a:ext cx="281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global interrupt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GIE=1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B1BE63-930B-8A4D-90D3-03D5666D5811}"/>
              </a:ext>
            </a:extLst>
          </p:cNvPr>
          <p:cNvSpPr/>
          <p:nvPr/>
        </p:nvSpPr>
        <p:spPr>
          <a:xfrm>
            <a:off x="4028529" y="5813036"/>
            <a:ext cx="1515035" cy="55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5D901-695F-9062-07FE-7E4F807E2C8D}"/>
              </a:ext>
            </a:extLst>
          </p:cNvPr>
          <p:cNvCxnSpPr>
            <a:cxnSpLocks/>
          </p:cNvCxnSpPr>
          <p:nvPr/>
        </p:nvCxnSpPr>
        <p:spPr>
          <a:xfrm>
            <a:off x="4794782" y="5332186"/>
            <a:ext cx="0" cy="509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FF5062-E3F6-4F4E-BBF1-DAA2EF52359E}"/>
              </a:ext>
            </a:extLst>
          </p:cNvPr>
          <p:cNvSpPr txBox="1"/>
          <p:nvPr/>
        </p:nvSpPr>
        <p:spPr>
          <a:xfrm>
            <a:off x="3385311" y="970191"/>
            <a:ext cx="406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6466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D82D-E911-EF64-D085-62AEB599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61" y="224967"/>
            <a:ext cx="8458214" cy="59167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85FCFE-8045-4F27-CCFA-5B2DB6464E4E}"/>
              </a:ext>
            </a:extLst>
          </p:cNvPr>
          <p:cNvSpPr/>
          <p:nvPr/>
        </p:nvSpPr>
        <p:spPr>
          <a:xfrm>
            <a:off x="4814822" y="371861"/>
            <a:ext cx="1246094" cy="576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E2A55-A5B4-5298-1EEA-16F4FFEA013F}"/>
              </a:ext>
            </a:extLst>
          </p:cNvPr>
          <p:cNvSpPr/>
          <p:nvPr/>
        </p:nvSpPr>
        <p:spPr>
          <a:xfrm>
            <a:off x="4026998" y="1393708"/>
            <a:ext cx="2985615" cy="591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RB3 enable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RB2 disable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A7326-5EE6-A5DE-5634-15A0329571B4}"/>
              </a:ext>
            </a:extLst>
          </p:cNvPr>
          <p:cNvSpPr/>
          <p:nvPr/>
        </p:nvSpPr>
        <p:spPr>
          <a:xfrm>
            <a:off x="4026998" y="2477666"/>
            <a:ext cx="2936726" cy="69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configuration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CANCON=80h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40DDC-A458-E798-C09D-06F13A102669}"/>
              </a:ext>
            </a:extLst>
          </p:cNvPr>
          <p:cNvSpPr/>
          <p:nvPr/>
        </p:nvSpPr>
        <p:spPr>
          <a:xfrm>
            <a:off x="3758240" y="5656450"/>
            <a:ext cx="3523129" cy="77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baud rate to control register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i/o register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8D540F-404C-8608-8E40-F3FD152C51E1}"/>
              </a:ext>
            </a:extLst>
          </p:cNvPr>
          <p:cNvSpPr/>
          <p:nvPr/>
        </p:nvSpPr>
        <p:spPr>
          <a:xfrm>
            <a:off x="8283387" y="5306678"/>
            <a:ext cx="1246094" cy="77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3A981-DAF7-58E2-EBF5-04A2D02CCC35}"/>
              </a:ext>
            </a:extLst>
          </p:cNvPr>
          <p:cNvCxnSpPr>
            <a:cxnSpLocks/>
          </p:cNvCxnSpPr>
          <p:nvPr/>
        </p:nvCxnSpPr>
        <p:spPr>
          <a:xfrm>
            <a:off x="5415647" y="947946"/>
            <a:ext cx="22222" cy="44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B2AEED-26DC-B45A-1773-C2F3318E5458}"/>
              </a:ext>
            </a:extLst>
          </p:cNvPr>
          <p:cNvCxnSpPr/>
          <p:nvPr/>
        </p:nvCxnSpPr>
        <p:spPr>
          <a:xfrm>
            <a:off x="5477430" y="1985380"/>
            <a:ext cx="0" cy="47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65694-5CE5-D5AC-C6F3-F339D56A4349}"/>
              </a:ext>
            </a:extLst>
          </p:cNvPr>
          <p:cNvSpPr txBox="1"/>
          <p:nvPr/>
        </p:nvSpPr>
        <p:spPr>
          <a:xfrm>
            <a:off x="5419160" y="5343918"/>
            <a:ext cx="11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EE1338-AD19-FB9E-102A-4617917FAA1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459505" y="3193570"/>
            <a:ext cx="13448" cy="447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5B92CCA-8451-BD75-F542-212EC6A83211}"/>
              </a:ext>
            </a:extLst>
          </p:cNvPr>
          <p:cNvSpPr/>
          <p:nvPr/>
        </p:nvSpPr>
        <p:spPr>
          <a:xfrm>
            <a:off x="4420478" y="3641460"/>
            <a:ext cx="2078053" cy="1641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status CANSTAT!=00h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1835F-D1E7-419A-D8BC-D61901A0EFC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459505" y="5282729"/>
            <a:ext cx="13448" cy="373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81F064E-A14E-37F9-83F6-E4EAE44A95B8}"/>
              </a:ext>
            </a:extLst>
          </p:cNvPr>
          <p:cNvCxnSpPr>
            <a:cxnSpLocks/>
            <a:stCxn id="26" idx="3"/>
            <a:endCxn id="8" idx="0"/>
          </p:cNvCxnSpPr>
          <p:nvPr/>
        </p:nvCxnSpPr>
        <p:spPr>
          <a:xfrm>
            <a:off x="6498531" y="4462095"/>
            <a:ext cx="2407903" cy="8445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605907E-EC78-4741-4DA8-4CB668671E60}"/>
              </a:ext>
            </a:extLst>
          </p:cNvPr>
          <p:cNvCxnSpPr>
            <a:cxnSpLocks/>
            <a:stCxn id="7" idx="2"/>
            <a:endCxn id="26" idx="1"/>
          </p:cNvCxnSpPr>
          <p:nvPr/>
        </p:nvCxnSpPr>
        <p:spPr>
          <a:xfrm rot="5400000" flipH="1">
            <a:off x="3983424" y="4899150"/>
            <a:ext cx="1973435" cy="1099327"/>
          </a:xfrm>
          <a:prstGeom prst="bentConnector4">
            <a:avLst>
              <a:gd name="adj1" fmla="val -11584"/>
              <a:gd name="adj2" fmla="val 1810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509959-B442-9C0D-9299-76F3F8088ADC}"/>
              </a:ext>
            </a:extLst>
          </p:cNvPr>
          <p:cNvSpPr txBox="1"/>
          <p:nvPr/>
        </p:nvSpPr>
        <p:spPr>
          <a:xfrm>
            <a:off x="7012638" y="4133743"/>
            <a:ext cx="11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0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C8F6-A7F2-2D50-0198-3F37D40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70" y="242047"/>
            <a:ext cx="6153772" cy="65442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70A407-9C5C-AEA3-C879-9C5E8A174683}"/>
              </a:ext>
            </a:extLst>
          </p:cNvPr>
          <p:cNvSpPr/>
          <p:nvPr/>
        </p:nvSpPr>
        <p:spPr>
          <a:xfrm>
            <a:off x="4766984" y="81314"/>
            <a:ext cx="815788" cy="56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77D38-B9A6-E88E-9A0A-0AF9D8F374D8}"/>
              </a:ext>
            </a:extLst>
          </p:cNvPr>
          <p:cNvSpPr/>
          <p:nvPr/>
        </p:nvSpPr>
        <p:spPr>
          <a:xfrm>
            <a:off x="3823942" y="975397"/>
            <a:ext cx="2701873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4C946-1E41-ACCC-D1D5-FEDA917A4C39}"/>
              </a:ext>
            </a:extLst>
          </p:cNvPr>
          <p:cNvSpPr/>
          <p:nvPr/>
        </p:nvSpPr>
        <p:spPr>
          <a:xfrm>
            <a:off x="3805523" y="1864975"/>
            <a:ext cx="2701873" cy="8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Standard Identifier Buffer transmit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E8D90-9420-177E-EB3C-0BBF821DF838}"/>
              </a:ext>
            </a:extLst>
          </p:cNvPr>
          <p:cNvSpPr/>
          <p:nvPr/>
        </p:nvSpPr>
        <p:spPr>
          <a:xfrm>
            <a:off x="4195482" y="5252160"/>
            <a:ext cx="1900518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can request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53D59-3DA8-45B1-ACDA-8F19992082D5}"/>
              </a:ext>
            </a:extLst>
          </p:cNvPr>
          <p:cNvSpPr/>
          <p:nvPr/>
        </p:nvSpPr>
        <p:spPr>
          <a:xfrm>
            <a:off x="3852589" y="3035546"/>
            <a:ext cx="2607740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C8AC26-34F1-2ACA-109D-91772493F80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174878" y="650573"/>
            <a:ext cx="0" cy="327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60F4F8-49F8-06BC-FC73-A2ACA16A274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156459" y="2759205"/>
            <a:ext cx="1" cy="27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DBD52F-08E1-5BD1-BA28-3FD7ED88E12E}"/>
              </a:ext>
            </a:extLst>
          </p:cNvPr>
          <p:cNvCxnSpPr>
            <a:cxnSpLocks/>
          </p:cNvCxnSpPr>
          <p:nvPr/>
        </p:nvCxnSpPr>
        <p:spPr>
          <a:xfrm>
            <a:off x="5156460" y="1544656"/>
            <a:ext cx="0" cy="327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158E76-E05C-A05A-652F-7AFBAD150CC6}"/>
              </a:ext>
            </a:extLst>
          </p:cNvPr>
          <p:cNvSpPr/>
          <p:nvPr/>
        </p:nvSpPr>
        <p:spPr>
          <a:xfrm>
            <a:off x="4748565" y="6068420"/>
            <a:ext cx="815788" cy="56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8A520-E62C-5C7F-974B-A095A1D4352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145741" y="5821419"/>
            <a:ext cx="10718" cy="247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2C57C20-0352-4D1B-A1BB-E4DA1B8C7474}"/>
              </a:ext>
            </a:extLst>
          </p:cNvPr>
          <p:cNvSpPr/>
          <p:nvPr/>
        </p:nvSpPr>
        <p:spPr>
          <a:xfrm>
            <a:off x="7454348" y="4203438"/>
            <a:ext cx="2001075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7C726-B4D6-46B5-AC00-C65E5D17D810}"/>
              </a:ext>
            </a:extLst>
          </p:cNvPr>
          <p:cNvSpPr/>
          <p:nvPr/>
        </p:nvSpPr>
        <p:spPr>
          <a:xfrm>
            <a:off x="4124062" y="4203438"/>
            <a:ext cx="2001075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fluid tank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6C3B7-5B6B-4F5B-938D-42113961F5B1}"/>
              </a:ext>
            </a:extLst>
          </p:cNvPr>
          <p:cNvSpPr/>
          <p:nvPr/>
        </p:nvSpPr>
        <p:spPr>
          <a:xfrm>
            <a:off x="1372581" y="4165461"/>
            <a:ext cx="2001075" cy="5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monitoring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3A72055-DD33-4A7C-9992-49765A2F654F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2373119" y="3854729"/>
            <a:ext cx="3047020" cy="3107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1D32C2D-EDF3-497E-97AC-BD651CF525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203921" y="3854730"/>
            <a:ext cx="3250965" cy="348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EEFE9E-FEE1-4398-BBA9-D3F86F28856E}"/>
              </a:ext>
            </a:extLst>
          </p:cNvPr>
          <p:cNvCxnSpPr>
            <a:cxnSpLocks/>
          </p:cNvCxnSpPr>
          <p:nvPr/>
        </p:nvCxnSpPr>
        <p:spPr>
          <a:xfrm>
            <a:off x="5174878" y="3591597"/>
            <a:ext cx="15207" cy="611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D883D2-E936-4D4E-9971-488871892CE2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5124600" y="4772697"/>
            <a:ext cx="21141" cy="479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8AA38A8-244D-410B-8A6A-88305174396E}"/>
              </a:ext>
            </a:extLst>
          </p:cNvPr>
          <p:cNvCxnSpPr>
            <a:stCxn id="29" idx="2"/>
            <a:endCxn id="7" idx="0"/>
          </p:cNvCxnSpPr>
          <p:nvPr/>
        </p:nvCxnSpPr>
        <p:spPr>
          <a:xfrm rot="5400000">
            <a:off x="6560583" y="3357856"/>
            <a:ext cx="479463" cy="3309145"/>
          </a:xfrm>
          <a:prstGeom prst="bentConnector3">
            <a:avLst>
              <a:gd name="adj1" fmla="val 44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AE1097E-B1E2-4D3B-BBF9-68A4AC3DC853}"/>
              </a:ext>
            </a:extLst>
          </p:cNvPr>
          <p:cNvCxnSpPr>
            <a:stCxn id="31" idx="2"/>
            <a:endCxn id="7" idx="0"/>
          </p:cNvCxnSpPr>
          <p:nvPr/>
        </p:nvCxnSpPr>
        <p:spPr>
          <a:xfrm rot="16200000" flipH="1">
            <a:off x="3500710" y="3607129"/>
            <a:ext cx="517440" cy="27726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352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1064</TotalTime>
  <Words>606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WIPER AND WASHER</vt:lpstr>
      <vt:lpstr>Contents</vt:lpstr>
      <vt:lpstr>Requirements</vt:lpstr>
      <vt:lpstr>System Block Diagram</vt:lpstr>
      <vt:lpstr>Hardware block diagram  </vt:lpstr>
      <vt:lpstr>Functional block diagram </vt:lpstr>
      <vt:lpstr>Sequential flow chart </vt:lpstr>
      <vt:lpstr>CAN initialization </vt:lpstr>
      <vt:lpstr>CAN transmit</vt:lpstr>
      <vt:lpstr>CAN receive</vt:lpstr>
      <vt:lpstr>Wiper_switch  </vt:lpstr>
      <vt:lpstr>EEPROM </vt:lpstr>
      <vt:lpstr>Main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WIPER AND WASHER</dc:title>
  <dc:creator>lenovo</dc:creator>
  <cp:lastModifiedBy>lenovo</cp:lastModifiedBy>
  <cp:revision>91</cp:revision>
  <dcterms:created xsi:type="dcterms:W3CDTF">2022-10-07T08:41:23Z</dcterms:created>
  <dcterms:modified xsi:type="dcterms:W3CDTF">2022-10-10T12:35:36Z</dcterms:modified>
</cp:coreProperties>
</file>