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62" r:id="rId3"/>
    <p:sldId id="263" r:id="rId4"/>
    <p:sldId id="264" r:id="rId5"/>
    <p:sldId id="260" r:id="rId6"/>
    <p:sldId id="257" r:id="rId7"/>
    <p:sldId id="259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2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04266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072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565479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54601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11848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16633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85364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59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1722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569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477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5260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7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997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3944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09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740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DA5A0-1D0D-4B33-AEB7-682745DD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88" y="1619796"/>
            <a:ext cx="9092111" cy="941832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6595" y="3196045"/>
            <a:ext cx="4606834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Ayyali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Muskan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Naveen R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Spoorti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H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Sushil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K </a:t>
            </a:r>
          </a:p>
        </p:txBody>
      </p:sp>
    </p:spTree>
    <p:extLst>
      <p:ext uri="{BB962C8B-B14F-4D97-AF65-F5344CB8AC3E}">
        <p14:creationId xmlns:p14="http://schemas.microsoft.com/office/powerpoint/2010/main" xmlns="" val="20754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4021" y="483325"/>
            <a:ext cx="374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Initialization Flow Chart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070588" y="1459454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7336" y="2545720"/>
            <a:ext cx="2246797" cy="5371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 Global Identifier(GIE)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6067" y="3627120"/>
            <a:ext cx="2690949" cy="539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 Peripheral Identifier(PEIE)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484048" y="2257371"/>
            <a:ext cx="553505" cy="1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27046" y="4733876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466631" y="3363359"/>
            <a:ext cx="553505" cy="1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466630" y="4447577"/>
            <a:ext cx="553505" cy="1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088676" y="2978330"/>
            <a:ext cx="1959428" cy="1606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1463040" y="627017"/>
            <a:ext cx="1256216" cy="4013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1159" y="1409252"/>
            <a:ext cx="2050863" cy="3672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Message Variable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268" y="1367248"/>
            <a:ext cx="2138205" cy="409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Buffer Registers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1881053" y="1214847"/>
            <a:ext cx="404945" cy="13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22023" y="1593669"/>
            <a:ext cx="679268" cy="130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17796" y="2092234"/>
            <a:ext cx="2134364" cy="2982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SET Data Length Code (DLC)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rot="16200000" flipH="1">
            <a:off x="4697027" y="1927893"/>
            <a:ext cx="318640" cy="15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953593" y="2308667"/>
            <a:ext cx="2043953" cy="107576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If msg = received 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787407" y="3592516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1074" y="2846552"/>
            <a:ext cx="529814" cy="1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250" y="2456969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4939" y="333627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5993" y="3782338"/>
            <a:ext cx="1793961" cy="42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4702" y="4535628"/>
            <a:ext cx="1793961" cy="42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1841867" y="4376060"/>
            <a:ext cx="31350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4637312" y="2612572"/>
            <a:ext cx="4441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991980" y="2821576"/>
            <a:ext cx="1880466" cy="269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-833847" y="4108270"/>
            <a:ext cx="2538551" cy="87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0" y="5397778"/>
            <a:ext cx="914399" cy="389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Lamp OFF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71601" y="5303520"/>
            <a:ext cx="1240972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Lamp 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1824450" y="5142415"/>
            <a:ext cx="31350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1696793" y="5871755"/>
            <a:ext cx="556550" cy="5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173484" y="6157727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4137" y="6383387"/>
            <a:ext cx="740231" cy="4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2"/>
          </p:cNvCxnSpPr>
          <p:nvPr/>
        </p:nvCxnSpPr>
        <p:spPr>
          <a:xfrm rot="5400000">
            <a:off x="154449" y="6079481"/>
            <a:ext cx="595387" cy="10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700457" y="3114079"/>
            <a:ext cx="746754" cy="2430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04662" y="4220069"/>
            <a:ext cx="855614" cy="2735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7680" y="3696788"/>
            <a:ext cx="1645920" cy="248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SET the Receive std.ID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4885510" y="4053839"/>
            <a:ext cx="278672" cy="87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4881161" y="3535683"/>
            <a:ext cx="31350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2873830" y="3971108"/>
            <a:ext cx="1240971" cy="101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110417" y="4841974"/>
            <a:ext cx="1959428" cy="1606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Oval 87"/>
          <p:cNvSpPr/>
          <p:nvPr/>
        </p:nvSpPr>
        <p:spPr>
          <a:xfrm>
            <a:off x="4787513" y="4951598"/>
            <a:ext cx="746754" cy="2430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717843" y="6096777"/>
            <a:ext cx="855614" cy="2735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02152" y="5434158"/>
            <a:ext cx="1554480" cy="3918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SET the Receive filter std.ID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041442" y="5317383"/>
            <a:ext cx="240279" cy="35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6200000" flipH="1">
            <a:off x="5024024" y="5953109"/>
            <a:ext cx="240279" cy="35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 flipV="1">
            <a:off x="2921728" y="4741816"/>
            <a:ext cx="618306" cy="5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3104604" y="5142413"/>
            <a:ext cx="853442" cy="17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535679" y="5564778"/>
            <a:ext cx="592184" cy="8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8007531" y="587828"/>
            <a:ext cx="1278058" cy="3970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76681" y="1378770"/>
            <a:ext cx="2050863" cy="4717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Message Variable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384791" y="1336766"/>
            <a:ext cx="1807210" cy="518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Buffer Registers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16200000" flipH="1">
            <a:off x="8486575" y="1184365"/>
            <a:ext cx="404945" cy="13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766734" y="1602381"/>
            <a:ext cx="631301" cy="4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323318" y="2244633"/>
            <a:ext cx="1868682" cy="3548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SET Data Length Code (DLC)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rot="5400000">
            <a:off x="11279440" y="2057121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7559115" y="2461067"/>
            <a:ext cx="2043953" cy="107576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If msg = received 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rot="5400000">
            <a:off x="8392929" y="3744916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585959" y="3501740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11515" y="3934738"/>
            <a:ext cx="1793961" cy="42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720224" y="4688028"/>
            <a:ext cx="1793961" cy="42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rot="5400000">
            <a:off x="8447389" y="4528460"/>
            <a:ext cx="31350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8569235" y="2429691"/>
            <a:ext cx="1733077" cy="21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7977123" y="5455920"/>
            <a:ext cx="1240972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Lamp OFF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rot="5400000">
            <a:off x="8429972" y="5294815"/>
            <a:ext cx="31350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8302315" y="6024155"/>
            <a:ext cx="556550" cy="5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779006" y="6310127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6962503" y="4898573"/>
            <a:ext cx="770708" cy="13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9618718" y="3007660"/>
            <a:ext cx="529814" cy="1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641391" y="269645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rot="5400000">
            <a:off x="8876311" y="4256317"/>
            <a:ext cx="2538551" cy="87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657906" y="5519698"/>
            <a:ext cx="914399" cy="389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Lamp 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rot="10800000" flipV="1">
            <a:off x="9248606" y="6557554"/>
            <a:ext cx="875108" cy="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9775422" y="6217872"/>
            <a:ext cx="687976" cy="17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H="1">
            <a:off x="6581377" y="5266634"/>
            <a:ext cx="773911" cy="116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6061165" y="5656216"/>
            <a:ext cx="9274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20" idx="1"/>
          </p:cNvCxnSpPr>
          <p:nvPr/>
        </p:nvCxnSpPr>
        <p:spPr>
          <a:xfrm flipV="1">
            <a:off x="6061166" y="4146688"/>
            <a:ext cx="1650349" cy="334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2664570" y="169817"/>
            <a:ext cx="2138205" cy="409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CC( ) Receive Flow Chart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795302" y="156754"/>
            <a:ext cx="2138205" cy="409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C( ) Receive Flow Chart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074" y="1409252"/>
            <a:ext cx="2116149" cy="719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TRISD0 to 1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SET TRISB0 to 0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RB0 to 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4558968" y="1214847"/>
            <a:ext cx="404945" cy="13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114834" y="2651760"/>
            <a:ext cx="1254000" cy="62701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Do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56709" y="2964119"/>
            <a:ext cx="1052357" cy="40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045" y="253534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0684" y="2573383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47413" y="3664771"/>
            <a:ext cx="1793961" cy="42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Lamp 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0903" y="4924697"/>
            <a:ext cx="1854926" cy="7315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Set RB0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Lamp ON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Reset RB0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6055455" y="4487913"/>
            <a:ext cx="835230" cy="12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924697" y="5185953"/>
            <a:ext cx="666206" cy="261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022009" y="5871756"/>
            <a:ext cx="556550" cy="5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64463" y="6126480"/>
            <a:ext cx="890418" cy="4310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22052" y="6383387"/>
            <a:ext cx="740231" cy="4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1401970" y="4659199"/>
            <a:ext cx="3377771" cy="68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3799" y="497155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4459731" y="2385207"/>
            <a:ext cx="539042" cy="9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5821715" y="2647406"/>
            <a:ext cx="1254000" cy="62701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If RB0=0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" idx="3"/>
            <a:endCxn id="24" idx="1"/>
          </p:cNvCxnSpPr>
          <p:nvPr/>
        </p:nvCxnSpPr>
        <p:spPr>
          <a:xfrm flipV="1">
            <a:off x="5368834" y="2960915"/>
            <a:ext cx="452881" cy="43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278890" y="3470375"/>
            <a:ext cx="357053" cy="174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3592287" y="4898571"/>
            <a:ext cx="1362889" cy="683623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16092" y="277137"/>
            <a:ext cx="3069771" cy="46744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Trip Switch  Flow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4390" y="2286010"/>
            <a:ext cx="1894078" cy="18026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System Initialization (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CAN Initialization ( )</a:t>
            </a:r>
          </a:p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Cruise ( )</a:t>
            </a:r>
          </a:p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Occupant ( )</a:t>
            </a:r>
          </a:p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Switch()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4558968" y="2116194"/>
            <a:ext cx="404945" cy="13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003799" y="1398502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12480" y="426722"/>
            <a:ext cx="2821577" cy="5399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function Flow Chart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4535006" y="4299884"/>
            <a:ext cx="409297" cy="43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12507" y="4506696"/>
            <a:ext cx="1476103" cy="5319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325" y="914402"/>
            <a:ext cx="188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531" y="1550125"/>
            <a:ext cx="5625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pPr algn="just"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2.REQUIREMENTS</a:t>
            </a:r>
          </a:p>
          <a:p>
            <a:pPr algn="just">
              <a:lnSpc>
                <a:spcPct val="2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3.SYSTEM BLOCK DIAGRAM</a:t>
            </a:r>
          </a:p>
          <a:p>
            <a:pPr algn="just">
              <a:lnSpc>
                <a:spcPct val="2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4.HARDWARE BLOCK DIAGRAM</a:t>
            </a:r>
          </a:p>
          <a:p>
            <a:pPr algn="just">
              <a:lnSpc>
                <a:spcPct val="2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5.FUNCTIONAL BLOCK DIAGRAM</a:t>
            </a:r>
          </a:p>
          <a:p>
            <a:pPr algn="just">
              <a:lnSpc>
                <a:spcPct val="2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6.SEQUENTIAL FLOW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9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3371" y="896983"/>
            <a:ext cx="28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160" y="1724297"/>
            <a:ext cx="983197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vehicle is 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dials and switches are located. 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Instrument 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below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steering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driver.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the vehicle, the speed of the engine, how much fuel is remaining in the tank 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and some other parameters.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trip computer readout is mounted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528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11086" y="931817"/>
            <a:ext cx="310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1932" y="1519646"/>
            <a:ext cx="101803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shall be set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cruise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message is transmitted.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shall be set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cruise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message  is  missing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shall be set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occupant 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is  missing.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o/p warning lamp shall be set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occupant 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is transmitted.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2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832C0A-ED8B-4776-A30A-F6AD7F913000}"/>
              </a:ext>
            </a:extLst>
          </p:cNvPr>
          <p:cNvSpPr txBox="1"/>
          <p:nvPr/>
        </p:nvSpPr>
        <p:spPr>
          <a:xfrm>
            <a:off x="3490912" y="271481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BLOCK DIAGRAM</a:t>
            </a: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995DC2-2869-42A7-8C07-4AA2B5897B31}"/>
              </a:ext>
            </a:extLst>
          </p:cNvPr>
          <p:cNvSpPr/>
          <p:nvPr/>
        </p:nvSpPr>
        <p:spPr>
          <a:xfrm>
            <a:off x="4083049" y="2757423"/>
            <a:ext cx="3784600" cy="1471576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INSTRUMENTAL CLUSTER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(Processed data stored in memory)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203027D-4EA6-432B-9EB6-A8FFC4205D4D}"/>
              </a:ext>
            </a:extLst>
          </p:cNvPr>
          <p:cNvSpPr/>
          <p:nvPr/>
        </p:nvSpPr>
        <p:spPr>
          <a:xfrm>
            <a:off x="2730500" y="918865"/>
            <a:ext cx="6210300" cy="1143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status input from cruise control and occupant classification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3901A0-4904-445B-9AD7-746BD07B7800}"/>
              </a:ext>
            </a:extLst>
          </p:cNvPr>
          <p:cNvSpPr/>
          <p:nvPr/>
        </p:nvSpPr>
        <p:spPr>
          <a:xfrm>
            <a:off x="3043238" y="4896115"/>
            <a:ext cx="5784850" cy="12617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1.Trip switch status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2.Cruise Control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status.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.Occupant Classification warning lamp status.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1520C6-E6F7-4F93-B205-F5857E47105F}"/>
              </a:ext>
            </a:extLst>
          </p:cNvPr>
          <p:cNvSpPr/>
          <p:nvPr/>
        </p:nvSpPr>
        <p:spPr>
          <a:xfrm>
            <a:off x="661194" y="3232280"/>
            <a:ext cx="2032000" cy="4807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switch reset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D38E2A9-D1F3-44BC-9A46-BE1C568DBFD1}"/>
              </a:ext>
            </a:extLst>
          </p:cNvPr>
          <p:cNvSpPr/>
          <p:nvPr/>
        </p:nvSpPr>
        <p:spPr>
          <a:xfrm>
            <a:off x="9199550" y="3184738"/>
            <a:ext cx="2469354" cy="5646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status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CC input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message is missing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8D89F8D-72E4-4DE1-9F01-8D1603604DA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693194" y="3472638"/>
            <a:ext cx="1389855" cy="20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6EE73B6-1AD6-4A8C-A23B-776BED7F1F49}"/>
              </a:ext>
            </a:extLst>
          </p:cNvPr>
          <p:cNvCxnSpPr>
            <a:cxnSpLocks/>
          </p:cNvCxnSpPr>
          <p:nvPr/>
        </p:nvCxnSpPr>
        <p:spPr>
          <a:xfrm>
            <a:off x="7866063" y="3010628"/>
            <a:ext cx="908050" cy="4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870A03C3-C604-4A88-AC8A-B39CDD1AA440}"/>
              </a:ext>
            </a:extLst>
          </p:cNvPr>
          <p:cNvCxnSpPr>
            <a:cxnSpLocks/>
          </p:cNvCxnSpPr>
          <p:nvPr/>
        </p:nvCxnSpPr>
        <p:spPr>
          <a:xfrm>
            <a:off x="5854700" y="2061866"/>
            <a:ext cx="0" cy="674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C487F38-E29E-45FF-9934-FCCC219E1F6A}"/>
              </a:ext>
            </a:extLst>
          </p:cNvPr>
          <p:cNvCxnSpPr>
            <a:cxnSpLocks/>
          </p:cNvCxnSpPr>
          <p:nvPr/>
        </p:nvCxnSpPr>
        <p:spPr>
          <a:xfrm>
            <a:off x="5854700" y="4219541"/>
            <a:ext cx="0" cy="66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7B75035-D9EA-45A5-A102-BAAE79EBCB92}"/>
              </a:ext>
            </a:extLst>
          </p:cNvPr>
          <p:cNvSpPr txBox="1"/>
          <p:nvPr/>
        </p:nvSpPr>
        <p:spPr>
          <a:xfrm>
            <a:off x="2961946" y="3165361"/>
            <a:ext cx="80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 I/P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ED2452F-3BB8-43C7-B083-F2DDD2F4CBB2}"/>
              </a:ext>
            </a:extLst>
          </p:cNvPr>
          <p:cNvSpPr txBox="1"/>
          <p:nvPr/>
        </p:nvSpPr>
        <p:spPr>
          <a:xfrm>
            <a:off x="7891462" y="2755740"/>
            <a:ext cx="80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 O/P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A3E167C-C262-407B-9DE7-61F0DB01A921}"/>
              </a:ext>
            </a:extLst>
          </p:cNvPr>
          <p:cNvSpPr txBox="1"/>
          <p:nvPr/>
        </p:nvSpPr>
        <p:spPr>
          <a:xfrm>
            <a:off x="5854700" y="4413770"/>
            <a:ext cx="89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O/P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34BD99B-9EB1-48C1-B007-EF5F0EF4B413}"/>
              </a:ext>
            </a:extLst>
          </p:cNvPr>
          <p:cNvSpPr txBox="1"/>
          <p:nvPr/>
        </p:nvSpPr>
        <p:spPr>
          <a:xfrm>
            <a:off x="5935663" y="2251333"/>
            <a:ext cx="80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I/P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B0E06A47-5978-4BA1-A1CB-BD20DF34D898}"/>
              </a:ext>
            </a:extLst>
          </p:cNvPr>
          <p:cNvSpPr/>
          <p:nvPr/>
        </p:nvSpPr>
        <p:spPr>
          <a:xfrm>
            <a:off x="8774113" y="2755740"/>
            <a:ext cx="346061" cy="4455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6EE73B6-1AD6-4A8C-A23B-776BED7F1F49}"/>
              </a:ext>
            </a:extLst>
          </p:cNvPr>
          <p:cNvCxnSpPr>
            <a:cxnSpLocks/>
          </p:cNvCxnSpPr>
          <p:nvPr/>
        </p:nvCxnSpPr>
        <p:spPr>
          <a:xfrm flipV="1">
            <a:off x="8092132" y="3541199"/>
            <a:ext cx="665313" cy="4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ED2452F-3BB8-43C7-B083-F2DDD2F4CBB2}"/>
              </a:ext>
            </a:extLst>
          </p:cNvPr>
          <p:cNvSpPr txBox="1"/>
          <p:nvPr/>
        </p:nvSpPr>
        <p:spPr>
          <a:xfrm>
            <a:off x="7918450" y="3202645"/>
            <a:ext cx="80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 O/P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0E06A47-5978-4BA1-A1CB-BD20DF34D898}"/>
              </a:ext>
            </a:extLst>
          </p:cNvPr>
          <p:cNvSpPr/>
          <p:nvPr/>
        </p:nvSpPr>
        <p:spPr>
          <a:xfrm>
            <a:off x="8757445" y="3315154"/>
            <a:ext cx="362729" cy="3969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0E06A47-5978-4BA1-A1CB-BD20DF34D898}"/>
              </a:ext>
            </a:extLst>
          </p:cNvPr>
          <p:cNvSpPr/>
          <p:nvPr/>
        </p:nvSpPr>
        <p:spPr>
          <a:xfrm>
            <a:off x="8763854" y="3825975"/>
            <a:ext cx="388879" cy="368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CD38E2A9-D1F3-44BC-9A46-BE1C568DBFD1}"/>
              </a:ext>
            </a:extLst>
          </p:cNvPr>
          <p:cNvSpPr/>
          <p:nvPr/>
        </p:nvSpPr>
        <p:spPr>
          <a:xfrm>
            <a:off x="9206850" y="3840873"/>
            <a:ext cx="2469354" cy="5646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status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OC input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message is missing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D38E2A9-D1F3-44BC-9A46-BE1C568DBFD1}"/>
              </a:ext>
            </a:extLst>
          </p:cNvPr>
          <p:cNvSpPr/>
          <p:nvPr/>
        </p:nvSpPr>
        <p:spPr>
          <a:xfrm>
            <a:off x="9222377" y="2769325"/>
            <a:ext cx="1478876" cy="3562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or RESET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075891" y="3541199"/>
            <a:ext cx="21655" cy="1341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284428" y="4036128"/>
            <a:ext cx="18908" cy="842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ED2452F-3BB8-43C7-B083-F2DDD2F4CBB2}"/>
              </a:ext>
            </a:extLst>
          </p:cNvPr>
          <p:cNvSpPr txBox="1"/>
          <p:nvPr/>
        </p:nvSpPr>
        <p:spPr>
          <a:xfrm>
            <a:off x="8251977" y="4172211"/>
            <a:ext cx="688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 O/P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70A03C3-C604-4A88-AC8A-B39CDD1AA44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8284428" y="4010319"/>
            <a:ext cx="479426" cy="11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59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C115C-823D-4044-AEED-D616CD9A78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77975" y="233166"/>
            <a:ext cx="8572500" cy="79255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HARDWARE BLOCK DIAGRAM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929FFA1-A397-4135-9F62-ECA016567762}"/>
              </a:ext>
            </a:extLst>
          </p:cNvPr>
          <p:cNvSpPr/>
          <p:nvPr/>
        </p:nvSpPr>
        <p:spPr>
          <a:xfrm>
            <a:off x="5029200" y="2103120"/>
            <a:ext cx="1645920" cy="2640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587A38C-9E67-4FAF-84C7-085D6A4B2751}"/>
              </a:ext>
            </a:extLst>
          </p:cNvPr>
          <p:cNvSpPr/>
          <p:nvPr/>
        </p:nvSpPr>
        <p:spPr>
          <a:xfrm>
            <a:off x="4801960" y="5360762"/>
            <a:ext cx="2360839" cy="4746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(12 V)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3A5F688-391C-48F7-A245-5726F567EA9E}"/>
              </a:ext>
            </a:extLst>
          </p:cNvPr>
          <p:cNvSpPr/>
          <p:nvPr/>
        </p:nvSpPr>
        <p:spPr>
          <a:xfrm>
            <a:off x="1502230" y="2338250"/>
            <a:ext cx="2260962" cy="4114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AB6C782-1D0D-4294-8101-BFD896037318}"/>
              </a:ext>
            </a:extLst>
          </p:cNvPr>
          <p:cNvSpPr/>
          <p:nvPr/>
        </p:nvSpPr>
        <p:spPr>
          <a:xfrm>
            <a:off x="8138156" y="3174269"/>
            <a:ext cx="1711234" cy="3918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 2(CC)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9BD5F11-AAEB-4C04-A172-03AA23DB7EB0}"/>
              </a:ext>
            </a:extLst>
          </p:cNvPr>
          <p:cNvCxnSpPr>
            <a:cxnSpLocks/>
          </p:cNvCxnSpPr>
          <p:nvPr/>
        </p:nvCxnSpPr>
        <p:spPr>
          <a:xfrm>
            <a:off x="6682010" y="2659508"/>
            <a:ext cx="14255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A4295FDA-9C44-47E6-9BBF-E3C588B87E52}"/>
              </a:ext>
            </a:extLst>
          </p:cNvPr>
          <p:cNvCxnSpPr>
            <a:cxnSpLocks/>
          </p:cNvCxnSpPr>
          <p:nvPr/>
        </p:nvCxnSpPr>
        <p:spPr>
          <a:xfrm flipV="1">
            <a:off x="5970587" y="4729020"/>
            <a:ext cx="0" cy="61867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A5F688-391C-48F7-A245-5726F567EA9E}"/>
              </a:ext>
            </a:extLst>
          </p:cNvPr>
          <p:cNvSpPr/>
          <p:nvPr/>
        </p:nvSpPr>
        <p:spPr>
          <a:xfrm>
            <a:off x="4691380" y="912691"/>
            <a:ext cx="2311400" cy="6365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Transceiver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AB6C782-1D0D-4294-8101-BFD896037318}"/>
              </a:ext>
            </a:extLst>
          </p:cNvPr>
          <p:cNvSpPr/>
          <p:nvPr/>
        </p:nvSpPr>
        <p:spPr>
          <a:xfrm>
            <a:off x="8112031" y="3801286"/>
            <a:ext cx="1753688" cy="4131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 3(OC)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AB6C782-1D0D-4294-8101-BFD896037318}"/>
              </a:ext>
            </a:extLst>
          </p:cNvPr>
          <p:cNvSpPr/>
          <p:nvPr/>
        </p:nvSpPr>
        <p:spPr>
          <a:xfrm>
            <a:off x="8177344" y="2481937"/>
            <a:ext cx="1685109" cy="3657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 1 (TS)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9BD5F11-AAEB-4C04-A172-03AA23DB7EB0}"/>
              </a:ext>
            </a:extLst>
          </p:cNvPr>
          <p:cNvCxnSpPr>
            <a:cxnSpLocks/>
          </p:cNvCxnSpPr>
          <p:nvPr/>
        </p:nvCxnSpPr>
        <p:spPr>
          <a:xfrm>
            <a:off x="6729907" y="3373611"/>
            <a:ext cx="14255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9BD5F11-AAEB-4C04-A172-03AA23DB7EB0}"/>
              </a:ext>
            </a:extLst>
          </p:cNvPr>
          <p:cNvCxnSpPr>
            <a:cxnSpLocks/>
          </p:cNvCxnSpPr>
          <p:nvPr/>
        </p:nvCxnSpPr>
        <p:spPr>
          <a:xfrm>
            <a:off x="6699428" y="4009337"/>
            <a:ext cx="14255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3A5F688-391C-48F7-A245-5726F567EA9E}"/>
              </a:ext>
            </a:extLst>
          </p:cNvPr>
          <p:cNvSpPr/>
          <p:nvPr/>
        </p:nvSpPr>
        <p:spPr>
          <a:xfrm>
            <a:off x="1473564" y="3441197"/>
            <a:ext cx="2311400" cy="6365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Device (X-art)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12" idx="2"/>
            <a:endCxn id="8" idx="0"/>
          </p:cNvCxnSpPr>
          <p:nvPr/>
        </p:nvCxnSpPr>
        <p:spPr>
          <a:xfrm rot="16200000" flipH="1">
            <a:off x="5572700" y="1823659"/>
            <a:ext cx="553841" cy="508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A9F4C8F-DFDA-4C2C-B58C-61583F0BCE1A}"/>
              </a:ext>
            </a:extLst>
          </p:cNvPr>
          <p:cNvCxnSpPr>
            <a:cxnSpLocks/>
          </p:cNvCxnSpPr>
          <p:nvPr/>
        </p:nvCxnSpPr>
        <p:spPr>
          <a:xfrm>
            <a:off x="3793672" y="2540291"/>
            <a:ext cx="1247775" cy="1905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B9BD5F11-AAEB-4C04-A172-03AA23DB7EB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784964" y="3759491"/>
            <a:ext cx="1231173" cy="2873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4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99136-9395-43AA-8CFE-9814D00BAEC5}"/>
              </a:ext>
            </a:extLst>
          </p:cNvPr>
          <p:cNvSpPr txBox="1">
            <a:spLocks/>
          </p:cNvSpPr>
          <p:nvPr/>
        </p:nvSpPr>
        <p:spPr>
          <a:xfrm>
            <a:off x="735406" y="33158"/>
            <a:ext cx="9296400" cy="814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FUNCTIONAL BLOCK DIAGRAM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0C9AC98-DFF2-4C9D-B7A0-074B9B992376}"/>
              </a:ext>
            </a:extLst>
          </p:cNvPr>
          <p:cNvSpPr/>
          <p:nvPr/>
        </p:nvSpPr>
        <p:spPr>
          <a:xfrm>
            <a:off x="113211" y="4889690"/>
            <a:ext cx="1453651" cy="492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600ADD2-96FA-41E9-877B-BD08F8036D45}"/>
              </a:ext>
            </a:extLst>
          </p:cNvPr>
          <p:cNvSpPr/>
          <p:nvPr/>
        </p:nvSpPr>
        <p:spPr>
          <a:xfrm>
            <a:off x="1943889" y="4889094"/>
            <a:ext cx="1765962" cy="49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C80A56-7BE4-4933-AFCF-35EA6908254B}"/>
              </a:ext>
            </a:extLst>
          </p:cNvPr>
          <p:cNvSpPr/>
          <p:nvPr/>
        </p:nvSpPr>
        <p:spPr>
          <a:xfrm>
            <a:off x="577860" y="3603752"/>
            <a:ext cx="2844800" cy="839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Receiver( )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Mask( )   Filter ( 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837F1CD-5D9D-4EA0-922E-48A6629134C3}"/>
              </a:ext>
            </a:extLst>
          </p:cNvPr>
          <p:cNvSpPr/>
          <p:nvPr/>
        </p:nvSpPr>
        <p:spPr>
          <a:xfrm>
            <a:off x="1100546" y="2340685"/>
            <a:ext cx="1772443" cy="57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 Switch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8C77F9D-67BF-47F0-A86F-2A25C8A9394F}"/>
              </a:ext>
            </a:extLst>
          </p:cNvPr>
          <p:cNvSpPr/>
          <p:nvPr/>
        </p:nvSpPr>
        <p:spPr>
          <a:xfrm>
            <a:off x="4092580" y="1811383"/>
            <a:ext cx="1689100" cy="3272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FF1CFF-7B23-41B2-890E-C887618C9A3D}"/>
              </a:ext>
            </a:extLst>
          </p:cNvPr>
          <p:cNvSpPr/>
          <p:nvPr/>
        </p:nvSpPr>
        <p:spPr>
          <a:xfrm>
            <a:off x="6540500" y="3939167"/>
            <a:ext cx="2667000" cy="57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( 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431240C-FCB5-4E82-9CC7-C8B6F24EC614}"/>
              </a:ext>
            </a:extLst>
          </p:cNvPr>
          <p:cNvSpPr/>
          <p:nvPr/>
        </p:nvSpPr>
        <p:spPr>
          <a:xfrm>
            <a:off x="9907603" y="2738566"/>
            <a:ext cx="1726580" cy="42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9FB91B7-6F5B-4CFB-82E1-D4BE385E4815}"/>
              </a:ext>
            </a:extLst>
          </p:cNvPr>
          <p:cNvSpPr/>
          <p:nvPr/>
        </p:nvSpPr>
        <p:spPr>
          <a:xfrm>
            <a:off x="7112000" y="5243148"/>
            <a:ext cx="1600200" cy="442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Occupant ( 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10EE3A5-0379-4592-8DCF-EC65D81B6698}"/>
              </a:ext>
            </a:extLst>
          </p:cNvPr>
          <p:cNvSpPr/>
          <p:nvPr/>
        </p:nvSpPr>
        <p:spPr>
          <a:xfrm>
            <a:off x="4285753" y="3467496"/>
            <a:ext cx="12763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35BEDEB-E3B7-4EA8-B069-981C4C42EB82}"/>
              </a:ext>
            </a:extLst>
          </p:cNvPr>
          <p:cNvSpPr txBox="1"/>
          <p:nvPr/>
        </p:nvSpPr>
        <p:spPr>
          <a:xfrm>
            <a:off x="4281487" y="2636013"/>
            <a:ext cx="149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C3AFA8-CF20-4E1A-BD6A-E09532FBF8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822849" y="4443158"/>
            <a:ext cx="4021" cy="445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8E899883-5FE9-4E92-A2A9-CC674F94C43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874000" y="3637026"/>
            <a:ext cx="0" cy="302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D37B4E6C-0744-44FD-B46C-DB95D84EEF05}"/>
              </a:ext>
            </a:extLst>
          </p:cNvPr>
          <p:cNvCxnSpPr>
            <a:cxnSpLocks/>
          </p:cNvCxnSpPr>
          <p:nvPr/>
        </p:nvCxnSpPr>
        <p:spPr>
          <a:xfrm>
            <a:off x="5776916" y="4225711"/>
            <a:ext cx="7635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A0542EEF-6600-410E-8986-94F525D0030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72989" y="2627229"/>
            <a:ext cx="12029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C6AD36C-CEAA-4E1D-ACB9-D25E530C972F}"/>
              </a:ext>
            </a:extLst>
          </p:cNvPr>
          <p:cNvCxnSpPr>
            <a:cxnSpLocks/>
          </p:cNvCxnSpPr>
          <p:nvPr/>
        </p:nvCxnSpPr>
        <p:spPr>
          <a:xfrm>
            <a:off x="3422660" y="4023336"/>
            <a:ext cx="642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DC5660FA-6342-43EB-AB64-DA44B673577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874000" y="4512255"/>
            <a:ext cx="0" cy="730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B431240C-FCB5-4E82-9CC7-C8B6F24EC614}"/>
              </a:ext>
            </a:extLst>
          </p:cNvPr>
          <p:cNvSpPr/>
          <p:nvPr/>
        </p:nvSpPr>
        <p:spPr>
          <a:xfrm>
            <a:off x="7162800" y="3321925"/>
            <a:ext cx="1422400" cy="29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( 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B431240C-FCB5-4E82-9CC7-C8B6F24EC614}"/>
              </a:ext>
            </a:extLst>
          </p:cNvPr>
          <p:cNvSpPr/>
          <p:nvPr/>
        </p:nvSpPr>
        <p:spPr>
          <a:xfrm>
            <a:off x="9966320" y="3671087"/>
            <a:ext cx="1659624" cy="397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stCxn id="33" idx="3"/>
            <a:endCxn id="33" idx="3"/>
          </p:cNvCxnSpPr>
          <p:nvPr/>
        </p:nvCxnSpPr>
        <p:spPr>
          <a:xfrm>
            <a:off x="8585200" y="3468548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3" idx="3"/>
          </p:cNvCxnSpPr>
          <p:nvPr/>
        </p:nvCxnSpPr>
        <p:spPr>
          <a:xfrm flipV="1">
            <a:off x="8585200" y="2929104"/>
            <a:ext cx="1314163" cy="539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6" idx="1"/>
          </p:cNvCxnSpPr>
          <p:nvPr/>
        </p:nvCxnSpPr>
        <p:spPr>
          <a:xfrm>
            <a:off x="8585200" y="3468548"/>
            <a:ext cx="1381120" cy="401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431240C-FCB5-4E82-9CC7-C8B6F24EC614}"/>
              </a:ext>
            </a:extLst>
          </p:cNvPr>
          <p:cNvSpPr/>
          <p:nvPr/>
        </p:nvSpPr>
        <p:spPr>
          <a:xfrm>
            <a:off x="9899363" y="4768066"/>
            <a:ext cx="1726580" cy="42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B431240C-FCB5-4E82-9CC7-C8B6F24EC614}"/>
              </a:ext>
            </a:extLst>
          </p:cNvPr>
          <p:cNvSpPr/>
          <p:nvPr/>
        </p:nvSpPr>
        <p:spPr>
          <a:xfrm>
            <a:off x="9907603" y="5831674"/>
            <a:ext cx="1718340" cy="36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 flipV="1">
            <a:off x="8712200" y="4982799"/>
            <a:ext cx="1187163" cy="484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  <a:endCxn id="51" idx="1"/>
          </p:cNvCxnSpPr>
          <p:nvPr/>
        </p:nvCxnSpPr>
        <p:spPr>
          <a:xfrm>
            <a:off x="8712200" y="5464208"/>
            <a:ext cx="1195403" cy="547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A8C3AFA8-CF20-4E1A-BD6A-E09532FBF88B}"/>
              </a:ext>
            </a:extLst>
          </p:cNvPr>
          <p:cNvCxnSpPr>
            <a:cxnSpLocks/>
          </p:cNvCxnSpPr>
          <p:nvPr/>
        </p:nvCxnSpPr>
        <p:spPr>
          <a:xfrm flipV="1">
            <a:off x="986130" y="4432962"/>
            <a:ext cx="0" cy="419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B431240C-FCB5-4E82-9CC7-C8B6F24EC614}"/>
              </a:ext>
            </a:extLst>
          </p:cNvPr>
          <p:cNvSpPr/>
          <p:nvPr/>
        </p:nvSpPr>
        <p:spPr>
          <a:xfrm>
            <a:off x="6341906" y="1873215"/>
            <a:ext cx="1318729" cy="325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D37B4E6C-0744-44FD-B46C-DB95D84EEF05}"/>
              </a:ext>
            </a:extLst>
          </p:cNvPr>
          <p:cNvCxnSpPr>
            <a:cxnSpLocks/>
          </p:cNvCxnSpPr>
          <p:nvPr/>
        </p:nvCxnSpPr>
        <p:spPr>
          <a:xfrm>
            <a:off x="5776913" y="2027462"/>
            <a:ext cx="579742" cy="13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B431240C-FCB5-4E82-9CC7-C8B6F24EC614}"/>
              </a:ext>
            </a:extLst>
          </p:cNvPr>
          <p:cNvSpPr/>
          <p:nvPr/>
        </p:nvSpPr>
        <p:spPr>
          <a:xfrm>
            <a:off x="8228764" y="2385143"/>
            <a:ext cx="1318729" cy="325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B431240C-FCB5-4E82-9CC7-C8B6F24EC614}"/>
              </a:ext>
            </a:extLst>
          </p:cNvPr>
          <p:cNvSpPr/>
          <p:nvPr/>
        </p:nvSpPr>
        <p:spPr>
          <a:xfrm>
            <a:off x="8228763" y="1223811"/>
            <a:ext cx="1318729" cy="325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>
            <a:endCxn id="77" idx="1"/>
          </p:cNvCxnSpPr>
          <p:nvPr/>
        </p:nvCxnSpPr>
        <p:spPr>
          <a:xfrm flipV="1">
            <a:off x="7651201" y="1386785"/>
            <a:ext cx="577562" cy="645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7" idx="1"/>
          </p:cNvCxnSpPr>
          <p:nvPr/>
        </p:nvCxnSpPr>
        <p:spPr>
          <a:xfrm flipV="1">
            <a:off x="7651201" y="1386785"/>
            <a:ext cx="577562" cy="642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3"/>
            <a:endCxn id="76" idx="1"/>
          </p:cNvCxnSpPr>
          <p:nvPr/>
        </p:nvCxnSpPr>
        <p:spPr>
          <a:xfrm>
            <a:off x="7660635" y="2036189"/>
            <a:ext cx="568129" cy="51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8280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1059"/>
            <a:ext cx="4820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SEQUENTIAL  FLOW CHART</a:t>
            </a:r>
            <a:endParaRPr lang="en-I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085806" y="191586"/>
            <a:ext cx="1149531" cy="539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85806" y="6236440"/>
            <a:ext cx="1149531" cy="539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948645" y="2293622"/>
            <a:ext cx="1286692" cy="13062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( 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822370" y="4073443"/>
            <a:ext cx="1539241" cy="13062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Cruise ( 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071152" y="4060378"/>
            <a:ext cx="1524002" cy="13062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Switch( 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8510451" y="4060378"/>
            <a:ext cx="1835333" cy="118001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Occupant ( 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3" idx="4"/>
          </p:cNvCxnSpPr>
          <p:nvPr/>
        </p:nvCxnSpPr>
        <p:spPr>
          <a:xfrm flipV="1">
            <a:off x="5660571" y="731518"/>
            <a:ext cx="1" cy="226425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3267" y="957943"/>
            <a:ext cx="3457304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3267" y="957943"/>
            <a:ext cx="0" cy="25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08959" y="1399903"/>
            <a:ext cx="1562755" cy="28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31576" y="1428201"/>
            <a:ext cx="11416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765176" y="1605633"/>
            <a:ext cx="1" cy="226425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91991" y="1832058"/>
            <a:ext cx="3173185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91991" y="1832058"/>
            <a:ext cx="0" cy="447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91991" y="3612973"/>
            <a:ext cx="0" cy="447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33153" y="2946765"/>
            <a:ext cx="0" cy="1100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428117" y="2928251"/>
            <a:ext cx="0" cy="1119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35337" y="2928251"/>
            <a:ext cx="3192780" cy="18514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33153" y="2946765"/>
            <a:ext cx="3115492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22512" y="4690663"/>
            <a:ext cx="2176" cy="549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4688" y="4690663"/>
            <a:ext cx="546464" cy="108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139442" y="4721042"/>
            <a:ext cx="2176" cy="549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15890" y="4721042"/>
            <a:ext cx="546464" cy="108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860176" y="4713521"/>
            <a:ext cx="2176" cy="549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588619" y="4721042"/>
            <a:ext cx="546464" cy="108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8" idx="0"/>
          </p:cNvCxnSpPr>
          <p:nvPr/>
        </p:nvCxnSpPr>
        <p:spPr>
          <a:xfrm rot="16200000" flipH="1">
            <a:off x="10593541" y="4942571"/>
            <a:ext cx="610476" cy="4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0345784" y="4646040"/>
            <a:ext cx="546464" cy="108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282441" y="4713520"/>
            <a:ext cx="2176" cy="549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73729" y="4721042"/>
            <a:ext cx="546464" cy="108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530836" y="4970324"/>
            <a:ext cx="6137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837714" y="4647127"/>
            <a:ext cx="680355" cy="325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0" y="5185954"/>
            <a:ext cx="1045030" cy="392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22423" y="5277207"/>
            <a:ext cx="979714" cy="352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OFF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358845" y="5249984"/>
            <a:ext cx="1084217" cy="393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OFF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85017" y="5277208"/>
            <a:ext cx="992777" cy="313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endCxn id="4" idx="2"/>
          </p:cNvCxnSpPr>
          <p:nvPr/>
        </p:nvCxnSpPr>
        <p:spPr>
          <a:xfrm flipV="1">
            <a:off x="509451" y="6506406"/>
            <a:ext cx="4576355" cy="2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45721" y="6054634"/>
            <a:ext cx="927463" cy="1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3" idx="2"/>
            <a:endCxn id="4" idx="1"/>
          </p:cNvCxnSpPr>
          <p:nvPr/>
        </p:nvCxnSpPr>
        <p:spPr>
          <a:xfrm rot="16200000" flipH="1">
            <a:off x="3821923" y="4883282"/>
            <a:ext cx="675723" cy="2188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" idx="0"/>
          </p:cNvCxnSpPr>
          <p:nvPr/>
        </p:nvCxnSpPr>
        <p:spPr>
          <a:xfrm>
            <a:off x="4287885" y="5620197"/>
            <a:ext cx="1372687" cy="616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4" idx="0"/>
          </p:cNvCxnSpPr>
          <p:nvPr/>
        </p:nvCxnSpPr>
        <p:spPr>
          <a:xfrm rot="5400000">
            <a:off x="5933252" y="5357411"/>
            <a:ext cx="606349" cy="1151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9" idx="2"/>
            <a:endCxn id="4" idx="7"/>
          </p:cNvCxnSpPr>
          <p:nvPr/>
        </p:nvCxnSpPr>
        <p:spPr>
          <a:xfrm rot="5400000">
            <a:off x="6661896" y="4996000"/>
            <a:ext cx="724607" cy="1914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228808" y="6458734"/>
            <a:ext cx="4695005" cy="31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2"/>
          </p:cNvCxnSpPr>
          <p:nvPr/>
        </p:nvCxnSpPr>
        <p:spPr>
          <a:xfrm rot="16200000" flipH="1">
            <a:off x="10504594" y="6039513"/>
            <a:ext cx="815578" cy="22859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4434" y="4284617"/>
            <a:ext cx="4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412355" y="423236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363957" y="425397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661430" y="42719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98794" y="42678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005955" y="42573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4" name="Rectangle 113"/>
          <p:cNvSpPr/>
          <p:nvPr/>
        </p:nvSpPr>
        <p:spPr>
          <a:xfrm rot="16200000">
            <a:off x="8948610" y="3279504"/>
            <a:ext cx="1310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Occupant data I/P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063366" y="3626822"/>
            <a:ext cx="1129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Cruise  data I/P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06286" y="1227909"/>
            <a:ext cx="1789611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Configure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76503" y="1227909"/>
            <a:ext cx="1959428" cy="48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System Initialization ( )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98526" y="1149531"/>
            <a:ext cx="1828800" cy="457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CAN Initialization ( )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42903" y="5246915"/>
            <a:ext cx="1045030" cy="392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OFF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05646" y="5281748"/>
            <a:ext cx="1045030" cy="392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8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89854" y="5882512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lc="http://schemas.openxmlformats.org/drawingml/2006/lockedCanvas" xmlns="" xmlns:a16="http://schemas.microsoft.com/office/drawing/2014/main" id="{B9BD5F11-AAEB-4C04-A172-03AA23DB7EB0}"/>
              </a:ext>
            </a:extLst>
          </p:cNvPr>
          <p:cNvCxnSpPr>
            <a:cxnSpLocks/>
          </p:cNvCxnSpPr>
          <p:nvPr/>
        </p:nvCxnSpPr>
        <p:spPr>
          <a:xfrm>
            <a:off x="12778010" y="6088508"/>
            <a:ext cx="14255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79184" y="427488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5525" y="282388"/>
            <a:ext cx="387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Initialization Flow Chart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14" y="1317812"/>
            <a:ext cx="1976718" cy="336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 RB3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9849" y="1981201"/>
            <a:ext cx="2039470" cy="345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Disable RB2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4" idx="4"/>
            <a:endCxn id="7" idx="0"/>
          </p:cNvCxnSpPr>
          <p:nvPr/>
        </p:nvCxnSpPr>
        <p:spPr>
          <a:xfrm rot="5400000">
            <a:off x="2626769" y="1127345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rot="16200000" flipH="1">
            <a:off x="2667110" y="1808727"/>
            <a:ext cx="327082" cy="17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617804" y="2503431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97118" y="2667000"/>
            <a:ext cx="2779047" cy="452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configuration mode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2649181" y="3341632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1828812" y="3536576"/>
            <a:ext cx="2043953" cy="107576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While status != normal mode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7084" y="4993342"/>
            <a:ext cx="1976718" cy="336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Baud Rate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04778" y="4948518"/>
            <a:ext cx="1680883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Check CAN i/o Registers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662627" y="4807361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59305" y="5150222"/>
            <a:ext cx="65890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02672" y="6118411"/>
            <a:ext cx="116989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94142" y="5082986"/>
            <a:ext cx="2030506" cy="13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02672" y="4074461"/>
            <a:ext cx="712693" cy="13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V="1">
            <a:off x="121037" y="5109882"/>
            <a:ext cx="1976718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678718" y="4930590"/>
            <a:ext cx="2142565" cy="4482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configuration mode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185661" y="5177118"/>
            <a:ext cx="48409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3742777" y="6122899"/>
            <a:ext cx="3854824" cy="8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7207636" y="5755341"/>
            <a:ext cx="77993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0590" y="3697941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68720" y="460337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873</TotalTime>
  <Words>482</Words>
  <Application>Microsoft Office PowerPoint</Application>
  <PresentationFormat>Custom</PresentationFormat>
  <Paragraphs>165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INSTRUMENT CLUSTER</vt:lpstr>
      <vt:lpstr>Slide 2</vt:lpstr>
      <vt:lpstr>Slide 3</vt:lpstr>
      <vt:lpstr>Slide 4</vt:lpstr>
      <vt:lpstr>Slide 5</vt:lpstr>
      <vt:lpstr>          HARDWARE BLOCK DIAGRAM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CLUSTER</dc:title>
  <dc:creator>lenovo</dc:creator>
  <cp:lastModifiedBy>Admin</cp:lastModifiedBy>
  <cp:revision>111</cp:revision>
  <dcterms:created xsi:type="dcterms:W3CDTF">2022-10-07T08:40:20Z</dcterms:created>
  <dcterms:modified xsi:type="dcterms:W3CDTF">2022-10-11T00:52:50Z</dcterms:modified>
</cp:coreProperties>
</file>