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5" r:id="rId1"/>
  </p:sldMasterIdLst>
  <p:sldIdLst>
    <p:sldId id="256" r:id="rId2"/>
    <p:sldId id="262" r:id="rId3"/>
    <p:sldId id="263" r:id="rId4"/>
    <p:sldId id="264" r:id="rId5"/>
    <p:sldId id="260" r:id="rId6"/>
    <p:sldId id="257" r:id="rId7"/>
    <p:sldId id="259" r:id="rId8"/>
    <p:sldId id="261" r:id="rId9"/>
    <p:sldId id="265" r:id="rId10"/>
    <p:sldId id="266" r:id="rId11"/>
    <p:sldId id="268" r:id="rId12"/>
    <p:sldId id="269" r:id="rId13"/>
    <p:sldId id="272" r:id="rId14"/>
    <p:sldId id="273" r:id="rId15"/>
    <p:sldId id="27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12" autoAdjust="0"/>
    <p:restoredTop sz="94660"/>
  </p:normalViewPr>
  <p:slideViewPr>
    <p:cSldViewPr snapToGrid="0">
      <p:cViewPr>
        <p:scale>
          <a:sx n="70" d="100"/>
          <a:sy n="70" d="100"/>
        </p:scale>
        <p:origin x="-22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5A069CB8-F204-4D06-B913-C5A26A89888A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86F077B-A50F-4D64-8574-E2D6A98A5553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816C96-82A1-4D77-8ADA-627AC6FE3D65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747F8-9654-4282-85D2-65F41AAE7A75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6596" y="3196047"/>
            <a:ext cx="4606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Ayyali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Muskan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Naveen R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Spoorti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H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Sushil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K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816" y="1016290"/>
            <a:ext cx="10363200" cy="1362456"/>
          </a:xfrm>
        </p:spPr>
        <p:txBody>
          <a:bodyPr>
            <a:normAutofit fontScale="90000"/>
          </a:bodyPr>
          <a:lstStyle/>
          <a:p>
            <a:r>
              <a:rPr sz="7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INSTRUMENT CLUSTER</a:t>
            </a:r>
            <a:endParaRPr lang="en-US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4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04" y="522513"/>
            <a:ext cx="45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Initialization Flow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070591" y="1459454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7336" y="2545720"/>
            <a:ext cx="2246797" cy="5371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 Global Identifier(GIE)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6068" y="3627120"/>
            <a:ext cx="2690949" cy="539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 Peripheral Identifier(PEIE)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484050" y="2257373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27049" y="4733876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466634" y="3363361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466633" y="4447579"/>
            <a:ext cx="553505" cy="1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076" y="1409252"/>
            <a:ext cx="2116149" cy="719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Disable TRISC;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Disable RC7;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Disable LATC</a:t>
            </a:r>
            <a:endParaRPr lang="en-US" sz="1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4558970" y="1214847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114835" y="2651764"/>
            <a:ext cx="1254000" cy="82841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f(RC7==0)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03802" y="497155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459731" y="2385209"/>
            <a:ext cx="539042" cy="9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2070" y="264074"/>
            <a:ext cx="3566158" cy="46744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Trip Switch  Flow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0520" y="2834532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 LATC=1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3160" y="4106049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LC7=0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11338" y="5377566"/>
            <a:ext cx="1793961" cy="42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871449" y="3800450"/>
            <a:ext cx="1254000" cy="115368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(RC7==1)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1171469" y="3870965"/>
            <a:ext cx="1942496" cy="98991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(msg[3]==0x03)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8475295" y="3791352"/>
            <a:ext cx="1942496" cy="98991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msg[3]==0x03)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19975" y="6108659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2906973" y="3070746"/>
            <a:ext cx="1241946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1849272" y="3568890"/>
            <a:ext cx="602778" cy="159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11690" y="4367284"/>
            <a:ext cx="752901" cy="22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7481" y="4355911"/>
            <a:ext cx="752901" cy="22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715535" y="4303594"/>
            <a:ext cx="752901" cy="22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9178120" y="5083790"/>
            <a:ext cx="58685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5843519" y="6359856"/>
            <a:ext cx="5320351" cy="2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1"/>
          </p:cNvCxnSpPr>
          <p:nvPr/>
        </p:nvCxnSpPr>
        <p:spPr>
          <a:xfrm rot="10800000">
            <a:off x="5049672" y="5581934"/>
            <a:ext cx="3561666" cy="7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20872" y="3985146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43015" y="3919182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44334" y="4835857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7421" y="4230805"/>
            <a:ext cx="694161" cy="272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rot="10800000" flipV="1">
            <a:off x="848437" y="4367284"/>
            <a:ext cx="366215" cy="22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3928" y="3991970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349923" y="3070746"/>
            <a:ext cx="57593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9487470" y="4697105"/>
            <a:ext cx="3273187" cy="52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4804045" y="5827566"/>
            <a:ext cx="501155" cy="98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415517" y="4287673"/>
            <a:ext cx="707408" cy="1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551994" y="3891886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27427" y="2693157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57433" y="2734102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4391" y="2286010"/>
            <a:ext cx="1894079" cy="18026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Initialization ( 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Initialization ( )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( )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Occupant ( )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 Switch()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4558970" y="2116194"/>
            <a:ext cx="404945" cy="13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003802" y="1398502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956" y="426722"/>
            <a:ext cx="3814353" cy="5399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 function Flow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535009" y="4299886"/>
            <a:ext cx="409297" cy="43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12510" y="4506696"/>
            <a:ext cx="1476103" cy="531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B2D6F34-FD96-44B4-958A-DF7A4A166F60}"/>
              </a:ext>
            </a:extLst>
          </p:cNvPr>
          <p:cNvSpPr/>
          <p:nvPr/>
        </p:nvSpPr>
        <p:spPr>
          <a:xfrm>
            <a:off x="4668015" y="1389223"/>
            <a:ext cx="1643271" cy="3693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9356C3-C2D2-45DF-AD68-9FEB85DDB5F4}"/>
              </a:ext>
            </a:extLst>
          </p:cNvPr>
          <p:cNvSpPr/>
          <p:nvPr/>
        </p:nvSpPr>
        <p:spPr>
          <a:xfrm>
            <a:off x="4528869" y="2567823"/>
            <a:ext cx="1974572" cy="16993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CAN to 0x0C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Array[]=Buffers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SIDL/SIDH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DLC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RXB0FUL=0x00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504AB20-5A6C-4436-83AE-594645465311}"/>
              </a:ext>
            </a:extLst>
          </p:cNvPr>
          <p:cNvSpPr/>
          <p:nvPr/>
        </p:nvSpPr>
        <p:spPr>
          <a:xfrm>
            <a:off x="4628259" y="4745870"/>
            <a:ext cx="1669778" cy="523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807E512-21A5-44EC-A90C-71E40BE0C3C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489651" y="1758555"/>
            <a:ext cx="0" cy="82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0ADCE65-51AB-4CF7-B6F6-4B6A254AC3E1}"/>
              </a:ext>
            </a:extLst>
          </p:cNvPr>
          <p:cNvCxnSpPr>
            <a:cxnSpLocks/>
          </p:cNvCxnSpPr>
          <p:nvPr/>
        </p:nvCxnSpPr>
        <p:spPr>
          <a:xfrm>
            <a:off x="5423393" y="4280452"/>
            <a:ext cx="0" cy="512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E685E8-1C0A-4395-9463-4BAB1EBBB938}"/>
              </a:ext>
            </a:extLst>
          </p:cNvPr>
          <p:cNvSpPr txBox="1"/>
          <p:nvPr/>
        </p:nvSpPr>
        <p:spPr>
          <a:xfrm>
            <a:off x="531473" y="590612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Receive Flow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330B24D1-224E-4543-AD5B-9002C6AF41DF}"/>
              </a:ext>
            </a:extLst>
          </p:cNvPr>
          <p:cNvSpPr/>
          <p:nvPr/>
        </p:nvSpPr>
        <p:spPr>
          <a:xfrm>
            <a:off x="4708959" y="1389223"/>
            <a:ext cx="1643271" cy="3693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811B3E-0788-4042-A874-80AF7E20FE91}"/>
              </a:ext>
            </a:extLst>
          </p:cNvPr>
          <p:cNvSpPr/>
          <p:nvPr/>
        </p:nvSpPr>
        <p:spPr>
          <a:xfrm>
            <a:off x="4530056" y="2567823"/>
            <a:ext cx="1974572" cy="16993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SIDL/SIDH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DLC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Set RXB0 to 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Databyte1=0x03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Databyte3=0x03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Databyte5=0x04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D0ED240-A4DC-419F-9D0F-F14742FC74DE}"/>
              </a:ext>
            </a:extLst>
          </p:cNvPr>
          <p:cNvSpPr/>
          <p:nvPr/>
        </p:nvSpPr>
        <p:spPr>
          <a:xfrm>
            <a:off x="4682455" y="4745870"/>
            <a:ext cx="1669778" cy="523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784788C-32DE-4D42-8163-C61A4798AB7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30595" y="1758555"/>
            <a:ext cx="0" cy="82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0CE1D5E-993E-431C-B5D4-487E0ED66B92}"/>
              </a:ext>
            </a:extLst>
          </p:cNvPr>
          <p:cNvCxnSpPr>
            <a:cxnSpLocks/>
          </p:cNvCxnSpPr>
          <p:nvPr/>
        </p:nvCxnSpPr>
        <p:spPr>
          <a:xfrm>
            <a:off x="5530598" y="4280452"/>
            <a:ext cx="0" cy="512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9F0D6B-41CC-4DD9-A732-29E108755D00}"/>
              </a:ext>
            </a:extLst>
          </p:cNvPr>
          <p:cNvSpPr txBox="1"/>
          <p:nvPr/>
        </p:nvSpPr>
        <p:spPr>
          <a:xfrm>
            <a:off x="763484" y="768033"/>
            <a:ext cx="344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Transmit Flow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 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85808" y="287122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391495" y="2057627"/>
            <a:ext cx="562299" cy="9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81220" y="5226709"/>
            <a:ext cx="1959428" cy="48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RXB0IF=0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1465" y="2848727"/>
            <a:ext cx="1828801" cy="441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579616" y="1269242"/>
            <a:ext cx="2190307" cy="11114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f RXB0IF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rot="5400000">
            <a:off x="5457758" y="1049529"/>
            <a:ext cx="436725" cy="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550054" y="3432425"/>
            <a:ext cx="311646" cy="2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289110" y="4162568"/>
            <a:ext cx="129654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595538" y="3605283"/>
            <a:ext cx="2190307" cy="11114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f (msg[3]==0x03)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063043" y="3593910"/>
            <a:ext cx="2190307" cy="11114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Msg[1]==0x03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3947" y="5268929"/>
            <a:ext cx="1828801" cy="441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LATB =~ LATB 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5377" y="6249828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473680" y="2607649"/>
            <a:ext cx="436725" cy="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 rot="16200000" flipH="1">
            <a:off x="1896674" y="4977255"/>
            <a:ext cx="569546" cy="13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1"/>
          </p:cNvCxnSpPr>
          <p:nvPr/>
        </p:nvCxnSpPr>
        <p:spPr>
          <a:xfrm flipV="1">
            <a:off x="3143538" y="5468372"/>
            <a:ext cx="1737682" cy="22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463656" y="5977723"/>
            <a:ext cx="514064" cy="4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04066" y="3892780"/>
            <a:ext cx="1828801" cy="441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LATB =~ LATB 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774000" y="4162567"/>
            <a:ext cx="623087" cy="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6252948" y="6498612"/>
            <a:ext cx="4351362" cy="11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8236426" y="4128445"/>
            <a:ext cx="4694828" cy="13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 flipV="1">
            <a:off x="6769923" y="1787857"/>
            <a:ext cx="3807092" cy="37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36474" y="1474330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15602" y="369891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36609" y="2447499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56430" y="4767619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69373" y="3771332"/>
            <a:ext cx="38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376" y="409433"/>
            <a:ext cx="32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Interrupt Flow Chart: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558" y="6496334"/>
            <a:ext cx="4542301" cy="29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-614144" y="5336275"/>
            <a:ext cx="2349684" cy="2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45910" y="4151196"/>
            <a:ext cx="504335" cy="11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8766" y="375313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3646" y="689186"/>
          <a:ext cx="10900229" cy="60098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/>
                <a:gridCol w="1161143"/>
                <a:gridCol w="1161143"/>
                <a:gridCol w="1161143"/>
                <a:gridCol w="1957977"/>
                <a:gridCol w="1724297"/>
                <a:gridCol w="25733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TC ID</a:t>
                      </a:r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TYPE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Pre condition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Test Case Name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Test</a:t>
                      </a:r>
                      <a:r>
                        <a:rPr lang="en-US" sz="1300" baseline="0" dirty="0" smtClean="0"/>
                        <a:t> Case  Steps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Expected</a:t>
                      </a:r>
                      <a:r>
                        <a:rPr lang="en-US" sz="1300" baseline="0" dirty="0" smtClean="0"/>
                        <a:t> Result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Obtained Result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7128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TC_CC_1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Test</a:t>
                      </a:r>
                      <a:r>
                        <a:rPr lang="en-US" sz="1300" baseline="0" dirty="0" smtClean="0"/>
                        <a:t> Case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1.ECU is powered</a:t>
                      </a:r>
                      <a:r>
                        <a:rPr lang="en-US" sz="1300" baseline="0" dirty="0" smtClean="0"/>
                        <a:t> ON</a:t>
                      </a:r>
                    </a:p>
                    <a:p>
                      <a:pPr algn="ctr"/>
                      <a:r>
                        <a:rPr lang="en-US" sz="1300" baseline="0" dirty="0" smtClean="0"/>
                        <a:t>2.Fault free set up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Trip Switch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1.Checking the Trip</a:t>
                      </a:r>
                      <a:r>
                        <a:rPr lang="en-US" sz="1300" baseline="0" dirty="0" smtClean="0"/>
                        <a:t> switch ON status.</a:t>
                      </a:r>
                    </a:p>
                    <a:p>
                      <a:pPr algn="ctr"/>
                      <a:r>
                        <a:rPr lang="en-US" sz="1300" baseline="0" dirty="0" smtClean="0"/>
                        <a:t>2.</a:t>
                      </a:r>
                      <a:r>
                        <a:rPr lang="en-US" sz="1300" dirty="0" smtClean="0"/>
                        <a:t> Checking the Trip</a:t>
                      </a:r>
                      <a:r>
                        <a:rPr lang="en-US" sz="1300" baseline="0" dirty="0" smtClean="0"/>
                        <a:t> switch OFF status.</a:t>
                      </a:r>
                      <a:endParaRPr lang="en-US" sz="13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status.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status.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TC_CC_2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Test Case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1.ECU is powered</a:t>
                      </a:r>
                      <a:r>
                        <a:rPr lang="en-US" sz="1300" baseline="0" dirty="0" smtClean="0"/>
                        <a:t> ON</a:t>
                      </a:r>
                    </a:p>
                    <a:p>
                      <a:pPr algn="ctr"/>
                      <a:r>
                        <a:rPr lang="en-US" sz="1300" baseline="0" dirty="0" smtClean="0"/>
                        <a:t>2.Fault free set up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Cruise Control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1.Checking the obtained data from cruise message is not missing.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2.Checking the obtained data from cruise message is missing .</a:t>
                      </a:r>
                      <a:endParaRPr lang="en-US" sz="13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TC_CC_3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Test Case</a:t>
                      </a:r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1.ECU is powered</a:t>
                      </a:r>
                      <a:r>
                        <a:rPr lang="en-US" sz="1300" baseline="0" dirty="0" smtClean="0"/>
                        <a:t> ON</a:t>
                      </a:r>
                    </a:p>
                    <a:p>
                      <a:pPr algn="ctr"/>
                      <a:r>
                        <a:rPr lang="en-US" sz="1300" baseline="0" dirty="0" smtClean="0"/>
                        <a:t>2.Fault free set up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 smtClean="0"/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Occupant classification</a:t>
                      </a:r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1.Checking the obtained data from Occupant message is not missing.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2.Checking the obtained data from Occupant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message is missing. </a:t>
                      </a:r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</a:t>
                      </a:r>
                      <a:endParaRPr lang="en-US" sz="1300" dirty="0" smtClean="0"/>
                    </a:p>
                    <a:p>
                      <a:pPr algn="ctr"/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1.Warning</a:t>
                      </a:r>
                      <a:r>
                        <a:rPr lang="en-US" sz="1300" baseline="0" dirty="0" smtClean="0"/>
                        <a:t> Lamp is activated to ON status.</a:t>
                      </a:r>
                    </a:p>
                    <a:p>
                      <a:pPr algn="ctr"/>
                      <a:r>
                        <a:rPr lang="en-US" sz="1300" dirty="0" smtClean="0"/>
                        <a:t>2.Warning</a:t>
                      </a:r>
                      <a:r>
                        <a:rPr lang="en-US" sz="1300" baseline="0" dirty="0" smtClean="0"/>
                        <a:t> Lamp is activated to OFF status</a:t>
                      </a:r>
                      <a:endParaRPr lang="en-US" sz="1300" dirty="0" smtClean="0"/>
                    </a:p>
                    <a:p>
                      <a:pPr algn="ctr"/>
                      <a:endParaRPr lang="en-US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1079" y="156757"/>
            <a:ext cx="227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CASES: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9819" y="1515292"/>
          <a:ext cx="11390810" cy="1915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8718"/>
                <a:gridCol w="679269"/>
                <a:gridCol w="849085"/>
                <a:gridCol w="640080"/>
                <a:gridCol w="836023"/>
                <a:gridCol w="600892"/>
                <a:gridCol w="613954"/>
                <a:gridCol w="1048211"/>
                <a:gridCol w="893315"/>
                <a:gridCol w="1258874"/>
                <a:gridCol w="836023"/>
                <a:gridCol w="1345474"/>
                <a:gridCol w="600892"/>
              </a:tblGrid>
              <a:tr h="7576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Node 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Cycle Time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(ms)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Message Size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7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5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4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2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Byte 0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424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Instrument Cluster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IC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0x88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Trip Switch status: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Bit 2 Reset/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 Reset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Occupant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Classification: Bit 0-Bit 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Warning Lamp activated/Faulty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/not activated: Bit 0-Bit1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3" y="522518"/>
            <a:ext cx="211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BASE: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936" y="914405"/>
            <a:ext cx="267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534" y="1550128"/>
            <a:ext cx="5625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2.REQUIREMENTS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3.SYSTEM BLOCK DIAGRAM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4.HARDWARE BLOCK DIAGRAM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5.FUNCTIONAL BLOCK DIAGRAM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6.SEQUENTIAL FLOW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7.TEST CASES</a:t>
            </a:r>
          </a:p>
          <a:p>
            <a:pPr algn="just">
              <a:lnSpc>
                <a:spcPct val="2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8.DATA BASE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9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167" y="805546"/>
            <a:ext cx="281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974" y="1619794"/>
            <a:ext cx="9831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vehicle is 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deals the several parameters like Speed, fuel level, etc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located. 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below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vehicle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vehicle, the speed of the engine, how much fuel is remaining in the tank 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and some other parameters.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trip computer readout is mounted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52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681" y="683626"/>
            <a:ext cx="28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292" y="1284517"/>
            <a:ext cx="1018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cruise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transmitted.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cruise control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message  is  missing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occupant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 missing.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shall be set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occupant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transmitted.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62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832C0A-ED8B-4776-A30A-F6AD7F913000}"/>
              </a:ext>
            </a:extLst>
          </p:cNvPr>
          <p:cNvSpPr txBox="1"/>
          <p:nvPr/>
        </p:nvSpPr>
        <p:spPr>
          <a:xfrm>
            <a:off x="316638" y="415175"/>
            <a:ext cx="468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995DC2-2869-42A7-8C07-4AA2B5897B31}"/>
              </a:ext>
            </a:extLst>
          </p:cNvPr>
          <p:cNvSpPr/>
          <p:nvPr/>
        </p:nvSpPr>
        <p:spPr>
          <a:xfrm>
            <a:off x="4083049" y="2757423"/>
            <a:ext cx="3784600" cy="1471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INSTRUMENT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stored in memory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203027D-4EA6-432B-9EB6-A8FFC4205D4D}"/>
              </a:ext>
            </a:extLst>
          </p:cNvPr>
          <p:cNvSpPr/>
          <p:nvPr/>
        </p:nvSpPr>
        <p:spPr>
          <a:xfrm>
            <a:off x="2730502" y="1423852"/>
            <a:ext cx="6210300" cy="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status input from cruise control and occupant classification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3901A0-4904-445B-9AD7-746BD07B7800}"/>
              </a:ext>
            </a:extLst>
          </p:cNvPr>
          <p:cNvSpPr/>
          <p:nvPr/>
        </p:nvSpPr>
        <p:spPr>
          <a:xfrm>
            <a:off x="3043237" y="4896119"/>
            <a:ext cx="5784851" cy="1261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Cruise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status.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Occupant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warning lamp status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20C6-E6F7-4F93-B205-F5857E47105F}"/>
              </a:ext>
            </a:extLst>
          </p:cNvPr>
          <p:cNvSpPr/>
          <p:nvPr/>
        </p:nvSpPr>
        <p:spPr>
          <a:xfrm>
            <a:off x="661195" y="3232283"/>
            <a:ext cx="2032000" cy="480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 switch reset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38E2A9-D1F3-44BC-9A46-BE1C568DBFD1}"/>
              </a:ext>
            </a:extLst>
          </p:cNvPr>
          <p:cNvSpPr/>
          <p:nvPr/>
        </p:nvSpPr>
        <p:spPr>
          <a:xfrm>
            <a:off x="9199549" y="3184738"/>
            <a:ext cx="2469355" cy="5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Faulty status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CC input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missing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8D89F8D-72E4-4DE1-9F01-8D1603604DA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693196" y="3472642"/>
            <a:ext cx="1389855" cy="20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6EE73B6-1AD6-4A8C-A23B-776BED7F1F49}"/>
              </a:ext>
            </a:extLst>
          </p:cNvPr>
          <p:cNvCxnSpPr>
            <a:cxnSpLocks/>
          </p:cNvCxnSpPr>
          <p:nvPr/>
        </p:nvCxnSpPr>
        <p:spPr>
          <a:xfrm>
            <a:off x="7866064" y="3010632"/>
            <a:ext cx="908051" cy="4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70A03C3-C604-4A88-AC8A-B39CDD1AA440}"/>
              </a:ext>
            </a:extLst>
          </p:cNvPr>
          <p:cNvCxnSpPr>
            <a:cxnSpLocks/>
          </p:cNvCxnSpPr>
          <p:nvPr/>
        </p:nvCxnSpPr>
        <p:spPr>
          <a:xfrm>
            <a:off x="5854700" y="2061866"/>
            <a:ext cx="0" cy="674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C487F38-E29E-45FF-9934-FCCC219E1F6A}"/>
              </a:ext>
            </a:extLst>
          </p:cNvPr>
          <p:cNvCxnSpPr>
            <a:cxnSpLocks/>
          </p:cNvCxnSpPr>
          <p:nvPr/>
        </p:nvCxnSpPr>
        <p:spPr>
          <a:xfrm>
            <a:off x="5854700" y="4219545"/>
            <a:ext cx="0" cy="66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B75035-D9EA-45A5-A102-BAAE79EBCB92}"/>
              </a:ext>
            </a:extLst>
          </p:cNvPr>
          <p:cNvSpPr txBox="1"/>
          <p:nvPr/>
        </p:nvSpPr>
        <p:spPr>
          <a:xfrm>
            <a:off x="2961948" y="3165365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ED2452F-3BB8-43C7-B083-F2DDD2F4CBB2}"/>
              </a:ext>
            </a:extLst>
          </p:cNvPr>
          <p:cNvSpPr txBox="1"/>
          <p:nvPr/>
        </p:nvSpPr>
        <p:spPr>
          <a:xfrm>
            <a:off x="7891464" y="2755744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A3E167C-C262-407B-9DE7-61F0DB01A921}"/>
              </a:ext>
            </a:extLst>
          </p:cNvPr>
          <p:cNvSpPr txBox="1"/>
          <p:nvPr/>
        </p:nvSpPr>
        <p:spPr>
          <a:xfrm>
            <a:off x="5854702" y="4413774"/>
            <a:ext cx="890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34BD99B-9EB1-48C1-B007-EF5F0EF4B413}"/>
              </a:ext>
            </a:extLst>
          </p:cNvPr>
          <p:cNvSpPr txBox="1"/>
          <p:nvPr/>
        </p:nvSpPr>
        <p:spPr>
          <a:xfrm>
            <a:off x="5935665" y="2251337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I/P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0E06A47-5978-4BA1-A1CB-BD20DF34D898}"/>
              </a:ext>
            </a:extLst>
          </p:cNvPr>
          <p:cNvSpPr/>
          <p:nvPr/>
        </p:nvSpPr>
        <p:spPr>
          <a:xfrm>
            <a:off x="8774115" y="2755744"/>
            <a:ext cx="346061" cy="4455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6EE73B6-1AD6-4A8C-A23B-776BED7F1F49}"/>
              </a:ext>
            </a:extLst>
          </p:cNvPr>
          <p:cNvCxnSpPr>
            <a:cxnSpLocks/>
          </p:cNvCxnSpPr>
          <p:nvPr/>
        </p:nvCxnSpPr>
        <p:spPr>
          <a:xfrm flipV="1">
            <a:off x="8092134" y="3541199"/>
            <a:ext cx="665313" cy="4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D2452F-3BB8-43C7-B083-F2DDD2F4CBB2}"/>
              </a:ext>
            </a:extLst>
          </p:cNvPr>
          <p:cNvSpPr txBox="1"/>
          <p:nvPr/>
        </p:nvSpPr>
        <p:spPr>
          <a:xfrm>
            <a:off x="7918452" y="3202648"/>
            <a:ext cx="80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0E06A47-5978-4BA1-A1CB-BD20DF34D898}"/>
              </a:ext>
            </a:extLst>
          </p:cNvPr>
          <p:cNvSpPr/>
          <p:nvPr/>
        </p:nvSpPr>
        <p:spPr>
          <a:xfrm>
            <a:off x="8757448" y="3315154"/>
            <a:ext cx="362729" cy="3969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0E06A47-5978-4BA1-A1CB-BD20DF34D898}"/>
              </a:ext>
            </a:extLst>
          </p:cNvPr>
          <p:cNvSpPr/>
          <p:nvPr/>
        </p:nvSpPr>
        <p:spPr>
          <a:xfrm>
            <a:off x="8763857" y="3825975"/>
            <a:ext cx="388879" cy="368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D38E2A9-D1F3-44BC-9A46-BE1C568DBFD1}"/>
              </a:ext>
            </a:extLst>
          </p:cNvPr>
          <p:cNvSpPr/>
          <p:nvPr/>
        </p:nvSpPr>
        <p:spPr>
          <a:xfrm>
            <a:off x="9206849" y="3840873"/>
            <a:ext cx="2469355" cy="5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Faulty status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OC input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 is missing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D38E2A9-D1F3-44BC-9A46-BE1C568DBFD1}"/>
              </a:ext>
            </a:extLst>
          </p:cNvPr>
          <p:cNvSpPr/>
          <p:nvPr/>
        </p:nvSpPr>
        <p:spPr>
          <a:xfrm>
            <a:off x="9222379" y="2769329"/>
            <a:ext cx="1478876" cy="356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or RESET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075894" y="3541203"/>
            <a:ext cx="21655" cy="1341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284430" y="4036132"/>
            <a:ext cx="18908" cy="842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ED2452F-3BB8-43C7-B083-F2DDD2F4CBB2}"/>
              </a:ext>
            </a:extLst>
          </p:cNvPr>
          <p:cNvSpPr txBox="1"/>
          <p:nvPr/>
        </p:nvSpPr>
        <p:spPr>
          <a:xfrm>
            <a:off x="8251979" y="4172211"/>
            <a:ext cx="68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 O/P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70A03C3-C604-4A88-AC8A-B39CDD1AA44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284429" y="4010319"/>
            <a:ext cx="479427" cy="11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59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929FFA1-A397-4135-9F62-ECA016567762}"/>
              </a:ext>
            </a:extLst>
          </p:cNvPr>
          <p:cNvSpPr/>
          <p:nvPr/>
        </p:nvSpPr>
        <p:spPr>
          <a:xfrm>
            <a:off x="5055327" y="2429692"/>
            <a:ext cx="1645920" cy="2640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87A38C-9E67-4FAF-84C7-085D6A4B2751}"/>
              </a:ext>
            </a:extLst>
          </p:cNvPr>
          <p:cNvSpPr/>
          <p:nvPr/>
        </p:nvSpPr>
        <p:spPr>
          <a:xfrm>
            <a:off x="4841153" y="5661208"/>
            <a:ext cx="2360839" cy="4746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(12 V)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A5F688-391C-48F7-A245-5726F567EA9E}"/>
              </a:ext>
            </a:extLst>
          </p:cNvPr>
          <p:cNvSpPr/>
          <p:nvPr/>
        </p:nvSpPr>
        <p:spPr>
          <a:xfrm>
            <a:off x="1528356" y="2547260"/>
            <a:ext cx="2260963" cy="4114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AB6C782-1D0D-4294-8101-BFD896037318}"/>
              </a:ext>
            </a:extLst>
          </p:cNvPr>
          <p:cNvSpPr/>
          <p:nvPr/>
        </p:nvSpPr>
        <p:spPr>
          <a:xfrm>
            <a:off x="8151219" y="3344087"/>
            <a:ext cx="1711235" cy="391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2(CC)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734263" y="2829325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4295FDA-9C44-47E6-9BBF-E3C588B87E52}"/>
              </a:ext>
            </a:extLst>
          </p:cNvPr>
          <p:cNvCxnSpPr>
            <a:cxnSpLocks/>
          </p:cNvCxnSpPr>
          <p:nvPr/>
        </p:nvCxnSpPr>
        <p:spPr>
          <a:xfrm flipV="1">
            <a:off x="5983651" y="5042528"/>
            <a:ext cx="0" cy="61867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A5F688-391C-48F7-A245-5726F567EA9E}"/>
              </a:ext>
            </a:extLst>
          </p:cNvPr>
          <p:cNvSpPr/>
          <p:nvPr/>
        </p:nvSpPr>
        <p:spPr>
          <a:xfrm>
            <a:off x="4743631" y="1435206"/>
            <a:ext cx="2311400" cy="636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AB6C782-1D0D-4294-8101-BFD896037318}"/>
              </a:ext>
            </a:extLst>
          </p:cNvPr>
          <p:cNvSpPr/>
          <p:nvPr/>
        </p:nvSpPr>
        <p:spPr>
          <a:xfrm>
            <a:off x="8138157" y="3997232"/>
            <a:ext cx="1753688" cy="4131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3(OC)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AB6C782-1D0D-4294-8101-BFD896037318}"/>
              </a:ext>
            </a:extLst>
          </p:cNvPr>
          <p:cNvSpPr/>
          <p:nvPr/>
        </p:nvSpPr>
        <p:spPr>
          <a:xfrm>
            <a:off x="8177344" y="2625628"/>
            <a:ext cx="1685109" cy="3657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1 (TS)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716849" y="3543428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6699431" y="4179154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3A5F688-391C-48F7-A245-5726F567EA9E}"/>
              </a:ext>
            </a:extLst>
          </p:cNvPr>
          <p:cNvSpPr/>
          <p:nvPr/>
        </p:nvSpPr>
        <p:spPr>
          <a:xfrm>
            <a:off x="1473564" y="3441197"/>
            <a:ext cx="2311400" cy="636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Device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(IXXAT)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12" idx="2"/>
            <a:endCxn id="8" idx="0"/>
          </p:cNvCxnSpPr>
          <p:nvPr/>
        </p:nvCxnSpPr>
        <p:spPr>
          <a:xfrm rot="5400000">
            <a:off x="5709859" y="2240222"/>
            <a:ext cx="357898" cy="210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A9F4C8F-DFDA-4C2C-B58C-61583F0BCE1A}"/>
              </a:ext>
            </a:extLst>
          </p:cNvPr>
          <p:cNvCxnSpPr>
            <a:cxnSpLocks/>
          </p:cNvCxnSpPr>
          <p:nvPr/>
        </p:nvCxnSpPr>
        <p:spPr>
          <a:xfrm>
            <a:off x="3819802" y="2762360"/>
            <a:ext cx="1247775" cy="1905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9BD5F11-AAEB-4C04-A172-03AA23DB7EB0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3784964" y="3749907"/>
            <a:ext cx="1270363" cy="958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32657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BLOCK DIAGRAM: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99136-9395-43AA-8CFE-9814D00BAEC5}"/>
              </a:ext>
            </a:extLst>
          </p:cNvPr>
          <p:cNvSpPr txBox="1">
            <a:spLocks/>
          </p:cNvSpPr>
          <p:nvPr/>
        </p:nvSpPr>
        <p:spPr>
          <a:xfrm>
            <a:off x="0" y="403412"/>
            <a:ext cx="6884895" cy="484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FUNCTIONAL BLOCK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I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C9AC98-DFF2-4C9D-B7A0-074B9B992376}"/>
              </a:ext>
            </a:extLst>
          </p:cNvPr>
          <p:cNvSpPr/>
          <p:nvPr/>
        </p:nvSpPr>
        <p:spPr>
          <a:xfrm>
            <a:off x="113213" y="4889690"/>
            <a:ext cx="1453651" cy="49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600ADD2-96FA-41E9-877B-BD08F8036D45}"/>
              </a:ext>
            </a:extLst>
          </p:cNvPr>
          <p:cNvSpPr/>
          <p:nvPr/>
        </p:nvSpPr>
        <p:spPr>
          <a:xfrm>
            <a:off x="1943889" y="4889094"/>
            <a:ext cx="1765963" cy="49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C80A56-7BE4-4933-AFCF-35EA6908254B}"/>
              </a:ext>
            </a:extLst>
          </p:cNvPr>
          <p:cNvSpPr/>
          <p:nvPr/>
        </p:nvSpPr>
        <p:spPr>
          <a:xfrm>
            <a:off x="577860" y="3709851"/>
            <a:ext cx="2844800" cy="733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Receiver(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837F1CD-5D9D-4EA0-922E-48A6629134C3}"/>
              </a:ext>
            </a:extLst>
          </p:cNvPr>
          <p:cNvSpPr/>
          <p:nvPr/>
        </p:nvSpPr>
        <p:spPr>
          <a:xfrm>
            <a:off x="1100548" y="2340685"/>
            <a:ext cx="1772443" cy="57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 Switch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8C77F9D-67BF-47F0-A86F-2A25C8A9394F}"/>
              </a:ext>
            </a:extLst>
          </p:cNvPr>
          <p:cNvSpPr/>
          <p:nvPr/>
        </p:nvSpPr>
        <p:spPr>
          <a:xfrm>
            <a:off x="4092582" y="1811385"/>
            <a:ext cx="1689100" cy="327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FF1CFF-7B23-41B2-890E-C887618C9A3D}"/>
              </a:ext>
            </a:extLst>
          </p:cNvPr>
          <p:cNvSpPr/>
          <p:nvPr/>
        </p:nvSpPr>
        <p:spPr>
          <a:xfrm>
            <a:off x="6540500" y="3939167"/>
            <a:ext cx="2667000" cy="57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9907603" y="2738566"/>
            <a:ext cx="1726580" cy="42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9FB91B7-6F5B-4CFB-82E1-D4BE385E4815}"/>
              </a:ext>
            </a:extLst>
          </p:cNvPr>
          <p:cNvSpPr/>
          <p:nvPr/>
        </p:nvSpPr>
        <p:spPr>
          <a:xfrm>
            <a:off x="7112000" y="5243147"/>
            <a:ext cx="1600200" cy="71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Occupant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id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35BEDEB-E3B7-4EA8-B069-981C4C42EB82}"/>
              </a:ext>
            </a:extLst>
          </p:cNvPr>
          <p:cNvSpPr txBox="1"/>
          <p:nvPr/>
        </p:nvSpPr>
        <p:spPr>
          <a:xfrm>
            <a:off x="4268041" y="3294916"/>
            <a:ext cx="1495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C3AFA8-CF20-4E1A-BD6A-E09532FBF8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822851" y="4443158"/>
            <a:ext cx="4021" cy="445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E899883-5FE9-4E92-A2A9-CC674F94C43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874000" y="3637030"/>
            <a:ext cx="0" cy="302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37B4E6C-0744-44FD-B46C-DB95D84EEF05}"/>
              </a:ext>
            </a:extLst>
          </p:cNvPr>
          <p:cNvCxnSpPr>
            <a:cxnSpLocks/>
          </p:cNvCxnSpPr>
          <p:nvPr/>
        </p:nvCxnSpPr>
        <p:spPr>
          <a:xfrm>
            <a:off x="5776917" y="4225711"/>
            <a:ext cx="7635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0542EEF-6600-410E-8986-94F525D0030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72991" y="2627229"/>
            <a:ext cx="12029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C6AD36C-CEAA-4E1D-ACB9-D25E530C972F}"/>
              </a:ext>
            </a:extLst>
          </p:cNvPr>
          <p:cNvCxnSpPr>
            <a:cxnSpLocks/>
          </p:cNvCxnSpPr>
          <p:nvPr/>
        </p:nvCxnSpPr>
        <p:spPr>
          <a:xfrm>
            <a:off x="3422660" y="4023336"/>
            <a:ext cx="642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C5660FA-6342-43EB-AB64-DA44B673577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74000" y="4512259"/>
            <a:ext cx="0" cy="730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7162800" y="3030583"/>
            <a:ext cx="1422400" cy="584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id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9966320" y="3671087"/>
            <a:ext cx="1659624" cy="39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33" idx="3"/>
            <a:endCxn id="33" idx="3"/>
          </p:cNvCxnSpPr>
          <p:nvPr/>
        </p:nvCxnSpPr>
        <p:spPr>
          <a:xfrm>
            <a:off x="8585200" y="3322877"/>
            <a:ext cx="15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3" idx="3"/>
          </p:cNvCxnSpPr>
          <p:nvPr/>
        </p:nvCxnSpPr>
        <p:spPr>
          <a:xfrm flipV="1">
            <a:off x="8585200" y="2929105"/>
            <a:ext cx="1314164" cy="393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6" idx="1"/>
          </p:cNvCxnSpPr>
          <p:nvPr/>
        </p:nvCxnSpPr>
        <p:spPr>
          <a:xfrm>
            <a:off x="8585200" y="3322877"/>
            <a:ext cx="1381120" cy="546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9899363" y="4768066"/>
            <a:ext cx="1726580" cy="42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9907603" y="5831678"/>
            <a:ext cx="1718340" cy="36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699138" y="5048117"/>
            <a:ext cx="1187163" cy="484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  <a:endCxn id="51" idx="1"/>
          </p:cNvCxnSpPr>
          <p:nvPr/>
        </p:nvCxnSpPr>
        <p:spPr>
          <a:xfrm>
            <a:off x="8712200" y="5599905"/>
            <a:ext cx="1195403" cy="411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8C3AFA8-CF20-4E1A-BD6A-E09532FBF88B}"/>
              </a:ext>
            </a:extLst>
          </p:cNvPr>
          <p:cNvCxnSpPr>
            <a:cxnSpLocks/>
          </p:cNvCxnSpPr>
          <p:nvPr/>
        </p:nvCxnSpPr>
        <p:spPr>
          <a:xfrm flipV="1">
            <a:off x="986129" y="4432966"/>
            <a:ext cx="0" cy="419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6341909" y="1873218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37B4E6C-0744-44FD-B46C-DB95D84EEF05}"/>
              </a:ext>
            </a:extLst>
          </p:cNvPr>
          <p:cNvCxnSpPr>
            <a:cxnSpLocks/>
          </p:cNvCxnSpPr>
          <p:nvPr/>
        </p:nvCxnSpPr>
        <p:spPr>
          <a:xfrm>
            <a:off x="5776915" y="2027463"/>
            <a:ext cx="579743" cy="13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8228766" y="2385147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(0)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431240C-FCB5-4E82-9CC7-C8B6F24EC614}"/>
              </a:ext>
            </a:extLst>
          </p:cNvPr>
          <p:cNvSpPr/>
          <p:nvPr/>
        </p:nvSpPr>
        <p:spPr>
          <a:xfrm>
            <a:off x="8228766" y="1223815"/>
            <a:ext cx="1318729" cy="32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SET(1)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>
            <a:endCxn id="77" idx="1"/>
          </p:cNvCxnSpPr>
          <p:nvPr/>
        </p:nvCxnSpPr>
        <p:spPr>
          <a:xfrm flipV="1">
            <a:off x="7651201" y="1386789"/>
            <a:ext cx="577563" cy="645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7" idx="1"/>
          </p:cNvCxnSpPr>
          <p:nvPr/>
        </p:nvCxnSpPr>
        <p:spPr>
          <a:xfrm flipV="1">
            <a:off x="7651201" y="1386785"/>
            <a:ext cx="577563" cy="642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3"/>
            <a:endCxn id="76" idx="1"/>
          </p:cNvCxnSpPr>
          <p:nvPr/>
        </p:nvCxnSpPr>
        <p:spPr>
          <a:xfrm>
            <a:off x="7660638" y="2036189"/>
            <a:ext cx="568129" cy="51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5C80A56-7BE4-4933-AFCF-35EA6908254B}"/>
              </a:ext>
            </a:extLst>
          </p:cNvPr>
          <p:cNvSpPr/>
          <p:nvPr/>
        </p:nvSpPr>
        <p:spPr>
          <a:xfrm>
            <a:off x="4121623" y="5554638"/>
            <a:ext cx="1773555" cy="569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A8C3AFA8-CF20-4E1A-BD6A-E09532FBF88B}"/>
              </a:ext>
            </a:extLst>
          </p:cNvPr>
          <p:cNvCxnSpPr>
            <a:cxnSpLocks/>
          </p:cNvCxnSpPr>
          <p:nvPr/>
        </p:nvCxnSpPr>
        <p:spPr>
          <a:xfrm flipH="1" flipV="1">
            <a:off x="4967824" y="5100525"/>
            <a:ext cx="4021" cy="445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8280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9417" y="232012"/>
            <a:ext cx="508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SEQUENTIAL  FLOW 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CHART: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25728" y="191586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39375" y="6318068"/>
            <a:ext cx="1149531" cy="539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3" idx="4"/>
          </p:cNvCxnSpPr>
          <p:nvPr/>
        </p:nvCxnSpPr>
        <p:spPr>
          <a:xfrm flipV="1">
            <a:off x="4500494" y="731522"/>
            <a:ext cx="1" cy="226425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43187" y="957943"/>
            <a:ext cx="3457304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3187" y="957947"/>
            <a:ext cx="0" cy="25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10667" y="1473959"/>
            <a:ext cx="162408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1498" y="1428201"/>
            <a:ext cx="11416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4231415" y="1962091"/>
            <a:ext cx="562299" cy="9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497327" y="5577532"/>
            <a:ext cx="1084217" cy="393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5113089" y="6560741"/>
            <a:ext cx="5668623" cy="17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46208" y="1227909"/>
            <a:ext cx="1789611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Configure bits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16423" y="1227913"/>
            <a:ext cx="1959428" cy="483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Initialization ( )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38447" y="1149533"/>
            <a:ext cx="1828800" cy="5179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Initialization ( )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507612" y="2248224"/>
            <a:ext cx="1828801" cy="441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Main()</a:t>
            </a:r>
            <a:endParaRPr lang="en-US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rot="16200000" flipV="1">
            <a:off x="7099867" y="2077511"/>
            <a:ext cx="849987" cy="17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5364991" y="2516759"/>
            <a:ext cx="2190305" cy="736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3446832" y="3152632"/>
            <a:ext cx="2190307" cy="11114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While(1)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endCxn id="118" idx="0"/>
          </p:cNvCxnSpPr>
          <p:nvPr/>
        </p:nvCxnSpPr>
        <p:spPr>
          <a:xfrm rot="5400000">
            <a:off x="4324974" y="2932919"/>
            <a:ext cx="436725" cy="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H="1">
            <a:off x="4403659" y="4417327"/>
            <a:ext cx="325271" cy="11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632716" y="4570619"/>
            <a:ext cx="1828801" cy="902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Buffer=0x04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SIDL/H=set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TXB0CON=0x08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Diamond 128"/>
          <p:cNvSpPr/>
          <p:nvPr/>
        </p:nvSpPr>
        <p:spPr>
          <a:xfrm>
            <a:off x="7488842" y="2922894"/>
            <a:ext cx="2446707" cy="155357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Interrupt()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940573" y="4901436"/>
            <a:ext cx="1667431" cy="4211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read</a:t>
            </a:r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57843" y="5538862"/>
            <a:ext cx="1084217" cy="393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OFF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086284" y="5873314"/>
            <a:ext cx="858963" cy="3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29" idx="1"/>
          </p:cNvCxnSpPr>
          <p:nvPr/>
        </p:nvCxnSpPr>
        <p:spPr>
          <a:xfrm flipV="1">
            <a:off x="5643265" y="3699680"/>
            <a:ext cx="1845577" cy="1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0" idx="1"/>
          </p:cNvCxnSpPr>
          <p:nvPr/>
        </p:nvCxnSpPr>
        <p:spPr>
          <a:xfrm rot="10800000" flipV="1">
            <a:off x="6917913" y="5112031"/>
            <a:ext cx="1022661" cy="44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594355" y="5076967"/>
            <a:ext cx="649797" cy="500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H="1">
            <a:off x="8534210" y="4690453"/>
            <a:ext cx="374175" cy="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64051" y="3261815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8873299" y="4437796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0" name="Straight Connector 169"/>
          <p:cNvCxnSpPr>
            <a:stCxn id="129" idx="3"/>
          </p:cNvCxnSpPr>
          <p:nvPr/>
        </p:nvCxnSpPr>
        <p:spPr>
          <a:xfrm flipV="1">
            <a:off x="9935549" y="3684896"/>
            <a:ext cx="859810" cy="14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9347562" y="5130423"/>
            <a:ext cx="2866025" cy="29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019711" y="327773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8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89857" y="5882512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B9BD5F11-AAEB-4C04-A172-03AA23DB7EB0}"/>
              </a:ext>
            </a:extLst>
          </p:cNvPr>
          <p:cNvCxnSpPr>
            <a:cxnSpLocks/>
          </p:cNvCxnSpPr>
          <p:nvPr/>
        </p:nvCxnSpPr>
        <p:spPr>
          <a:xfrm>
            <a:off x="12778013" y="6088508"/>
            <a:ext cx="14255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79187" y="427488"/>
            <a:ext cx="1476103" cy="5094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8072" y="282388"/>
            <a:ext cx="51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Initialization Flow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Chart: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15" y="1317812"/>
            <a:ext cx="1976719" cy="336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 RB3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9851" y="1981201"/>
            <a:ext cx="2039471" cy="345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Disable RB2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4" idx="4"/>
            <a:endCxn id="7" idx="0"/>
          </p:cNvCxnSpPr>
          <p:nvPr/>
        </p:nvCxnSpPr>
        <p:spPr>
          <a:xfrm rot="5400000">
            <a:off x="2626769" y="1127349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rot="16200000" flipH="1">
            <a:off x="2667110" y="1808728"/>
            <a:ext cx="327082" cy="17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617804" y="2503435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97121" y="2667004"/>
            <a:ext cx="2779047" cy="45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CAN to configuration mode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649181" y="3341636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1828814" y="3536577"/>
            <a:ext cx="2043953" cy="107576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status != normal mode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7086" y="4993342"/>
            <a:ext cx="1976719" cy="336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Baud Rate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4780" y="4948518"/>
            <a:ext cx="1680883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CAN i/o Registers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662627" y="4807365"/>
            <a:ext cx="380872" cy="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59305" y="5150226"/>
            <a:ext cx="65890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02674" y="6118415"/>
            <a:ext cx="1169895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94142" y="5082988"/>
            <a:ext cx="2030506" cy="1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02672" y="4074465"/>
            <a:ext cx="712693" cy="13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V="1">
            <a:off x="121037" y="5109886"/>
            <a:ext cx="1976718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78720" y="4930594"/>
            <a:ext cx="2142565" cy="448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CAN to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85663" y="5177118"/>
            <a:ext cx="48409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3742777" y="6122899"/>
            <a:ext cx="3854824" cy="8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7207636" y="5755343"/>
            <a:ext cx="77993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0593" y="3697941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723" y="4603375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1439</TotalTime>
  <Words>752</Words>
  <Application>Microsoft Office PowerPoint</Application>
  <PresentationFormat>Custom</PresentationFormat>
  <Paragraphs>241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INSTRUMENT CLUSTER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CLUSTER</dc:title>
  <dc:creator>lenovo</dc:creator>
  <cp:lastModifiedBy>Admin</cp:lastModifiedBy>
  <cp:revision>174</cp:revision>
  <dcterms:created xsi:type="dcterms:W3CDTF">2022-10-07T08:40:20Z</dcterms:created>
  <dcterms:modified xsi:type="dcterms:W3CDTF">2022-10-21T01:55:53Z</dcterms:modified>
</cp:coreProperties>
</file>