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notesMasterIdLst>
    <p:notesMasterId r:id="rId19"/>
  </p:notesMasterIdLst>
  <p:sldIdLst>
    <p:sldId id="256" r:id="rId2"/>
    <p:sldId id="259" r:id="rId3"/>
    <p:sldId id="262" r:id="rId4"/>
    <p:sldId id="265" r:id="rId5"/>
    <p:sldId id="267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6" r:id="rId14"/>
    <p:sldId id="277" r:id="rId15"/>
    <p:sldId id="278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4BEEF-1770-4FDF-A811-3B5D8F3367B5}" v="33" dt="2022-10-09T09:50:21.304"/>
    <p1510:client id="{CBECEB6E-6401-45D4-A519-C14CBBAEB40A}" v="195" dt="2022-10-09T07:57:25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357F1-E786-44B8-9333-D9B9201D25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DC34B6-CD81-4396-BAE9-21A5120F827F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28CD7DED-50BE-4E3E-BDAA-08600DEFE447}" type="parTrans" cxnId="{10809893-45CD-44C5-AE8A-54897D395740}">
      <dgm:prSet/>
      <dgm:spPr/>
      <dgm:t>
        <a:bodyPr/>
        <a:lstStyle/>
        <a:p>
          <a:endParaRPr lang="en-US"/>
        </a:p>
      </dgm:t>
    </dgm:pt>
    <dgm:pt modelId="{E553212F-784E-4652-9444-839BC7F1312B}" type="sibTrans" cxnId="{10809893-45CD-44C5-AE8A-54897D395740}">
      <dgm:prSet/>
      <dgm:spPr/>
      <dgm:t>
        <a:bodyPr/>
        <a:lstStyle/>
        <a:p>
          <a:endParaRPr lang="en-US"/>
        </a:p>
      </dgm:t>
    </dgm:pt>
    <dgm:pt modelId="{11AECD67-6674-48C8-8C54-A8879698BB9B}">
      <dgm:prSet/>
      <dgm:spPr/>
      <dgm:t>
        <a:bodyPr/>
        <a:lstStyle/>
        <a:p>
          <a:r>
            <a:rPr lang="en-US"/>
            <a:t>Requirement</a:t>
          </a:r>
        </a:p>
      </dgm:t>
    </dgm:pt>
    <dgm:pt modelId="{488105BB-FF7C-4FF2-B3E6-3997F9A121A5}" type="parTrans" cxnId="{23C5B20E-EE61-4B91-BBE2-D718DEBB871E}">
      <dgm:prSet/>
      <dgm:spPr/>
      <dgm:t>
        <a:bodyPr/>
        <a:lstStyle/>
        <a:p>
          <a:endParaRPr lang="en-US"/>
        </a:p>
      </dgm:t>
    </dgm:pt>
    <dgm:pt modelId="{51684497-6E84-4F6C-B20C-7296B6FD325F}" type="sibTrans" cxnId="{23C5B20E-EE61-4B91-BBE2-D718DEBB871E}">
      <dgm:prSet/>
      <dgm:spPr/>
      <dgm:t>
        <a:bodyPr/>
        <a:lstStyle/>
        <a:p>
          <a:endParaRPr lang="en-US"/>
        </a:p>
      </dgm:t>
    </dgm:pt>
    <dgm:pt modelId="{3E1E84BD-1ED5-4341-B9E6-408B6513968C}">
      <dgm:prSet/>
      <dgm:spPr/>
      <dgm:t>
        <a:bodyPr/>
        <a:lstStyle/>
        <a:p>
          <a:r>
            <a:rPr lang="en-US"/>
            <a:t>Design</a:t>
          </a:r>
        </a:p>
      </dgm:t>
    </dgm:pt>
    <dgm:pt modelId="{A885C66A-B34B-440F-85E3-5E775E3E4904}" type="parTrans" cxnId="{5DC15CFA-E51A-4003-807E-0BF25DC609E4}">
      <dgm:prSet/>
      <dgm:spPr/>
      <dgm:t>
        <a:bodyPr/>
        <a:lstStyle/>
        <a:p>
          <a:endParaRPr lang="en-US"/>
        </a:p>
      </dgm:t>
    </dgm:pt>
    <dgm:pt modelId="{A161D788-1BEE-48CD-84FC-E88D0759E258}" type="sibTrans" cxnId="{5DC15CFA-E51A-4003-807E-0BF25DC609E4}">
      <dgm:prSet/>
      <dgm:spPr/>
      <dgm:t>
        <a:bodyPr/>
        <a:lstStyle/>
        <a:p>
          <a:endParaRPr lang="en-US"/>
        </a:p>
      </dgm:t>
    </dgm:pt>
    <dgm:pt modelId="{E30F7406-7B7D-4840-8835-826F9A1B46FC}">
      <dgm:prSet/>
      <dgm:spPr/>
      <dgm:t>
        <a:bodyPr/>
        <a:lstStyle/>
        <a:p>
          <a:r>
            <a:rPr lang="en-US"/>
            <a:t>System block diagram</a:t>
          </a:r>
        </a:p>
      </dgm:t>
    </dgm:pt>
    <dgm:pt modelId="{D3649DEB-ACC9-43C7-BAE3-934BEAF67DCE}" type="parTrans" cxnId="{F15B4F0F-6932-4A2A-9E73-A5C41A49E4E4}">
      <dgm:prSet/>
      <dgm:spPr/>
      <dgm:t>
        <a:bodyPr/>
        <a:lstStyle/>
        <a:p>
          <a:endParaRPr lang="en-US"/>
        </a:p>
      </dgm:t>
    </dgm:pt>
    <dgm:pt modelId="{2FA3E2BF-178F-4CA1-A9B8-5657FAA64746}" type="sibTrans" cxnId="{F15B4F0F-6932-4A2A-9E73-A5C41A49E4E4}">
      <dgm:prSet/>
      <dgm:spPr/>
      <dgm:t>
        <a:bodyPr/>
        <a:lstStyle/>
        <a:p>
          <a:endParaRPr lang="en-US"/>
        </a:p>
      </dgm:t>
    </dgm:pt>
    <dgm:pt modelId="{18622AFE-003A-4DE6-84FD-E54906DB6042}">
      <dgm:prSet/>
      <dgm:spPr/>
      <dgm:t>
        <a:bodyPr/>
        <a:lstStyle/>
        <a:p>
          <a:r>
            <a:rPr lang="en-US"/>
            <a:t>Hardware block diagram</a:t>
          </a:r>
        </a:p>
      </dgm:t>
    </dgm:pt>
    <dgm:pt modelId="{D1449EF2-3AC5-4620-B9B5-E6B7FAEC6519}" type="parTrans" cxnId="{CD4A71F6-F5A8-43BB-A637-5A73A617D53E}">
      <dgm:prSet/>
      <dgm:spPr/>
      <dgm:t>
        <a:bodyPr/>
        <a:lstStyle/>
        <a:p>
          <a:endParaRPr lang="en-US"/>
        </a:p>
      </dgm:t>
    </dgm:pt>
    <dgm:pt modelId="{B78E43EB-4A02-4DE2-A868-443565004359}" type="sibTrans" cxnId="{CD4A71F6-F5A8-43BB-A637-5A73A617D53E}">
      <dgm:prSet/>
      <dgm:spPr/>
      <dgm:t>
        <a:bodyPr/>
        <a:lstStyle/>
        <a:p>
          <a:endParaRPr lang="en-US"/>
        </a:p>
      </dgm:t>
    </dgm:pt>
    <dgm:pt modelId="{91A8EFE8-667A-4920-A4E2-4D6F362315A2}">
      <dgm:prSet/>
      <dgm:spPr/>
      <dgm:t>
        <a:bodyPr/>
        <a:lstStyle/>
        <a:p>
          <a:r>
            <a:rPr lang="en-US"/>
            <a:t>Functional block diagram</a:t>
          </a:r>
        </a:p>
      </dgm:t>
    </dgm:pt>
    <dgm:pt modelId="{AE5FA196-747E-474B-A874-0BA01D44BAE8}" type="parTrans" cxnId="{41AC9FCC-E4A2-41A2-AA4B-C66DED3D1F5A}">
      <dgm:prSet/>
      <dgm:spPr/>
      <dgm:t>
        <a:bodyPr/>
        <a:lstStyle/>
        <a:p>
          <a:endParaRPr lang="en-US"/>
        </a:p>
      </dgm:t>
    </dgm:pt>
    <dgm:pt modelId="{831B7771-0381-4298-A386-A5D9182289CE}" type="sibTrans" cxnId="{41AC9FCC-E4A2-41A2-AA4B-C66DED3D1F5A}">
      <dgm:prSet/>
      <dgm:spPr/>
      <dgm:t>
        <a:bodyPr/>
        <a:lstStyle/>
        <a:p>
          <a:endParaRPr lang="en-US"/>
        </a:p>
      </dgm:t>
    </dgm:pt>
    <dgm:pt modelId="{39C45059-614C-43E1-B05F-4BA96EE3A38E}">
      <dgm:prSet/>
      <dgm:spPr/>
      <dgm:t>
        <a:bodyPr/>
        <a:lstStyle/>
        <a:p>
          <a:r>
            <a:rPr lang="en-US"/>
            <a:t>Sequential flowchart</a:t>
          </a:r>
        </a:p>
      </dgm:t>
    </dgm:pt>
    <dgm:pt modelId="{01DA5FF2-85C5-42F4-A925-D8AD3E9B2C2B}" type="parTrans" cxnId="{312DD8D4-9E99-4D21-9222-4BC6AE537F19}">
      <dgm:prSet/>
      <dgm:spPr/>
      <dgm:t>
        <a:bodyPr/>
        <a:lstStyle/>
        <a:p>
          <a:endParaRPr lang="en-US"/>
        </a:p>
      </dgm:t>
    </dgm:pt>
    <dgm:pt modelId="{97E2192F-F9D6-4CBE-8D4D-0CD71D0AB01B}" type="sibTrans" cxnId="{312DD8D4-9E99-4D21-9222-4BC6AE537F19}">
      <dgm:prSet/>
      <dgm:spPr/>
      <dgm:t>
        <a:bodyPr/>
        <a:lstStyle/>
        <a:p>
          <a:endParaRPr lang="en-US"/>
        </a:p>
      </dgm:t>
    </dgm:pt>
    <dgm:pt modelId="{ACD87C44-9650-4470-97E7-E5E630787D72}" type="pres">
      <dgm:prSet presAssocID="{21B357F1-E786-44B8-9333-D9B9201D25DB}" presName="linear" presStyleCnt="0">
        <dgm:presLayoutVars>
          <dgm:animLvl val="lvl"/>
          <dgm:resizeHandles val="exact"/>
        </dgm:presLayoutVars>
      </dgm:prSet>
      <dgm:spPr/>
    </dgm:pt>
    <dgm:pt modelId="{7AEDAAB2-C7B4-46E3-885F-226DDA5ACB59}" type="pres">
      <dgm:prSet presAssocID="{6ADC34B6-CD81-4396-BAE9-21A5120F82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5C8605-D18C-4485-96E2-AC3817C2E290}" type="pres">
      <dgm:prSet presAssocID="{E553212F-784E-4652-9444-839BC7F1312B}" presName="spacer" presStyleCnt="0"/>
      <dgm:spPr/>
    </dgm:pt>
    <dgm:pt modelId="{809ABE02-6C38-4145-8899-84C1DAB37358}" type="pres">
      <dgm:prSet presAssocID="{11AECD67-6674-48C8-8C54-A8879698BB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0B1DB-9412-4573-9459-1FD10CB891B5}" type="pres">
      <dgm:prSet presAssocID="{51684497-6E84-4F6C-B20C-7296B6FD325F}" presName="spacer" presStyleCnt="0"/>
      <dgm:spPr/>
    </dgm:pt>
    <dgm:pt modelId="{848FAF5F-76CB-4562-9F1C-BDDF8B2F65D2}" type="pres">
      <dgm:prSet presAssocID="{3E1E84BD-1ED5-4341-B9E6-408B651396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56A62C-24FA-416E-963E-AEA2DBC6CAA4}" type="pres">
      <dgm:prSet presAssocID="{3E1E84BD-1ED5-4341-B9E6-408B6513968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3C5B20E-EE61-4B91-BBE2-D718DEBB871E}" srcId="{21B357F1-E786-44B8-9333-D9B9201D25DB}" destId="{11AECD67-6674-48C8-8C54-A8879698BB9B}" srcOrd="1" destOrd="0" parTransId="{488105BB-FF7C-4FF2-B3E6-3997F9A121A5}" sibTransId="{51684497-6E84-4F6C-B20C-7296B6FD325F}"/>
    <dgm:cxn modelId="{F15B4F0F-6932-4A2A-9E73-A5C41A49E4E4}" srcId="{3E1E84BD-1ED5-4341-B9E6-408B6513968C}" destId="{E30F7406-7B7D-4840-8835-826F9A1B46FC}" srcOrd="0" destOrd="0" parTransId="{D3649DEB-ACC9-43C7-BAE3-934BEAF67DCE}" sibTransId="{2FA3E2BF-178F-4CA1-A9B8-5657FAA64746}"/>
    <dgm:cxn modelId="{1CF8FD12-D90B-4778-BB7C-B5282A1BF38A}" type="presOf" srcId="{3E1E84BD-1ED5-4341-B9E6-408B6513968C}" destId="{848FAF5F-76CB-4562-9F1C-BDDF8B2F65D2}" srcOrd="0" destOrd="0" presId="urn:microsoft.com/office/officeart/2005/8/layout/vList2"/>
    <dgm:cxn modelId="{0CAC915E-CFB8-463C-B4C6-D5D7E184CA47}" type="presOf" srcId="{21B357F1-E786-44B8-9333-D9B9201D25DB}" destId="{ACD87C44-9650-4470-97E7-E5E630787D72}" srcOrd="0" destOrd="0" presId="urn:microsoft.com/office/officeart/2005/8/layout/vList2"/>
    <dgm:cxn modelId="{2034AB4F-B83D-4922-A4AB-A3268FEFCC2D}" type="presOf" srcId="{18622AFE-003A-4DE6-84FD-E54906DB6042}" destId="{3756A62C-24FA-416E-963E-AEA2DBC6CAA4}" srcOrd="0" destOrd="1" presId="urn:microsoft.com/office/officeart/2005/8/layout/vList2"/>
    <dgm:cxn modelId="{6209E083-2770-4A97-A805-38E65CA69A40}" type="presOf" srcId="{E30F7406-7B7D-4840-8835-826F9A1B46FC}" destId="{3756A62C-24FA-416E-963E-AEA2DBC6CAA4}" srcOrd="0" destOrd="0" presId="urn:microsoft.com/office/officeart/2005/8/layout/vList2"/>
    <dgm:cxn modelId="{2F3BFC88-1FF6-417D-B74A-4219999961C6}" type="presOf" srcId="{6ADC34B6-CD81-4396-BAE9-21A5120F827F}" destId="{7AEDAAB2-C7B4-46E3-885F-226DDA5ACB59}" srcOrd="0" destOrd="0" presId="urn:microsoft.com/office/officeart/2005/8/layout/vList2"/>
    <dgm:cxn modelId="{10809893-45CD-44C5-AE8A-54897D395740}" srcId="{21B357F1-E786-44B8-9333-D9B9201D25DB}" destId="{6ADC34B6-CD81-4396-BAE9-21A5120F827F}" srcOrd="0" destOrd="0" parTransId="{28CD7DED-50BE-4E3E-BDAA-08600DEFE447}" sibTransId="{E553212F-784E-4652-9444-839BC7F1312B}"/>
    <dgm:cxn modelId="{5CA66E97-540C-47BD-A543-BC1082789F78}" type="presOf" srcId="{11AECD67-6674-48C8-8C54-A8879698BB9B}" destId="{809ABE02-6C38-4145-8899-84C1DAB37358}" srcOrd="0" destOrd="0" presId="urn:microsoft.com/office/officeart/2005/8/layout/vList2"/>
    <dgm:cxn modelId="{41AC9FCC-E4A2-41A2-AA4B-C66DED3D1F5A}" srcId="{3E1E84BD-1ED5-4341-B9E6-408B6513968C}" destId="{91A8EFE8-667A-4920-A4E2-4D6F362315A2}" srcOrd="2" destOrd="0" parTransId="{AE5FA196-747E-474B-A874-0BA01D44BAE8}" sibTransId="{831B7771-0381-4298-A386-A5D9182289CE}"/>
    <dgm:cxn modelId="{312DD8D4-9E99-4D21-9222-4BC6AE537F19}" srcId="{3E1E84BD-1ED5-4341-B9E6-408B6513968C}" destId="{39C45059-614C-43E1-B05F-4BA96EE3A38E}" srcOrd="3" destOrd="0" parTransId="{01DA5FF2-85C5-42F4-A925-D8AD3E9B2C2B}" sibTransId="{97E2192F-F9D6-4CBE-8D4D-0CD71D0AB01B}"/>
    <dgm:cxn modelId="{C4BA92D8-1D07-46F7-8A94-DF8B98260CE9}" type="presOf" srcId="{39C45059-614C-43E1-B05F-4BA96EE3A38E}" destId="{3756A62C-24FA-416E-963E-AEA2DBC6CAA4}" srcOrd="0" destOrd="3" presId="urn:microsoft.com/office/officeart/2005/8/layout/vList2"/>
    <dgm:cxn modelId="{BC9B82D9-410C-4958-ACD6-0CF09574CA07}" type="presOf" srcId="{91A8EFE8-667A-4920-A4E2-4D6F362315A2}" destId="{3756A62C-24FA-416E-963E-AEA2DBC6CAA4}" srcOrd="0" destOrd="2" presId="urn:microsoft.com/office/officeart/2005/8/layout/vList2"/>
    <dgm:cxn modelId="{CD4A71F6-F5A8-43BB-A637-5A73A617D53E}" srcId="{3E1E84BD-1ED5-4341-B9E6-408B6513968C}" destId="{18622AFE-003A-4DE6-84FD-E54906DB6042}" srcOrd="1" destOrd="0" parTransId="{D1449EF2-3AC5-4620-B9B5-E6B7FAEC6519}" sibTransId="{B78E43EB-4A02-4DE2-A868-443565004359}"/>
    <dgm:cxn modelId="{5DC15CFA-E51A-4003-807E-0BF25DC609E4}" srcId="{21B357F1-E786-44B8-9333-D9B9201D25DB}" destId="{3E1E84BD-1ED5-4341-B9E6-408B6513968C}" srcOrd="2" destOrd="0" parTransId="{A885C66A-B34B-440F-85E3-5E775E3E4904}" sibTransId="{A161D788-1BEE-48CD-84FC-E88D0759E258}"/>
    <dgm:cxn modelId="{9BFF949A-F343-4BB5-86C8-8D62BF5CAE6B}" type="presParOf" srcId="{ACD87C44-9650-4470-97E7-E5E630787D72}" destId="{7AEDAAB2-C7B4-46E3-885F-226DDA5ACB59}" srcOrd="0" destOrd="0" presId="urn:microsoft.com/office/officeart/2005/8/layout/vList2"/>
    <dgm:cxn modelId="{4AB52C09-569E-4505-B0E8-231AA3AAA8E0}" type="presParOf" srcId="{ACD87C44-9650-4470-97E7-E5E630787D72}" destId="{FD5C8605-D18C-4485-96E2-AC3817C2E290}" srcOrd="1" destOrd="0" presId="urn:microsoft.com/office/officeart/2005/8/layout/vList2"/>
    <dgm:cxn modelId="{B6134D2C-99F6-4367-869E-627DF4016137}" type="presParOf" srcId="{ACD87C44-9650-4470-97E7-E5E630787D72}" destId="{809ABE02-6C38-4145-8899-84C1DAB37358}" srcOrd="2" destOrd="0" presId="urn:microsoft.com/office/officeart/2005/8/layout/vList2"/>
    <dgm:cxn modelId="{9C903880-A066-40B7-915B-B3659899A5E5}" type="presParOf" srcId="{ACD87C44-9650-4470-97E7-E5E630787D72}" destId="{2B40B1DB-9412-4573-9459-1FD10CB891B5}" srcOrd="3" destOrd="0" presId="urn:microsoft.com/office/officeart/2005/8/layout/vList2"/>
    <dgm:cxn modelId="{88EB98CD-40F6-4C42-B136-D121CAD1FB12}" type="presParOf" srcId="{ACD87C44-9650-4470-97E7-E5E630787D72}" destId="{848FAF5F-76CB-4562-9F1C-BDDF8B2F65D2}" srcOrd="4" destOrd="0" presId="urn:microsoft.com/office/officeart/2005/8/layout/vList2"/>
    <dgm:cxn modelId="{8C637907-DC83-4617-B2B2-8D9B4F7DCD4C}" type="presParOf" srcId="{ACD87C44-9650-4470-97E7-E5E630787D72}" destId="{3756A62C-24FA-416E-963E-AEA2DBC6CAA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669DB-732E-4853-B09C-D754778848B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C2F46A-2075-4469-B45D-BECBC028199D}">
      <dgm:prSet custT="1"/>
      <dgm:spPr>
        <a:solidFill>
          <a:schemeClr val="accent1"/>
        </a:solidFill>
      </dgm:spPr>
      <dgm:t>
        <a:bodyPr/>
        <a:lstStyle/>
        <a:p>
          <a:r>
            <a:rPr lang="en-US" sz="2400" dirty="0"/>
            <a:t>Cruise control is a system, which automatically controls the speed of vehicle and maintain the distance with others vehicle.</a:t>
          </a:r>
        </a:p>
      </dgm:t>
    </dgm:pt>
    <dgm:pt modelId="{6BA5EDE9-F3C0-46AB-931B-1562328DF0B9}" type="parTrans" cxnId="{4CB9FED2-5319-4101-853B-68D5D1A2FBFC}">
      <dgm:prSet/>
      <dgm:spPr/>
      <dgm:t>
        <a:bodyPr/>
        <a:lstStyle/>
        <a:p>
          <a:endParaRPr lang="en-US"/>
        </a:p>
      </dgm:t>
    </dgm:pt>
    <dgm:pt modelId="{AC76E942-53B0-4852-89C0-403D6EF2751D}" type="sibTrans" cxnId="{4CB9FED2-5319-4101-853B-68D5D1A2FBFC}">
      <dgm:prSet/>
      <dgm:spPr/>
      <dgm:t>
        <a:bodyPr/>
        <a:lstStyle/>
        <a:p>
          <a:endParaRPr lang="en-US"/>
        </a:p>
      </dgm:t>
    </dgm:pt>
    <dgm:pt modelId="{46E71919-938F-42E5-9022-16F5E75B5818}">
      <dgm:prSet custT="1"/>
      <dgm:spPr/>
      <dgm:t>
        <a:bodyPr/>
        <a:lstStyle/>
        <a:p>
          <a:r>
            <a:rPr lang="en-US" sz="2400" dirty="0"/>
            <a:t>The basic operation of cruise controller is to sense the speed of the vehicle, compare this speed of a desired reference and then accelerate or deaccelerate the car as required.</a:t>
          </a:r>
        </a:p>
      </dgm:t>
    </dgm:pt>
    <dgm:pt modelId="{E7BE9EDE-DD15-4495-A62E-27D78903FC03}" type="parTrans" cxnId="{16EAC539-0522-4D95-808C-61B52A3D56C7}">
      <dgm:prSet/>
      <dgm:spPr/>
      <dgm:t>
        <a:bodyPr/>
        <a:lstStyle/>
        <a:p>
          <a:endParaRPr lang="en-US"/>
        </a:p>
      </dgm:t>
    </dgm:pt>
    <dgm:pt modelId="{4DFF456C-0C06-4090-A1AD-40A04D026C27}" type="sibTrans" cxnId="{16EAC539-0522-4D95-808C-61B52A3D56C7}">
      <dgm:prSet/>
      <dgm:spPr/>
      <dgm:t>
        <a:bodyPr/>
        <a:lstStyle/>
        <a:p>
          <a:endParaRPr lang="en-US"/>
        </a:p>
      </dgm:t>
    </dgm:pt>
    <dgm:pt modelId="{1632B3A9-E73A-4A65-AF3D-1081D62F30E8}" type="pres">
      <dgm:prSet presAssocID="{529669DB-732E-4853-B09C-D754778848B6}" presName="outerComposite" presStyleCnt="0">
        <dgm:presLayoutVars>
          <dgm:chMax val="5"/>
          <dgm:dir/>
          <dgm:resizeHandles val="exact"/>
        </dgm:presLayoutVars>
      </dgm:prSet>
      <dgm:spPr/>
    </dgm:pt>
    <dgm:pt modelId="{E486CF31-FD88-4A50-9E14-DD399A096917}" type="pres">
      <dgm:prSet presAssocID="{529669DB-732E-4853-B09C-D754778848B6}" presName="dummyMaxCanvas" presStyleCnt="0">
        <dgm:presLayoutVars/>
      </dgm:prSet>
      <dgm:spPr/>
    </dgm:pt>
    <dgm:pt modelId="{F67557B8-6B70-4B86-8E1D-A312D1595B3F}" type="pres">
      <dgm:prSet presAssocID="{529669DB-732E-4853-B09C-D754778848B6}" presName="TwoNodes_1" presStyleLbl="node1" presStyleIdx="0" presStyleCnt="2" custScaleX="102327" custScaleY="105458">
        <dgm:presLayoutVars>
          <dgm:bulletEnabled val="1"/>
        </dgm:presLayoutVars>
      </dgm:prSet>
      <dgm:spPr/>
    </dgm:pt>
    <dgm:pt modelId="{BC83B204-33F2-4D7A-B38D-9E822A7E8117}" type="pres">
      <dgm:prSet presAssocID="{529669DB-732E-4853-B09C-D754778848B6}" presName="TwoNodes_2" presStyleLbl="node1" presStyleIdx="1" presStyleCnt="2" custScaleX="96870" custScaleY="101674" custLinFactNeighborX="1619" custLinFactNeighborY="35807">
        <dgm:presLayoutVars>
          <dgm:bulletEnabled val="1"/>
        </dgm:presLayoutVars>
      </dgm:prSet>
      <dgm:spPr/>
    </dgm:pt>
    <dgm:pt modelId="{AF0F6F4B-566C-4398-BE3F-34D1D11B47AA}" type="pres">
      <dgm:prSet presAssocID="{529669DB-732E-4853-B09C-D754778848B6}" presName="TwoConn_1-2" presStyleLbl="fgAccFollowNode1" presStyleIdx="0" presStyleCnt="1">
        <dgm:presLayoutVars>
          <dgm:bulletEnabled val="1"/>
        </dgm:presLayoutVars>
      </dgm:prSet>
      <dgm:spPr/>
    </dgm:pt>
    <dgm:pt modelId="{D498B891-3D5E-42C8-AEDE-9387D6C339D4}" type="pres">
      <dgm:prSet presAssocID="{529669DB-732E-4853-B09C-D754778848B6}" presName="TwoNodes_1_text" presStyleLbl="node1" presStyleIdx="1" presStyleCnt="2">
        <dgm:presLayoutVars>
          <dgm:bulletEnabled val="1"/>
        </dgm:presLayoutVars>
      </dgm:prSet>
      <dgm:spPr/>
    </dgm:pt>
    <dgm:pt modelId="{CB441759-7279-4CB6-8CCA-E046E3B412A8}" type="pres">
      <dgm:prSet presAssocID="{529669DB-732E-4853-B09C-D754778848B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F3F837-CB15-4246-97D7-84F3E1478FBE}" type="presOf" srcId="{529669DB-732E-4853-B09C-D754778848B6}" destId="{1632B3A9-E73A-4A65-AF3D-1081D62F30E8}" srcOrd="0" destOrd="0" presId="urn:microsoft.com/office/officeart/2005/8/layout/vProcess5"/>
    <dgm:cxn modelId="{16EAC539-0522-4D95-808C-61B52A3D56C7}" srcId="{529669DB-732E-4853-B09C-D754778848B6}" destId="{46E71919-938F-42E5-9022-16F5E75B5818}" srcOrd="1" destOrd="0" parTransId="{E7BE9EDE-DD15-4495-A62E-27D78903FC03}" sibTransId="{4DFF456C-0C06-4090-A1AD-40A04D026C27}"/>
    <dgm:cxn modelId="{8D2BD147-8A9B-4DBC-95D7-24575621F95C}" type="presOf" srcId="{29C2F46A-2075-4469-B45D-BECBC028199D}" destId="{F67557B8-6B70-4B86-8E1D-A312D1595B3F}" srcOrd="0" destOrd="0" presId="urn:microsoft.com/office/officeart/2005/8/layout/vProcess5"/>
    <dgm:cxn modelId="{A018F86C-319A-478E-B5A8-AC25E2B5B956}" type="presOf" srcId="{46E71919-938F-42E5-9022-16F5E75B5818}" destId="{BC83B204-33F2-4D7A-B38D-9E822A7E8117}" srcOrd="0" destOrd="0" presId="urn:microsoft.com/office/officeart/2005/8/layout/vProcess5"/>
    <dgm:cxn modelId="{70BFF74E-E338-4C4D-9BAB-A3B694DCA8BF}" type="presOf" srcId="{AC76E942-53B0-4852-89C0-403D6EF2751D}" destId="{AF0F6F4B-566C-4398-BE3F-34D1D11B47AA}" srcOrd="0" destOrd="0" presId="urn:microsoft.com/office/officeart/2005/8/layout/vProcess5"/>
    <dgm:cxn modelId="{4CB9FED2-5319-4101-853B-68D5D1A2FBFC}" srcId="{529669DB-732E-4853-B09C-D754778848B6}" destId="{29C2F46A-2075-4469-B45D-BECBC028199D}" srcOrd="0" destOrd="0" parTransId="{6BA5EDE9-F3C0-46AB-931B-1562328DF0B9}" sibTransId="{AC76E942-53B0-4852-89C0-403D6EF2751D}"/>
    <dgm:cxn modelId="{9DC65DE0-D73A-4679-AF00-001B2128E941}" type="presOf" srcId="{29C2F46A-2075-4469-B45D-BECBC028199D}" destId="{D498B891-3D5E-42C8-AEDE-9387D6C339D4}" srcOrd="1" destOrd="0" presId="urn:microsoft.com/office/officeart/2005/8/layout/vProcess5"/>
    <dgm:cxn modelId="{5E2199F5-268B-4291-AF7E-80B860EACBA2}" type="presOf" srcId="{46E71919-938F-42E5-9022-16F5E75B5818}" destId="{CB441759-7279-4CB6-8CCA-E046E3B412A8}" srcOrd="1" destOrd="0" presId="urn:microsoft.com/office/officeart/2005/8/layout/vProcess5"/>
    <dgm:cxn modelId="{B294349B-C6FB-4E9D-B982-9A1C68522EBD}" type="presParOf" srcId="{1632B3A9-E73A-4A65-AF3D-1081D62F30E8}" destId="{E486CF31-FD88-4A50-9E14-DD399A096917}" srcOrd="0" destOrd="0" presId="urn:microsoft.com/office/officeart/2005/8/layout/vProcess5"/>
    <dgm:cxn modelId="{FBCB4C34-E078-4920-8E15-9BE227267B9B}" type="presParOf" srcId="{1632B3A9-E73A-4A65-AF3D-1081D62F30E8}" destId="{F67557B8-6B70-4B86-8E1D-A312D1595B3F}" srcOrd="1" destOrd="0" presId="urn:microsoft.com/office/officeart/2005/8/layout/vProcess5"/>
    <dgm:cxn modelId="{0214EE8A-A636-4A04-A43B-2FBE481DCF67}" type="presParOf" srcId="{1632B3A9-E73A-4A65-AF3D-1081D62F30E8}" destId="{BC83B204-33F2-4D7A-B38D-9E822A7E8117}" srcOrd="2" destOrd="0" presId="urn:microsoft.com/office/officeart/2005/8/layout/vProcess5"/>
    <dgm:cxn modelId="{2C1508D9-1D67-49F4-A923-193F7F66F9C3}" type="presParOf" srcId="{1632B3A9-E73A-4A65-AF3D-1081D62F30E8}" destId="{AF0F6F4B-566C-4398-BE3F-34D1D11B47AA}" srcOrd="3" destOrd="0" presId="urn:microsoft.com/office/officeart/2005/8/layout/vProcess5"/>
    <dgm:cxn modelId="{E200D336-F171-4597-BF62-8BBA739D80F9}" type="presParOf" srcId="{1632B3A9-E73A-4A65-AF3D-1081D62F30E8}" destId="{D498B891-3D5E-42C8-AEDE-9387D6C339D4}" srcOrd="4" destOrd="0" presId="urn:microsoft.com/office/officeart/2005/8/layout/vProcess5"/>
    <dgm:cxn modelId="{4C8928D9-9D7A-4822-8F9A-926B31202B76}" type="presParOf" srcId="{1632B3A9-E73A-4A65-AF3D-1081D62F30E8}" destId="{CB441759-7279-4CB6-8CCA-E046E3B412A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DAAB2-C7B4-46E3-885F-226DDA5ACB59}">
      <dsp:nvSpPr>
        <dsp:cNvPr id="0" name=""/>
        <dsp:cNvSpPr/>
      </dsp:nvSpPr>
      <dsp:spPr>
        <a:xfrm>
          <a:off x="0" y="17346"/>
          <a:ext cx="7145867" cy="6955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Introduction </a:t>
          </a:r>
        </a:p>
      </dsp:txBody>
      <dsp:txXfrm>
        <a:off x="33955" y="51301"/>
        <a:ext cx="7077957" cy="627655"/>
      </dsp:txXfrm>
    </dsp:sp>
    <dsp:sp modelId="{809ABE02-6C38-4145-8899-84C1DAB37358}">
      <dsp:nvSpPr>
        <dsp:cNvPr id="0" name=""/>
        <dsp:cNvSpPr/>
      </dsp:nvSpPr>
      <dsp:spPr>
        <a:xfrm>
          <a:off x="0" y="796431"/>
          <a:ext cx="7145867" cy="69556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Requirement</a:t>
          </a:r>
        </a:p>
      </dsp:txBody>
      <dsp:txXfrm>
        <a:off x="33955" y="830386"/>
        <a:ext cx="7077957" cy="627655"/>
      </dsp:txXfrm>
    </dsp:sp>
    <dsp:sp modelId="{848FAF5F-76CB-4562-9F1C-BDDF8B2F65D2}">
      <dsp:nvSpPr>
        <dsp:cNvPr id="0" name=""/>
        <dsp:cNvSpPr/>
      </dsp:nvSpPr>
      <dsp:spPr>
        <a:xfrm>
          <a:off x="0" y="1575516"/>
          <a:ext cx="7145867" cy="69556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Design</a:t>
          </a:r>
        </a:p>
      </dsp:txBody>
      <dsp:txXfrm>
        <a:off x="33955" y="1609471"/>
        <a:ext cx="7077957" cy="627655"/>
      </dsp:txXfrm>
    </dsp:sp>
    <dsp:sp modelId="{3756A62C-24FA-416E-963E-AEA2DBC6CAA4}">
      <dsp:nvSpPr>
        <dsp:cNvPr id="0" name=""/>
        <dsp:cNvSpPr/>
      </dsp:nvSpPr>
      <dsp:spPr>
        <a:xfrm>
          <a:off x="0" y="2271081"/>
          <a:ext cx="7145867" cy="15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88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System block diagram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Hardware block diagram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Functional block diagram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Sequential flowchart</a:t>
          </a:r>
        </a:p>
      </dsp:txBody>
      <dsp:txXfrm>
        <a:off x="0" y="2271081"/>
        <a:ext cx="7145867" cy="159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557B8-6B70-4B86-8E1D-A312D1595B3F}">
      <dsp:nvSpPr>
        <dsp:cNvPr id="0" name=""/>
        <dsp:cNvSpPr/>
      </dsp:nvSpPr>
      <dsp:spPr>
        <a:xfrm>
          <a:off x="-48927" y="-38225"/>
          <a:ext cx="8606115" cy="2260878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Cruise control is a system, which automatically controls the speed of vehicle and maintain the distance with others vehicle.</a:t>
          </a:r>
        </a:p>
      </dsp:txBody>
      <dsp:txXfrm>
        <a:off x="17292" y="27994"/>
        <a:ext cx="6334767" cy="2128440"/>
      </dsp:txXfrm>
    </dsp:sp>
    <dsp:sp modelId="{BC83B204-33F2-4D7A-B38D-9E822A7E8117}">
      <dsp:nvSpPr>
        <dsp:cNvPr id="0" name=""/>
        <dsp:cNvSpPr/>
      </dsp:nvSpPr>
      <dsp:spPr>
        <a:xfrm>
          <a:off x="1747434" y="2622617"/>
          <a:ext cx="8147160" cy="2179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basic operation of cruise controller is to sense the speed of the vehicle, compare this speed of a desired reference and then accelerate or deaccelerate the car as required.</a:t>
          </a:r>
        </a:p>
      </dsp:txBody>
      <dsp:txXfrm>
        <a:off x="1811277" y="2686460"/>
        <a:ext cx="5231843" cy="2052068"/>
      </dsp:txXfrm>
    </dsp:sp>
    <dsp:sp modelId="{AF0F6F4B-566C-4398-BE3F-34D1D11B47AA}">
      <dsp:nvSpPr>
        <dsp:cNvPr id="0" name=""/>
        <dsp:cNvSpPr/>
      </dsp:nvSpPr>
      <dsp:spPr>
        <a:xfrm>
          <a:off x="7065820" y="1705597"/>
          <a:ext cx="1393512" cy="1393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79360" y="1705597"/>
        <a:ext cx="766432" cy="104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9F29-17F6-4B2F-8FA9-780161D11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7C2F-32C1-4A8F-A568-FA878BA00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5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3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UV car driving at sunset">
            <a:extLst>
              <a:ext uri="{FF2B5EF4-FFF2-40B4-BE49-F238E27FC236}">
                <a16:creationId xmlns:a16="http://schemas.microsoft.com/office/drawing/2014/main" id="{8392B1FD-7AB9-D7EA-EF5E-77254651B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10" r="19383" b="1"/>
          <a:stretch/>
        </p:blipFill>
        <p:spPr>
          <a:xfrm>
            <a:off x="5100029" y="10"/>
            <a:ext cx="703430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DC32D-2075-4A10-9625-EFF17556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04" y="525255"/>
            <a:ext cx="4623955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latin typeface="Candara Light" panose="020E0502030303020204" pitchFamily="34" charset="0"/>
              </a:rPr>
              <a:t>ADAPTIVE CRUISE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A51B-F07E-4432-86C6-A519F22BD22F}"/>
              </a:ext>
            </a:extLst>
          </p:cNvPr>
          <p:cNvSpPr txBox="1"/>
          <p:nvPr/>
        </p:nvSpPr>
        <p:spPr>
          <a:xfrm>
            <a:off x="531812" y="2133600"/>
            <a:ext cx="4625882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BY:-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JAYANT VERMA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KIRAN KUMAR C.R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BHAVANA B.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MB POORNIMA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SAMPADA GHULE </a:t>
            </a:r>
          </a:p>
        </p:txBody>
      </p:sp>
    </p:spTree>
    <p:extLst>
      <p:ext uri="{BB962C8B-B14F-4D97-AF65-F5344CB8AC3E}">
        <p14:creationId xmlns:p14="http://schemas.microsoft.com/office/powerpoint/2010/main" val="30012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DED1A9-24D9-463E-BCC5-F1FDE0B6F032}"/>
              </a:ext>
            </a:extLst>
          </p:cNvPr>
          <p:cNvSpPr/>
          <p:nvPr/>
        </p:nvSpPr>
        <p:spPr>
          <a:xfrm>
            <a:off x="5082205" y="197604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FFD8A-D942-469E-8AAB-32E1A88CAF9B}"/>
              </a:ext>
            </a:extLst>
          </p:cNvPr>
          <p:cNvSpPr/>
          <p:nvPr/>
        </p:nvSpPr>
        <p:spPr>
          <a:xfrm>
            <a:off x="4883424" y="789430"/>
            <a:ext cx="1974572" cy="5250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TRISBbits.RB3=1</a:t>
            </a:r>
          </a:p>
          <a:p>
            <a:pPr algn="ctr"/>
            <a:r>
              <a:rPr lang="en-US" sz="1400" dirty="0"/>
              <a:t>TRISBbits.RB2=0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68E0E-0B6F-465A-8CBF-4FBE9459DED2}"/>
              </a:ext>
            </a:extLst>
          </p:cNvPr>
          <p:cNvSpPr/>
          <p:nvPr/>
        </p:nvSpPr>
        <p:spPr>
          <a:xfrm>
            <a:off x="4883423" y="1536976"/>
            <a:ext cx="1974573" cy="56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PIE3bits.RxBOIE=1</a:t>
            </a:r>
          </a:p>
          <a:p>
            <a:pPr algn="ctr"/>
            <a:r>
              <a:rPr lang="en-US" sz="1400" dirty="0"/>
              <a:t>IPR3bits.RxBOIP=1</a:t>
            </a:r>
            <a:endParaRPr lang="en-IN" sz="1400" dirty="0"/>
          </a:p>
          <a:p>
            <a:pPr algn="ctr"/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BCA2A-6F50-4E03-A7F3-8F737D2A7839}"/>
              </a:ext>
            </a:extLst>
          </p:cNvPr>
          <p:cNvSpPr/>
          <p:nvPr/>
        </p:nvSpPr>
        <p:spPr>
          <a:xfrm>
            <a:off x="4883425" y="2340595"/>
            <a:ext cx="1974570" cy="4150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Configuration Mode</a:t>
            </a:r>
          </a:p>
          <a:p>
            <a:pPr algn="ctr"/>
            <a:r>
              <a:rPr lang="en-US" sz="1400" dirty="0"/>
              <a:t>CANCON=0x80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627B-B31E-434F-9A4F-A1514FC82F74}"/>
              </a:ext>
            </a:extLst>
          </p:cNvPr>
          <p:cNvSpPr/>
          <p:nvPr/>
        </p:nvSpPr>
        <p:spPr>
          <a:xfrm>
            <a:off x="5062324" y="6189259"/>
            <a:ext cx="1669778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84082-C35E-46E0-88BB-300879DBDDA5}"/>
              </a:ext>
            </a:extLst>
          </p:cNvPr>
          <p:cNvSpPr txBox="1"/>
          <p:nvPr/>
        </p:nvSpPr>
        <p:spPr>
          <a:xfrm>
            <a:off x="410816" y="186395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INITIALIZATION</a:t>
            </a:r>
            <a:endParaRPr lang="en-IN" sz="2400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0F057E8-9F8F-4E5F-BDE3-A1D91FCC0A5A}"/>
              </a:ext>
            </a:extLst>
          </p:cNvPr>
          <p:cNvSpPr/>
          <p:nvPr/>
        </p:nvSpPr>
        <p:spPr>
          <a:xfrm>
            <a:off x="4492479" y="3040574"/>
            <a:ext cx="2756460" cy="74623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CANSTAT !=0x08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3874F2-EB1D-465C-A3CE-506E615A109A}"/>
              </a:ext>
            </a:extLst>
          </p:cNvPr>
          <p:cNvSpPr/>
          <p:nvPr/>
        </p:nvSpPr>
        <p:spPr>
          <a:xfrm>
            <a:off x="4856922" y="3998052"/>
            <a:ext cx="2027577" cy="837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baud rate</a:t>
            </a:r>
          </a:p>
          <a:p>
            <a:pPr algn="ctr"/>
            <a:r>
              <a:rPr lang="en-US" sz="1400" dirty="0"/>
              <a:t>BRGCON1=0xC1</a:t>
            </a:r>
          </a:p>
          <a:p>
            <a:pPr algn="ctr"/>
            <a:r>
              <a:rPr lang="en-US" sz="1400" dirty="0"/>
              <a:t>BRGCON2=0xB1</a:t>
            </a:r>
          </a:p>
          <a:p>
            <a:pPr algn="ctr"/>
            <a:r>
              <a:rPr lang="en-US" sz="1400" dirty="0"/>
              <a:t>BRGCON3=0x45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6EC7D7-260E-4673-A1EE-CCE5A4A33F0E}"/>
              </a:ext>
            </a:extLst>
          </p:cNvPr>
          <p:cNvSpPr/>
          <p:nvPr/>
        </p:nvSpPr>
        <p:spPr>
          <a:xfrm>
            <a:off x="4890050" y="5049010"/>
            <a:ext cx="1974572" cy="2915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CIOCON=0x20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F3085B-FC76-437D-BFC3-7C672D9BE039}"/>
              </a:ext>
            </a:extLst>
          </p:cNvPr>
          <p:cNvSpPr/>
          <p:nvPr/>
        </p:nvSpPr>
        <p:spPr>
          <a:xfrm>
            <a:off x="4896674" y="5568197"/>
            <a:ext cx="1974572" cy="3906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 Mode</a:t>
            </a:r>
          </a:p>
          <a:p>
            <a:pPr algn="ctr"/>
            <a:r>
              <a:rPr lang="en-US" sz="1400" dirty="0"/>
              <a:t>CANCON=0x00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65E3A1-8D0B-4FBF-B920-F9E2D7922B7E}"/>
              </a:ext>
            </a:extLst>
          </p:cNvPr>
          <p:cNvCxnSpPr>
            <a:endCxn id="4" idx="0"/>
          </p:cNvCxnSpPr>
          <p:nvPr/>
        </p:nvCxnSpPr>
        <p:spPr>
          <a:xfrm>
            <a:off x="5870709" y="566936"/>
            <a:ext cx="1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2BCA39-A97F-46C3-BB23-B4C7874B5C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70710" y="1314482"/>
            <a:ext cx="0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A36BDA-B77C-4D9C-8B8F-988AC705F6E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70710" y="2100464"/>
            <a:ext cx="0" cy="24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E956B0-7EF5-49F4-8842-3706DF52D970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flipH="1">
            <a:off x="5870709" y="2755646"/>
            <a:ext cx="1" cy="28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A31CB2-0000-473D-8CE3-3D51C885B43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870709" y="3786804"/>
            <a:ext cx="2" cy="21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E613F50-68EA-447B-9A98-4112945D154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870711" y="4835312"/>
            <a:ext cx="6625" cy="21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747EDA-677D-4B41-848D-02554F571AAE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5877336" y="5340555"/>
            <a:ext cx="6624" cy="22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94CB1F-2DDB-41AF-8ED7-05C584FDD4CB}"/>
              </a:ext>
            </a:extLst>
          </p:cNvPr>
          <p:cNvCxnSpPr>
            <a:stCxn id="40" idx="2"/>
            <a:endCxn id="7" idx="0"/>
          </p:cNvCxnSpPr>
          <p:nvPr/>
        </p:nvCxnSpPr>
        <p:spPr>
          <a:xfrm>
            <a:off x="5883960" y="5958859"/>
            <a:ext cx="13253" cy="2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0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370612-DAFC-4DBC-91F8-8374652FC009}"/>
              </a:ext>
            </a:extLst>
          </p:cNvPr>
          <p:cNvSpPr/>
          <p:nvPr/>
        </p:nvSpPr>
        <p:spPr>
          <a:xfrm>
            <a:off x="5006009" y="836663"/>
            <a:ext cx="1822170" cy="42503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91C9-6D55-4252-833A-2AC47EE13555}"/>
              </a:ext>
            </a:extLst>
          </p:cNvPr>
          <p:cNvSpPr/>
          <p:nvPr/>
        </p:nvSpPr>
        <p:spPr>
          <a:xfrm>
            <a:off x="4800591" y="1483083"/>
            <a:ext cx="2206487" cy="6361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				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System_Initialization()</a:t>
            </a:r>
          </a:p>
          <a:p>
            <a:pPr algn="ctr"/>
            <a:r>
              <a:rPr lang="en-US" sz="1600" dirty="0"/>
              <a:t>   CAN _initialization()			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80E8-FCD4-4E15-93E6-8D88FC0DE139}"/>
              </a:ext>
            </a:extLst>
          </p:cNvPr>
          <p:cNvSpPr/>
          <p:nvPr/>
        </p:nvSpPr>
        <p:spPr>
          <a:xfrm>
            <a:off x="4823782" y="3608115"/>
            <a:ext cx="2173355" cy="6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Received_speed()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8CD830-A3B3-43DE-BCB4-9D621F408D5B}"/>
              </a:ext>
            </a:extLst>
          </p:cNvPr>
          <p:cNvSpPr/>
          <p:nvPr/>
        </p:nvSpPr>
        <p:spPr>
          <a:xfrm>
            <a:off x="5141842" y="6232238"/>
            <a:ext cx="1550504" cy="516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2C193-D2DF-4662-BD19-1CF2B0F2DF92}"/>
              </a:ext>
            </a:extLst>
          </p:cNvPr>
          <p:cNvSpPr/>
          <p:nvPr/>
        </p:nvSpPr>
        <p:spPr>
          <a:xfrm>
            <a:off x="621764" y="388498"/>
            <a:ext cx="1013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Main()</a:t>
            </a:r>
            <a:endParaRPr lang="en-IN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D730A07A-A39F-4486-8650-A89B0E4336B1}"/>
              </a:ext>
            </a:extLst>
          </p:cNvPr>
          <p:cNvSpPr/>
          <p:nvPr/>
        </p:nvSpPr>
        <p:spPr>
          <a:xfrm>
            <a:off x="4873479" y="2333923"/>
            <a:ext cx="2067339" cy="92641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While(1)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0D7E99-A2D7-4059-9E02-F50316CFE951}"/>
              </a:ext>
            </a:extLst>
          </p:cNvPr>
          <p:cNvSpPr/>
          <p:nvPr/>
        </p:nvSpPr>
        <p:spPr>
          <a:xfrm>
            <a:off x="4823794" y="4472369"/>
            <a:ext cx="2173355" cy="536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Warning _LED()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A321AC-931A-4CA0-BA69-CCF3D081092F}"/>
              </a:ext>
            </a:extLst>
          </p:cNvPr>
          <p:cNvSpPr/>
          <p:nvPr/>
        </p:nvSpPr>
        <p:spPr>
          <a:xfrm>
            <a:off x="4827094" y="5365922"/>
            <a:ext cx="2173355" cy="518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Transmit_Speed()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435382-40B6-4698-B691-4DA70C2C0CDF}"/>
              </a:ext>
            </a:extLst>
          </p:cNvPr>
          <p:cNvCxnSpPr>
            <a:cxnSpLocks/>
            <a:stCxn id="3" idx="2"/>
            <a:endCxn id="39" idx="0"/>
          </p:cNvCxnSpPr>
          <p:nvPr/>
        </p:nvCxnSpPr>
        <p:spPr>
          <a:xfrm>
            <a:off x="5903835" y="2119188"/>
            <a:ext cx="3314" cy="21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EB727C-B600-46A7-9774-09FD9012F1E7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5907149" y="3260337"/>
            <a:ext cx="3311" cy="3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A772C7-69D3-4F44-8BD4-CD2E8AE73C8D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5910460" y="4244219"/>
            <a:ext cx="12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1BCEEB-13DE-4EEE-94E8-FC8BEE76ECA7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910472" y="5008938"/>
            <a:ext cx="3300" cy="35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FE16BA7-4BD4-4C66-A7AC-2257232074AE}"/>
              </a:ext>
            </a:extLst>
          </p:cNvPr>
          <p:cNvCxnSpPr>
            <a:stCxn id="50" idx="2"/>
            <a:endCxn id="6" idx="0"/>
          </p:cNvCxnSpPr>
          <p:nvPr/>
        </p:nvCxnSpPr>
        <p:spPr>
          <a:xfrm>
            <a:off x="5913772" y="5884459"/>
            <a:ext cx="3322" cy="34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8D50123-675A-478C-B577-77173C2F2C78}"/>
              </a:ext>
            </a:extLst>
          </p:cNvPr>
          <p:cNvCxnSpPr>
            <a:endCxn id="3" idx="0"/>
          </p:cNvCxnSpPr>
          <p:nvPr/>
        </p:nvCxnSpPr>
        <p:spPr>
          <a:xfrm flipH="1">
            <a:off x="5903835" y="1261701"/>
            <a:ext cx="6624" cy="22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1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06C-6E28-47A1-A458-FF0D2579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09" y="25477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EEPROM_WRITE</a:t>
            </a:r>
            <a:endParaRPr lang="en-I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2BE6BF-9C84-4A41-9E3C-1BC701FBC7EB}"/>
              </a:ext>
            </a:extLst>
          </p:cNvPr>
          <p:cNvSpPr/>
          <p:nvPr/>
        </p:nvSpPr>
        <p:spPr>
          <a:xfrm>
            <a:off x="4439482" y="345569"/>
            <a:ext cx="1596890" cy="350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ACBD6-5600-41C6-8B49-FD93BDA067A1}"/>
              </a:ext>
            </a:extLst>
          </p:cNvPr>
          <p:cNvSpPr/>
          <p:nvPr/>
        </p:nvSpPr>
        <p:spPr>
          <a:xfrm>
            <a:off x="4293708" y="1101314"/>
            <a:ext cx="1881801" cy="5348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EEDATA=data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EEADR=address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30270-8E4A-45CA-95B1-EF0BCDEBC64A}"/>
              </a:ext>
            </a:extLst>
          </p:cNvPr>
          <p:cNvSpPr/>
          <p:nvPr/>
        </p:nvSpPr>
        <p:spPr>
          <a:xfrm>
            <a:off x="4293708" y="1901929"/>
            <a:ext cx="1861933" cy="4701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EECON2=0x55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EECON2=0xAA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9BEB6A-666C-4AD1-97A9-DDCD5EA9DF18}"/>
              </a:ext>
            </a:extLst>
          </p:cNvPr>
          <p:cNvSpPr/>
          <p:nvPr/>
        </p:nvSpPr>
        <p:spPr>
          <a:xfrm>
            <a:off x="4214192" y="2594189"/>
            <a:ext cx="2014330" cy="646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EECON1bits.WR=1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EECON1bits.WREN=1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727E9-A8CD-4A55-9C2D-CBC3D587BF19}"/>
              </a:ext>
            </a:extLst>
          </p:cNvPr>
          <p:cNvSpPr/>
          <p:nvPr/>
        </p:nvSpPr>
        <p:spPr>
          <a:xfrm>
            <a:off x="4174435" y="3462558"/>
            <a:ext cx="2120347" cy="734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400" dirty="0"/>
              <a:t>TRISA=0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EECON1BITS.EEPGD=0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EECON1BITS.CFGS=1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453AD-6935-4521-93B1-86DC5222B346}"/>
              </a:ext>
            </a:extLst>
          </p:cNvPr>
          <p:cNvSpPr/>
          <p:nvPr/>
        </p:nvSpPr>
        <p:spPr>
          <a:xfrm>
            <a:off x="4194318" y="4385670"/>
            <a:ext cx="2030886" cy="318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LATA=read</a:t>
            </a:r>
            <a:endParaRPr lang="en-I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EEF19D-A7E5-487F-AC22-929675CA2FB7}"/>
              </a:ext>
            </a:extLst>
          </p:cNvPr>
          <p:cNvSpPr/>
          <p:nvPr/>
        </p:nvSpPr>
        <p:spPr>
          <a:xfrm>
            <a:off x="4366594" y="6298550"/>
            <a:ext cx="1669778" cy="4155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19CF6D02-7D23-4621-80A2-0148CAF70A7A}"/>
              </a:ext>
            </a:extLst>
          </p:cNvPr>
          <p:cNvSpPr/>
          <p:nvPr/>
        </p:nvSpPr>
        <p:spPr>
          <a:xfrm>
            <a:off x="4147932" y="5120130"/>
            <a:ext cx="2120347" cy="950754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41FC9C-3DBC-4DC7-A01E-7857A6F6CE99}"/>
              </a:ext>
            </a:extLst>
          </p:cNvPr>
          <p:cNvCxnSpPr>
            <a:cxnSpLocks/>
          </p:cNvCxnSpPr>
          <p:nvPr/>
        </p:nvCxnSpPr>
        <p:spPr>
          <a:xfrm>
            <a:off x="5234609" y="715618"/>
            <a:ext cx="0" cy="38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3B646C-C32B-4915-9B9E-F30F3429E8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24675" y="1636148"/>
            <a:ext cx="9934" cy="26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986F0E-62EC-4717-AFF3-6D126AD6DB58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5221357" y="2372034"/>
            <a:ext cx="3318" cy="22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6E7E224-91DD-486F-87ED-B56B0C5DA24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221357" y="3240403"/>
            <a:ext cx="13252" cy="22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F46156-A55B-42C4-8856-93EE84F0B504}"/>
              </a:ext>
            </a:extLst>
          </p:cNvPr>
          <p:cNvCxnSpPr>
            <a:stCxn id="14" idx="2"/>
          </p:cNvCxnSpPr>
          <p:nvPr/>
        </p:nvCxnSpPr>
        <p:spPr>
          <a:xfrm>
            <a:off x="5234609" y="4197018"/>
            <a:ext cx="3318" cy="18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EE1B78-08B3-4CB0-B2B3-648502E3CDBB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 flipH="1">
            <a:off x="5208106" y="4704565"/>
            <a:ext cx="1655" cy="41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6CB8FE0-8C2C-47AC-BF68-8E173CAF449B}"/>
              </a:ext>
            </a:extLst>
          </p:cNvPr>
          <p:cNvCxnSpPr>
            <a:stCxn id="58" idx="2"/>
            <a:endCxn id="16" idx="0"/>
          </p:cNvCxnSpPr>
          <p:nvPr/>
        </p:nvCxnSpPr>
        <p:spPr>
          <a:xfrm flipH="1">
            <a:off x="5201483" y="6070884"/>
            <a:ext cx="6623" cy="22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FD8FA91-706C-4C10-A1D7-B4B6F1E2DF74}"/>
              </a:ext>
            </a:extLst>
          </p:cNvPr>
          <p:cNvSpPr/>
          <p:nvPr/>
        </p:nvSpPr>
        <p:spPr>
          <a:xfrm>
            <a:off x="5082205" y="197604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3D106-8366-489D-B4C8-3396003B5C94}"/>
              </a:ext>
            </a:extLst>
          </p:cNvPr>
          <p:cNvSpPr/>
          <p:nvPr/>
        </p:nvSpPr>
        <p:spPr>
          <a:xfrm>
            <a:off x="4909926" y="1838606"/>
            <a:ext cx="1974573" cy="56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Receive_1=CAN_speed_read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B3C19-0917-4020-8D0C-19A21187680F}"/>
              </a:ext>
            </a:extLst>
          </p:cNvPr>
          <p:cNvSpPr/>
          <p:nvPr/>
        </p:nvSpPr>
        <p:spPr>
          <a:xfrm>
            <a:off x="5035820" y="5624660"/>
            <a:ext cx="1669778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CBF40-8BBB-415D-B38D-EC19C3BE40F1}"/>
              </a:ext>
            </a:extLst>
          </p:cNvPr>
          <p:cNvSpPr txBox="1"/>
          <p:nvPr/>
        </p:nvSpPr>
        <p:spPr>
          <a:xfrm>
            <a:off x="410816" y="186395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Warning LED</a:t>
            </a:r>
            <a:endParaRPr lang="en-IN" sz="24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214ECBE-CFDD-463F-8F33-ED2DF9B662B6}"/>
              </a:ext>
            </a:extLst>
          </p:cNvPr>
          <p:cNvSpPr/>
          <p:nvPr/>
        </p:nvSpPr>
        <p:spPr>
          <a:xfrm>
            <a:off x="4518983" y="2659772"/>
            <a:ext cx="2756460" cy="74623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If(receive_1==0)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ED3D3C-6E33-4024-8E9C-F7C48C32F02A}"/>
              </a:ext>
            </a:extLst>
          </p:cNvPr>
          <p:cNvSpPr/>
          <p:nvPr/>
        </p:nvSpPr>
        <p:spPr>
          <a:xfrm>
            <a:off x="4856922" y="3998052"/>
            <a:ext cx="2027577" cy="837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LATAbits.LA1=1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9149C-A860-400C-9A31-C192662E8FCE}"/>
              </a:ext>
            </a:extLst>
          </p:cNvPr>
          <p:cNvSpPr/>
          <p:nvPr/>
        </p:nvSpPr>
        <p:spPr>
          <a:xfrm>
            <a:off x="4890050" y="5049010"/>
            <a:ext cx="1974572" cy="2915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LATAbits.LA1=0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84A29-C3A7-4C8F-8B94-EF9BA31765FC}"/>
              </a:ext>
            </a:extLst>
          </p:cNvPr>
          <p:cNvCxnSpPr>
            <a:cxnSpLocks/>
          </p:cNvCxnSpPr>
          <p:nvPr/>
        </p:nvCxnSpPr>
        <p:spPr>
          <a:xfrm>
            <a:off x="5870709" y="566936"/>
            <a:ext cx="1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B511C-561C-4EE4-980C-E4A77452E6E0}"/>
              </a:ext>
            </a:extLst>
          </p:cNvPr>
          <p:cNvCxnSpPr>
            <a:cxnSpLocks/>
          </p:cNvCxnSpPr>
          <p:nvPr/>
        </p:nvCxnSpPr>
        <p:spPr>
          <a:xfrm>
            <a:off x="5883961" y="1606311"/>
            <a:ext cx="0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51E7B-DB36-4520-B4EA-1FD0C0E7E5C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97213" y="2402094"/>
            <a:ext cx="3315" cy="24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07283-3BD5-4E72-B3FE-3AC0ACC038B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70711" y="3406002"/>
            <a:ext cx="26502" cy="59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7D1BD2-A060-4632-9784-E3BEE7D019B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70711" y="4835312"/>
            <a:ext cx="6625" cy="21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E93D09-0E17-4B8D-AA5C-4FFF44F9A69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870709" y="5333115"/>
            <a:ext cx="6627" cy="2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399F0E9A-7EAB-4ACA-94C3-3F3141FCEE15}"/>
              </a:ext>
            </a:extLst>
          </p:cNvPr>
          <p:cNvSpPr/>
          <p:nvPr/>
        </p:nvSpPr>
        <p:spPr>
          <a:xfrm>
            <a:off x="4691264" y="805881"/>
            <a:ext cx="2385392" cy="768626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If(LATAbits.LA0==1)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F1CF21-7AE4-411A-BDF1-5A4D12DD319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19061" y="3032887"/>
            <a:ext cx="10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6F56-F6CC-4451-B931-F287D81B51E7}"/>
              </a:ext>
            </a:extLst>
          </p:cNvPr>
          <p:cNvCxnSpPr>
            <a:cxnSpLocks/>
          </p:cNvCxnSpPr>
          <p:nvPr/>
        </p:nvCxnSpPr>
        <p:spPr>
          <a:xfrm>
            <a:off x="3419061" y="3032887"/>
            <a:ext cx="0" cy="218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19C9BF-1702-4959-A100-85A6EE02E0B6}"/>
              </a:ext>
            </a:extLst>
          </p:cNvPr>
          <p:cNvCxnSpPr>
            <a:endCxn id="10" idx="1"/>
          </p:cNvCxnSpPr>
          <p:nvPr/>
        </p:nvCxnSpPr>
        <p:spPr>
          <a:xfrm flipV="1">
            <a:off x="3419061" y="5194783"/>
            <a:ext cx="1470989" cy="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179B6A8-70A5-47B0-B84C-BE80DD75CF18}"/>
              </a:ext>
            </a:extLst>
          </p:cNvPr>
          <p:cNvSpPr txBox="1"/>
          <p:nvPr/>
        </p:nvSpPr>
        <p:spPr>
          <a:xfrm>
            <a:off x="3684104" y="4200939"/>
            <a:ext cx="58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0080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9350A8-5785-4012-9871-5977255D1EA0}"/>
              </a:ext>
            </a:extLst>
          </p:cNvPr>
          <p:cNvSpPr/>
          <p:nvPr/>
        </p:nvSpPr>
        <p:spPr>
          <a:xfrm>
            <a:off x="5082205" y="197604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80BC9D-5298-4C10-B4A0-8247E11F3FDC}"/>
              </a:ext>
            </a:extLst>
          </p:cNvPr>
          <p:cNvSpPr/>
          <p:nvPr/>
        </p:nvSpPr>
        <p:spPr>
          <a:xfrm>
            <a:off x="5032504" y="5609104"/>
            <a:ext cx="1669778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FC603-BE0E-40E0-A9E3-47DC3929F886}"/>
              </a:ext>
            </a:extLst>
          </p:cNvPr>
          <p:cNvSpPr txBox="1"/>
          <p:nvPr/>
        </p:nvSpPr>
        <p:spPr>
          <a:xfrm>
            <a:off x="225286" y="558597"/>
            <a:ext cx="327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TRANSMIT</a:t>
            </a:r>
            <a:endParaRPr lang="en-IN" sz="2400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09A6F8B-FF4C-4961-9695-B19A7E28E4FE}"/>
              </a:ext>
            </a:extLst>
          </p:cNvPr>
          <p:cNvSpPr/>
          <p:nvPr/>
        </p:nvSpPr>
        <p:spPr>
          <a:xfrm>
            <a:off x="4518983" y="770279"/>
            <a:ext cx="2756460" cy="10221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LATAbits.LA0==0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080BF-627A-414C-A0C0-C415C9F01C13}"/>
              </a:ext>
            </a:extLst>
          </p:cNvPr>
          <p:cNvSpPr/>
          <p:nvPr/>
        </p:nvSpPr>
        <p:spPr>
          <a:xfrm>
            <a:off x="4552121" y="2167585"/>
            <a:ext cx="2630546" cy="1302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Receive1 = receive()</a:t>
            </a:r>
          </a:p>
          <a:p>
            <a:pPr algn="ctr"/>
            <a:r>
              <a:rPr lang="en-US" sz="1400" dirty="0"/>
              <a:t>Receive2=</a:t>
            </a:r>
            <a:r>
              <a:rPr lang="en-US" sz="1400" dirty="0" err="1"/>
              <a:t>EEPROM_write</a:t>
            </a:r>
            <a:r>
              <a:rPr lang="en-US" sz="1400" dirty="0"/>
              <a:t>(0x00,receive1)</a:t>
            </a:r>
          </a:p>
          <a:p>
            <a:pPr algn="ctr"/>
            <a:r>
              <a:rPr lang="en-US" sz="1400" dirty="0" err="1"/>
              <a:t>INTCONbits.GIE</a:t>
            </a:r>
            <a:r>
              <a:rPr lang="en-US" sz="1400" dirty="0"/>
              <a:t>=1</a:t>
            </a:r>
          </a:p>
          <a:p>
            <a:pPr algn="ctr"/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0E7C1-44F8-4366-9383-81BE90297341}"/>
              </a:ext>
            </a:extLst>
          </p:cNvPr>
          <p:cNvSpPr/>
          <p:nvPr/>
        </p:nvSpPr>
        <p:spPr>
          <a:xfrm>
            <a:off x="4147933" y="3962400"/>
            <a:ext cx="3438921" cy="1378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Receive1=receive()</a:t>
            </a:r>
          </a:p>
          <a:p>
            <a:pPr algn="ctr"/>
            <a:r>
              <a:rPr lang="en-US" sz="1400" dirty="0"/>
              <a:t>Receive=</a:t>
            </a:r>
            <a:r>
              <a:rPr lang="en-US" sz="1400" dirty="0" err="1"/>
              <a:t>EEPROM_write</a:t>
            </a:r>
            <a:r>
              <a:rPr lang="en-US" sz="1400" dirty="0"/>
              <a:t>(0x01,receive1)</a:t>
            </a:r>
          </a:p>
          <a:p>
            <a:pPr algn="ctr"/>
            <a:r>
              <a:rPr lang="en-US" sz="1400" dirty="0" err="1"/>
              <a:t>INTCONbits.GIE</a:t>
            </a:r>
            <a:r>
              <a:rPr lang="en-US" sz="1400" dirty="0"/>
              <a:t>=1</a:t>
            </a:r>
          </a:p>
          <a:p>
            <a:pPr algn="ctr"/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2B46AA-6741-4B4E-AF8E-ADB708979274}"/>
              </a:ext>
            </a:extLst>
          </p:cNvPr>
          <p:cNvCxnSpPr>
            <a:cxnSpLocks/>
          </p:cNvCxnSpPr>
          <p:nvPr/>
        </p:nvCxnSpPr>
        <p:spPr>
          <a:xfrm>
            <a:off x="5870709" y="566936"/>
            <a:ext cx="1" cy="22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33BE87-80CF-4B55-ADFA-ADD8F921194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97213" y="1792476"/>
            <a:ext cx="0" cy="39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C0B76-7898-4D0B-8E16-D00AD8A4489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867394" y="5340555"/>
            <a:ext cx="3315" cy="2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86F51BD-318B-4CBB-AEBE-FC00FDEDE3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7933" y="1281377"/>
            <a:ext cx="371050" cy="3370100"/>
          </a:xfrm>
          <a:prstGeom prst="bentConnector3">
            <a:avLst>
              <a:gd name="adj1" fmla="val 325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C49B46-A0B2-4CED-917D-AA20968C42CA}"/>
              </a:ext>
            </a:extLst>
          </p:cNvPr>
          <p:cNvSpPr txBox="1"/>
          <p:nvPr/>
        </p:nvSpPr>
        <p:spPr>
          <a:xfrm>
            <a:off x="3674168" y="922679"/>
            <a:ext cx="46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IN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06CB5B-2A25-4BA3-9170-B0F12BD68442}"/>
              </a:ext>
            </a:extLst>
          </p:cNvPr>
          <p:cNvSpPr txBox="1"/>
          <p:nvPr/>
        </p:nvSpPr>
        <p:spPr>
          <a:xfrm>
            <a:off x="5910458" y="1792476"/>
            <a:ext cx="46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IN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1FCCD-D7F7-4E8C-8112-B7DAB509936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867394" y="3469887"/>
            <a:ext cx="0" cy="49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657C788-D5D4-47A8-AF6A-EA2C45B5FB7C}"/>
              </a:ext>
            </a:extLst>
          </p:cNvPr>
          <p:cNvSpPr/>
          <p:nvPr/>
        </p:nvSpPr>
        <p:spPr>
          <a:xfrm>
            <a:off x="4939739" y="211056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45E2B-D797-4276-9453-A38E96F2ED64}"/>
              </a:ext>
            </a:extLst>
          </p:cNvPr>
          <p:cNvSpPr/>
          <p:nvPr/>
        </p:nvSpPr>
        <p:spPr>
          <a:xfrm>
            <a:off x="5070613" y="6462278"/>
            <a:ext cx="1421265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84E56-57DB-44A1-A171-6738677FE02D}"/>
              </a:ext>
            </a:extLst>
          </p:cNvPr>
          <p:cNvSpPr txBox="1"/>
          <p:nvPr/>
        </p:nvSpPr>
        <p:spPr>
          <a:xfrm>
            <a:off x="225286" y="558597"/>
            <a:ext cx="2044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Received speed 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D8DA-95CC-41D1-8DAA-667F79164A1D}"/>
              </a:ext>
            </a:extLst>
          </p:cNvPr>
          <p:cNvSpPr/>
          <p:nvPr/>
        </p:nvSpPr>
        <p:spPr>
          <a:xfrm>
            <a:off x="4850287" y="3209142"/>
            <a:ext cx="1835409" cy="9520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msg[0]=RXB0D0</a:t>
            </a:r>
          </a:p>
          <a:p>
            <a:pPr algn="ctr"/>
            <a:r>
              <a:rPr lang="en-US" sz="1400" dirty="0"/>
              <a:t>msg[1]=RXB0DLC</a:t>
            </a:r>
          </a:p>
          <a:p>
            <a:pPr algn="ctr"/>
            <a:r>
              <a:rPr lang="en-US" sz="1400" dirty="0"/>
              <a:t>msg[2]=RXB0SIDL</a:t>
            </a:r>
          </a:p>
          <a:p>
            <a:pPr algn="ctr"/>
            <a:r>
              <a:rPr lang="en-US" sz="1400" dirty="0"/>
              <a:t>msg[2]=RXB0SIDH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843F6F-F57E-4C3E-B964-F5B53F5FBC12}"/>
              </a:ext>
            </a:extLst>
          </p:cNvPr>
          <p:cNvSpPr/>
          <p:nvPr/>
        </p:nvSpPr>
        <p:spPr>
          <a:xfrm>
            <a:off x="4830408" y="2016940"/>
            <a:ext cx="1861932" cy="462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RXFOSIDL=0x00</a:t>
            </a:r>
          </a:p>
          <a:p>
            <a:pPr algn="ctr"/>
            <a:r>
              <a:rPr lang="en-US" sz="1400" dirty="0"/>
              <a:t>RXFOSIDH=0x00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886BF-E744-4026-A047-9CBF6D7A27FF}"/>
              </a:ext>
            </a:extLst>
          </p:cNvPr>
          <p:cNvSpPr/>
          <p:nvPr/>
        </p:nvSpPr>
        <p:spPr>
          <a:xfrm>
            <a:off x="5063992" y="5831399"/>
            <a:ext cx="1421265" cy="440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</a:t>
            </a:r>
            <a:r>
              <a:rPr lang="en-US" sz="1400" dirty="0" err="1"/>
              <a:t>can_rec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F473D-E7EE-4B47-AD7A-63AC15E45AAB}"/>
              </a:ext>
            </a:extLst>
          </p:cNvPr>
          <p:cNvSpPr/>
          <p:nvPr/>
        </p:nvSpPr>
        <p:spPr>
          <a:xfrm>
            <a:off x="4719415" y="2713080"/>
            <a:ext cx="2097159" cy="2627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CANCON=0x00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E1EC71-582D-46A7-B3EE-70E78B77C58F}"/>
              </a:ext>
            </a:extLst>
          </p:cNvPr>
          <p:cNvSpPr/>
          <p:nvPr/>
        </p:nvSpPr>
        <p:spPr>
          <a:xfrm>
            <a:off x="4850281" y="5159233"/>
            <a:ext cx="183540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can_rec</a:t>
            </a:r>
            <a:r>
              <a:rPr lang="en-US" sz="1400" dirty="0"/>
              <a:t>=msg[0]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30604-DB3E-4657-AEEE-6ED552447260}"/>
              </a:ext>
            </a:extLst>
          </p:cNvPr>
          <p:cNvSpPr/>
          <p:nvPr/>
        </p:nvSpPr>
        <p:spPr>
          <a:xfrm>
            <a:off x="4850300" y="4394484"/>
            <a:ext cx="1835409" cy="4027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RXB0CON == 0x00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663A5-0D69-452E-A8DF-F712CC35AAD0}"/>
              </a:ext>
            </a:extLst>
          </p:cNvPr>
          <p:cNvSpPr/>
          <p:nvPr/>
        </p:nvSpPr>
        <p:spPr>
          <a:xfrm>
            <a:off x="4823778" y="1401785"/>
            <a:ext cx="1861931" cy="462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RXMOSIDL=RXBOSIDH</a:t>
            </a:r>
          </a:p>
          <a:p>
            <a:pPr algn="ctr"/>
            <a:r>
              <a:rPr lang="en-US" sz="1400" dirty="0"/>
              <a:t>RXMOSIDH=RXBOSIDL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A1225-9D99-43B0-BE19-51EEAE322100}"/>
              </a:ext>
            </a:extLst>
          </p:cNvPr>
          <p:cNvSpPr/>
          <p:nvPr/>
        </p:nvSpPr>
        <p:spPr>
          <a:xfrm>
            <a:off x="4939739" y="806214"/>
            <a:ext cx="1643271" cy="369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 mode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3E1EC5-600E-491A-BD11-E608D3AFCD86}"/>
              </a:ext>
            </a:extLst>
          </p:cNvPr>
          <p:cNvCxnSpPr>
            <a:cxnSpLocks/>
            <a:stCxn id="2" idx="4"/>
            <a:endCxn id="21" idx="0"/>
          </p:cNvCxnSpPr>
          <p:nvPr/>
        </p:nvCxnSpPr>
        <p:spPr>
          <a:xfrm>
            <a:off x="5761375" y="580388"/>
            <a:ext cx="0" cy="22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74B8C-BA52-4FA8-B2BD-9FBE15ADBD9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5754744" y="1175547"/>
            <a:ext cx="6631" cy="22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91BD9C-F626-4982-9174-5FCE35412EE8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>
            <a:off x="5754744" y="1864624"/>
            <a:ext cx="6630" cy="15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2EDCEF-0C93-492D-A70B-2898D023B41F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761374" y="2479779"/>
            <a:ext cx="6621" cy="23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814B9-6159-4EE3-B412-0D1F27CEE8CB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flipH="1">
            <a:off x="5767992" y="2975841"/>
            <a:ext cx="3" cy="23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1C03D-DD16-4A6E-8BE2-5EFA320EF9E2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5767992" y="4161183"/>
            <a:ext cx="13" cy="23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3615BF-C867-4CC0-B162-3E03065BDDE0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5767985" y="4797281"/>
            <a:ext cx="20" cy="36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7A2EBF-ECE6-4408-B406-36AA217C4D36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5767985" y="5682453"/>
            <a:ext cx="6640" cy="14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FB0FF2-83F0-49B2-A0EB-7DAD65E32DB8}"/>
              </a:ext>
            </a:extLst>
          </p:cNvPr>
          <p:cNvCxnSpPr>
            <a:stCxn id="16" idx="2"/>
            <a:endCxn id="3" idx="0"/>
          </p:cNvCxnSpPr>
          <p:nvPr/>
        </p:nvCxnSpPr>
        <p:spPr>
          <a:xfrm>
            <a:off x="5774625" y="6272172"/>
            <a:ext cx="6621" cy="19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5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4E1E-B9AF-4CBC-AFE5-6E56DFFABFF6}"/>
              </a:ext>
            </a:extLst>
          </p:cNvPr>
          <p:cNvSpPr txBox="1">
            <a:spLocks/>
          </p:cNvSpPr>
          <p:nvPr/>
        </p:nvSpPr>
        <p:spPr>
          <a:xfrm>
            <a:off x="175257" y="151164"/>
            <a:ext cx="3353766" cy="6161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9696417-5FA3-4195-A9C1-218BA4651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83565"/>
              </p:ext>
            </p:extLst>
          </p:nvPr>
        </p:nvGraphicFramePr>
        <p:xfrm>
          <a:off x="278294" y="591306"/>
          <a:ext cx="11184835" cy="439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702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2760422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  <a:gridCol w="4076650">
                  <a:extLst>
                    <a:ext uri="{9D8B030D-6E8A-4147-A177-3AD203B41FA5}">
                      <a16:colId xmlns:a16="http://schemas.microsoft.com/office/drawing/2014/main" val="1992308612"/>
                    </a:ext>
                  </a:extLst>
                </a:gridCol>
                <a:gridCol w="2542061">
                  <a:extLst>
                    <a:ext uri="{9D8B030D-6E8A-4147-A177-3AD203B41FA5}">
                      <a16:colId xmlns:a16="http://schemas.microsoft.com/office/drawing/2014/main" val="909448994"/>
                    </a:ext>
                  </a:extLst>
                </a:gridCol>
              </a:tblGrid>
              <a:tr h="488183">
                <a:tc>
                  <a:txBody>
                    <a:bodyPr/>
                    <a:lstStyle/>
                    <a:p>
                      <a:r>
                        <a:rPr lang="en-US" sz="1400" dirty="0"/>
                        <a:t>Test Case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Case Steps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Results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Obtained Result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656546">
                <a:tc>
                  <a:txBody>
                    <a:bodyPr/>
                    <a:lstStyle/>
                    <a:p>
                      <a:r>
                        <a:rPr lang="en-US" sz="1400" dirty="0"/>
                        <a:t>Pre-Condition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ECU is </a:t>
                      </a:r>
                      <a:r>
                        <a:rPr lang="en-US" sz="1400" dirty="0" err="1"/>
                        <a:t>Powred</a:t>
                      </a:r>
                      <a:r>
                        <a:rPr lang="en-US" sz="1400" dirty="0"/>
                        <a:t> ON</a:t>
                      </a:r>
                    </a:p>
                    <a:p>
                      <a:r>
                        <a:rPr lang="en-US" sz="1400" dirty="0"/>
                        <a:t>ECU is </a:t>
                      </a:r>
                      <a:r>
                        <a:rPr lang="en-US" sz="1400" dirty="0" err="1"/>
                        <a:t>Powred</a:t>
                      </a:r>
                      <a:r>
                        <a:rPr lang="en-US" sz="1400" dirty="0"/>
                        <a:t> OFF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LED should be 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LED should be OFF.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3218"/>
                  </a:ext>
                </a:extLst>
              </a:tr>
              <a:tr h="287166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72461"/>
                  </a:ext>
                </a:extLst>
              </a:tr>
              <a:tr h="287166">
                <a:tc>
                  <a:txBody>
                    <a:bodyPr/>
                    <a:lstStyle/>
                    <a:p>
                      <a:r>
                        <a:rPr lang="en-US" sz="1400" dirty="0"/>
                        <a:t>Warning Lamp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Turn ON the ECU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Stop the incoming message to ECU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.Observe the warning Lamp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Start sending the CAN message to the ECU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ECU is Powered 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ECU is </a:t>
                      </a:r>
                      <a:r>
                        <a:rPr lang="en-US" sz="1400" dirty="0" err="1"/>
                        <a:t>Powred</a:t>
                      </a:r>
                      <a:r>
                        <a:rPr lang="en-US" sz="1400" dirty="0"/>
                        <a:t> 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Warning lamp is activated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Warning lamp is deactivated.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81775"/>
                  </a:ext>
                </a:extLst>
              </a:tr>
              <a:tr h="47834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57675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r>
                        <a:rPr lang="en-US" sz="1400" dirty="0"/>
                        <a:t> Cruise Control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 status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Warning Lamp is ON.</a:t>
                      </a:r>
                      <a:endParaRPr lang="en-I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94276"/>
                  </a:ext>
                </a:extLst>
              </a:tr>
              <a:tr h="61786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4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F41-83DD-4EF5-81C9-B88001FD5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6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68C2-6499-4B23-8DB0-EE364E77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sz="25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32B9F84-F16C-4D83-CA0B-628AF6F6C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06068"/>
              </p:ext>
            </p:extLst>
          </p:nvPr>
        </p:nvGraphicFramePr>
        <p:xfrm>
          <a:off x="541866" y="2032000"/>
          <a:ext cx="7145867" cy="38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79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C518-C7BE-4931-AE8F-A9A6855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70" y="315191"/>
            <a:ext cx="6212281" cy="94519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142FDCEB-DE01-D261-B46D-3EF9A8BC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272502"/>
              </p:ext>
            </p:extLst>
          </p:nvPr>
        </p:nvGraphicFramePr>
        <p:xfrm>
          <a:off x="1189416" y="1550156"/>
          <a:ext cx="9894595" cy="476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3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FF8-274F-45DF-9CE9-FFF85F21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04" y="336693"/>
            <a:ext cx="3353766" cy="61613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820DD3-2B1A-4A13-B9C1-B1F7574E1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18603"/>
              </p:ext>
            </p:extLst>
          </p:nvPr>
        </p:nvGraphicFramePr>
        <p:xfrm>
          <a:off x="1611600" y="1304417"/>
          <a:ext cx="9531926" cy="530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48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7194378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</a:tblGrid>
              <a:tr h="296371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339809">
                <a:tc>
                  <a:txBody>
                    <a:bodyPr/>
                    <a:lstStyle/>
                    <a:p>
                      <a:r>
                        <a:rPr lang="en-I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Cruise Control Warning lamp.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3218"/>
                  </a:ext>
                </a:extLst>
              </a:tr>
              <a:tr h="594666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Cruise control is a system, which automatically controls the speed of vehicle and maintain the distance with others vehicle.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72461"/>
                  </a:ext>
                </a:extLst>
              </a:tr>
              <a:tr h="33980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IN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ARNING LAMP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81775"/>
                  </a:ext>
                </a:extLst>
              </a:tr>
              <a:tr h="33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1.If any fault in the system warning lamp will set ON.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57675"/>
                  </a:ext>
                </a:extLst>
              </a:tr>
              <a:tr h="33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2.If the speed is exceed than limit warning lamp will set ON.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7373"/>
                  </a:ext>
                </a:extLst>
              </a:tr>
              <a:tr h="42954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CC status is ON warning 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Lamp set to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94276"/>
                  </a:ext>
                </a:extLst>
              </a:tr>
              <a:tr h="3975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CC status is OFF warning Lamp Set to OFF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78699"/>
                  </a:ext>
                </a:extLst>
              </a:tr>
              <a:tr h="36647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NRCS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62346"/>
                  </a:ext>
                </a:extLst>
              </a:tr>
              <a:tr h="63936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warning lamp shall be activated if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NRCS input message is not received.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07240"/>
                  </a:ext>
                </a:extLst>
              </a:tr>
              <a:tr h="33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w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arning lamp shall be deactivated if the NRCS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message is received .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4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25CC-3955-8CC3-4CBC-EB2470E6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222423"/>
            <a:ext cx="4324865" cy="6815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2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640A5E7-41A5-6E34-F51D-985A3ED8F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28538"/>
              </p:ext>
            </p:extLst>
          </p:nvPr>
        </p:nvGraphicFramePr>
        <p:xfrm>
          <a:off x="1545339" y="1079129"/>
          <a:ext cx="9531926" cy="196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6">
                  <a:extLst>
                    <a:ext uri="{9D8B030D-6E8A-4147-A177-3AD203B41FA5}">
                      <a16:colId xmlns:a16="http://schemas.microsoft.com/office/drawing/2014/main" val="3741580830"/>
                    </a:ext>
                  </a:extLst>
                </a:gridCol>
                <a:gridCol w="7161260">
                  <a:extLst>
                    <a:ext uri="{9D8B030D-6E8A-4147-A177-3AD203B41FA5}">
                      <a16:colId xmlns:a16="http://schemas.microsoft.com/office/drawing/2014/main" val="2143442924"/>
                    </a:ext>
                  </a:extLst>
                </a:gridCol>
              </a:tblGrid>
              <a:tr h="23084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81994"/>
                  </a:ext>
                </a:extLst>
              </a:tr>
              <a:tr h="257363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CRUISE CONTROL SET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081775"/>
                  </a:ext>
                </a:extLst>
              </a:tr>
              <a:tr h="392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 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1.Cruise control output warning lamp shall be set OFF when the cruise control is SET.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62346"/>
                  </a:ext>
                </a:extLst>
              </a:tr>
              <a:tr h="836428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N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2.Cruise control output warning lamp shall be set ON when the cruise control is SET.</a:t>
                      </a:r>
                      <a:endParaRPr lang="en-IN" sz="1400" b="0" dirty="0"/>
                    </a:p>
                    <a:p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40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7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722-5B34-DB06-6848-4E7E6A24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20" y="307421"/>
            <a:ext cx="3721378" cy="685706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SYSTEM 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1F010F-805E-A5ED-274E-7DD6E1D3211F}"/>
              </a:ext>
            </a:extLst>
          </p:cNvPr>
          <p:cNvSpPr/>
          <p:nvPr/>
        </p:nvSpPr>
        <p:spPr>
          <a:xfrm>
            <a:off x="4992130" y="1890584"/>
            <a:ext cx="1890584" cy="21871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Cruise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D4B87-DB2E-C1AC-BC4D-10CE65EBF914}"/>
              </a:ext>
            </a:extLst>
          </p:cNvPr>
          <p:cNvCxnSpPr>
            <a:cxnSpLocks/>
          </p:cNvCxnSpPr>
          <p:nvPr/>
        </p:nvCxnSpPr>
        <p:spPr>
          <a:xfrm>
            <a:off x="3732739" y="2984157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57D16-844A-74F0-1174-081077E2BF25}"/>
              </a:ext>
            </a:extLst>
          </p:cNvPr>
          <p:cNvSpPr/>
          <p:nvPr/>
        </p:nvSpPr>
        <p:spPr>
          <a:xfrm>
            <a:off x="4985950" y="488841"/>
            <a:ext cx="1890584" cy="812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NRCS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1DAD6-71FE-11A6-FEE6-A3B322FC1ACF}"/>
              </a:ext>
            </a:extLst>
          </p:cNvPr>
          <p:cNvCxnSpPr>
            <a:cxnSpLocks/>
          </p:cNvCxnSpPr>
          <p:nvPr/>
        </p:nvCxnSpPr>
        <p:spPr>
          <a:xfrm>
            <a:off x="6882713" y="3272481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36BD9C-0E04-BA41-7F76-EAA3F45EF9C6}"/>
              </a:ext>
            </a:extLst>
          </p:cNvPr>
          <p:cNvCxnSpPr>
            <a:cxnSpLocks/>
          </p:cNvCxnSpPr>
          <p:nvPr/>
        </p:nvCxnSpPr>
        <p:spPr>
          <a:xfrm>
            <a:off x="6882714" y="2510482"/>
            <a:ext cx="125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655FA9-33DE-C0DF-0E0E-C87CD35C135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31242" y="1301298"/>
            <a:ext cx="1" cy="5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D55BD0-0385-ECDD-6675-9F5A1904348E}"/>
              </a:ext>
            </a:extLst>
          </p:cNvPr>
          <p:cNvSpPr/>
          <p:nvPr/>
        </p:nvSpPr>
        <p:spPr>
          <a:xfrm>
            <a:off x="3814118" y="4773454"/>
            <a:ext cx="4234249" cy="13687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Vehicle acceleration speed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CC ON/OFF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NRCS Input Status (Valid/Faulty)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157265-5A87-B2AC-0F7B-E845411AD385}"/>
              </a:ext>
            </a:extLst>
          </p:cNvPr>
          <p:cNvCxnSpPr>
            <a:stCxn id="3" idx="2"/>
          </p:cNvCxnSpPr>
          <p:nvPr/>
        </p:nvCxnSpPr>
        <p:spPr>
          <a:xfrm flipH="1">
            <a:off x="5931243" y="4077730"/>
            <a:ext cx="6179" cy="69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3796FB-9A5D-726D-DE47-A9189EF81C69}"/>
              </a:ext>
            </a:extLst>
          </p:cNvPr>
          <p:cNvSpPr/>
          <p:nvPr/>
        </p:nvSpPr>
        <p:spPr>
          <a:xfrm>
            <a:off x="2662879" y="2467233"/>
            <a:ext cx="1069859" cy="10667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Cruise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BC280A-F0E8-1AFB-C18F-D9637E645371}"/>
              </a:ext>
            </a:extLst>
          </p:cNvPr>
          <p:cNvSpPr txBox="1"/>
          <p:nvPr/>
        </p:nvSpPr>
        <p:spPr>
          <a:xfrm>
            <a:off x="6096000" y="1319835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CAN I/P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E6D380-5698-4CB7-14E4-879152C86D2F}"/>
              </a:ext>
            </a:extLst>
          </p:cNvPr>
          <p:cNvSpPr txBox="1"/>
          <p:nvPr/>
        </p:nvSpPr>
        <p:spPr>
          <a:xfrm>
            <a:off x="3696197" y="2995345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HW I/P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520555-5F45-A775-3F2D-2221F9235852}"/>
              </a:ext>
            </a:extLst>
          </p:cNvPr>
          <p:cNvSpPr txBox="1"/>
          <p:nvPr/>
        </p:nvSpPr>
        <p:spPr>
          <a:xfrm>
            <a:off x="6914133" y="3236581"/>
            <a:ext cx="1131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HW O/P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20A63-1B67-32F5-C7C4-47E904BA2DBF}"/>
              </a:ext>
            </a:extLst>
          </p:cNvPr>
          <p:cNvSpPr txBox="1"/>
          <p:nvPr/>
        </p:nvSpPr>
        <p:spPr>
          <a:xfrm>
            <a:off x="6917225" y="2503202"/>
            <a:ext cx="1131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HW O/P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028F0C-439D-910F-92CC-67E02372A12C}"/>
              </a:ext>
            </a:extLst>
          </p:cNvPr>
          <p:cNvSpPr txBox="1"/>
          <p:nvPr/>
        </p:nvSpPr>
        <p:spPr>
          <a:xfrm>
            <a:off x="5931242" y="4230129"/>
            <a:ext cx="170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CAN O/P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63386D-DBDF-5DCE-B4B4-98D997BD3C15}"/>
              </a:ext>
            </a:extLst>
          </p:cNvPr>
          <p:cNvSpPr/>
          <p:nvPr/>
        </p:nvSpPr>
        <p:spPr>
          <a:xfrm>
            <a:off x="8142104" y="2998572"/>
            <a:ext cx="952469" cy="494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LED2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67E761-8E5D-DBA2-6987-A2A7FE3EBB60}"/>
              </a:ext>
            </a:extLst>
          </p:cNvPr>
          <p:cNvSpPr/>
          <p:nvPr/>
        </p:nvSpPr>
        <p:spPr>
          <a:xfrm>
            <a:off x="8142103" y="2245368"/>
            <a:ext cx="952469" cy="4948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LED1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46475-89C1-F7BE-1F55-EAF6CC6BDC68}"/>
              </a:ext>
            </a:extLst>
          </p:cNvPr>
          <p:cNvSpPr txBox="1"/>
          <p:nvPr/>
        </p:nvSpPr>
        <p:spPr>
          <a:xfrm>
            <a:off x="9314933" y="2280712"/>
            <a:ext cx="1701114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 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8A520-1BAC-97AB-AC42-6EF1E10AA7DE}"/>
              </a:ext>
            </a:extLst>
          </p:cNvPr>
          <p:cNvSpPr txBox="1"/>
          <p:nvPr/>
        </p:nvSpPr>
        <p:spPr>
          <a:xfrm>
            <a:off x="9314933" y="3055959"/>
            <a:ext cx="1701114" cy="3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NRCS Status</a:t>
            </a:r>
          </a:p>
        </p:txBody>
      </p:sp>
    </p:spTree>
    <p:extLst>
      <p:ext uri="{BB962C8B-B14F-4D97-AF65-F5344CB8AC3E}">
        <p14:creationId xmlns:p14="http://schemas.microsoft.com/office/powerpoint/2010/main" val="130811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EB9-4595-0ACE-5BB6-DEAD5865DE9B}"/>
              </a:ext>
            </a:extLst>
          </p:cNvPr>
          <p:cNvSpPr txBox="1">
            <a:spLocks/>
          </p:cNvSpPr>
          <p:nvPr/>
        </p:nvSpPr>
        <p:spPr>
          <a:xfrm>
            <a:off x="399000" y="352779"/>
            <a:ext cx="4994200" cy="728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Hardware BLOCK DIAGRAM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B2BF6-3028-7A5E-7FF0-1DC1827F954A}"/>
              </a:ext>
            </a:extLst>
          </p:cNvPr>
          <p:cNvSpPr/>
          <p:nvPr/>
        </p:nvSpPr>
        <p:spPr>
          <a:xfrm>
            <a:off x="4858526" y="2502841"/>
            <a:ext cx="2310713" cy="32745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MICROCONTROLER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60FB6C-640C-C3B4-6758-A3A55E173035}"/>
              </a:ext>
            </a:extLst>
          </p:cNvPr>
          <p:cNvSpPr/>
          <p:nvPr/>
        </p:nvSpPr>
        <p:spPr>
          <a:xfrm>
            <a:off x="5167446" y="4722863"/>
            <a:ext cx="1692876" cy="95147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69A768-89AD-4FC3-E02E-FCE15E8E3176}"/>
              </a:ext>
            </a:extLst>
          </p:cNvPr>
          <p:cNvSpPr/>
          <p:nvPr/>
        </p:nvSpPr>
        <p:spPr>
          <a:xfrm>
            <a:off x="4646132" y="855914"/>
            <a:ext cx="2739090" cy="10770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CD671-2F5B-6786-D9F8-BD60C89CBFD4}"/>
              </a:ext>
            </a:extLst>
          </p:cNvPr>
          <p:cNvSpPr/>
          <p:nvPr/>
        </p:nvSpPr>
        <p:spPr>
          <a:xfrm>
            <a:off x="5167445" y="2288017"/>
            <a:ext cx="191005" cy="228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5A1E1-8632-6773-6303-A4C5DB895429}"/>
              </a:ext>
            </a:extLst>
          </p:cNvPr>
          <p:cNvSpPr/>
          <p:nvPr/>
        </p:nvSpPr>
        <p:spPr>
          <a:xfrm>
            <a:off x="6650258" y="2288580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74150-3058-4694-4F8D-11ED14306354}"/>
              </a:ext>
            </a:extLst>
          </p:cNvPr>
          <p:cNvSpPr/>
          <p:nvPr/>
        </p:nvSpPr>
        <p:spPr>
          <a:xfrm>
            <a:off x="5660183" y="2288017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C205F-D751-C35B-1E60-947B036C5086}"/>
              </a:ext>
            </a:extLst>
          </p:cNvPr>
          <p:cNvSpPr/>
          <p:nvPr/>
        </p:nvSpPr>
        <p:spPr>
          <a:xfrm>
            <a:off x="6198709" y="228905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E8899-9DA2-89B2-E2D1-FF19A07F4461}"/>
              </a:ext>
            </a:extLst>
          </p:cNvPr>
          <p:cNvSpPr/>
          <p:nvPr/>
        </p:nvSpPr>
        <p:spPr>
          <a:xfrm rot="5400000">
            <a:off x="7175549" y="3202849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42C86E-FA33-3058-98A0-037D6CA2309B}"/>
              </a:ext>
            </a:extLst>
          </p:cNvPr>
          <p:cNvSpPr/>
          <p:nvPr/>
        </p:nvSpPr>
        <p:spPr>
          <a:xfrm rot="5400000">
            <a:off x="7167310" y="4417937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04B03A-AB29-DA6A-8DD0-4D9483402EF4}"/>
              </a:ext>
            </a:extLst>
          </p:cNvPr>
          <p:cNvSpPr/>
          <p:nvPr/>
        </p:nvSpPr>
        <p:spPr>
          <a:xfrm rot="5400000">
            <a:off x="4652443" y="3842822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0E73BA-EE47-0DAA-800B-AE7F93836F5B}"/>
              </a:ext>
            </a:extLst>
          </p:cNvPr>
          <p:cNvSpPr/>
          <p:nvPr/>
        </p:nvSpPr>
        <p:spPr>
          <a:xfrm>
            <a:off x="4636103" y="6096784"/>
            <a:ext cx="2730843" cy="6923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Power Supply 5V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AACA6-AAF3-C19F-FD10-D0A9AE44FB23}"/>
              </a:ext>
            </a:extLst>
          </p:cNvPr>
          <p:cNvCxnSpPr/>
          <p:nvPr/>
        </p:nvCxnSpPr>
        <p:spPr>
          <a:xfrm flipV="1">
            <a:off x="5660183" y="5777381"/>
            <a:ext cx="0" cy="3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0BB78-C786-730F-56D9-249B12272188}"/>
              </a:ext>
            </a:extLst>
          </p:cNvPr>
          <p:cNvCxnSpPr/>
          <p:nvPr/>
        </p:nvCxnSpPr>
        <p:spPr>
          <a:xfrm flipV="1">
            <a:off x="6402071" y="5777381"/>
            <a:ext cx="0" cy="3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66AEF1-511F-CFCE-488C-B525FD751A93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6740907" y="1964757"/>
            <a:ext cx="334856" cy="312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BAFB26-0B08-E6FF-FD6E-43F39F6B719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4924510" y="1949579"/>
            <a:ext cx="357152" cy="319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A17D54-3766-1B2D-C583-D85F4D9F17E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5479158" y="2005311"/>
            <a:ext cx="333820" cy="231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F4A108-E9C1-EBD6-B390-7C6903D5F2C2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6234642" y="2019946"/>
            <a:ext cx="334858" cy="20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EE0C55-EA76-FC03-A53C-3A5FED4AF27F}"/>
              </a:ext>
            </a:extLst>
          </p:cNvPr>
          <p:cNvSpPr txBox="1"/>
          <p:nvPr/>
        </p:nvSpPr>
        <p:spPr>
          <a:xfrm>
            <a:off x="5252402" y="1085232"/>
            <a:ext cx="153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CAN Transceiver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0182D-9EA7-2EE1-5DFF-08952D6953CF}"/>
              </a:ext>
            </a:extLst>
          </p:cNvPr>
          <p:cNvSpPr txBox="1"/>
          <p:nvPr/>
        </p:nvSpPr>
        <p:spPr>
          <a:xfrm>
            <a:off x="4690016" y="1557946"/>
            <a:ext cx="47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BE159-C233-2774-0628-EC98693FFC1F}"/>
              </a:ext>
            </a:extLst>
          </p:cNvPr>
          <p:cNvSpPr txBox="1"/>
          <p:nvPr/>
        </p:nvSpPr>
        <p:spPr>
          <a:xfrm>
            <a:off x="5318662" y="1553418"/>
            <a:ext cx="423219" cy="27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en-IN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492638-3388-BCC6-7FBD-3ABCD85A820B}"/>
              </a:ext>
            </a:extLst>
          </p:cNvPr>
          <p:cNvSpPr txBox="1"/>
          <p:nvPr/>
        </p:nvSpPr>
        <p:spPr>
          <a:xfrm>
            <a:off x="6220336" y="1550851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5D5C45-662A-CC26-A00C-DAC885BB74C9}"/>
              </a:ext>
            </a:extLst>
          </p:cNvPr>
          <p:cNvSpPr txBox="1"/>
          <p:nvPr/>
        </p:nvSpPr>
        <p:spPr>
          <a:xfrm>
            <a:off x="6035300" y="2580800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0DD511-AA56-E073-50B6-44F9EB6C846B}"/>
              </a:ext>
            </a:extLst>
          </p:cNvPr>
          <p:cNvSpPr txBox="1"/>
          <p:nvPr/>
        </p:nvSpPr>
        <p:spPr>
          <a:xfrm>
            <a:off x="6864539" y="1550851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  <a:endParaRPr lang="en-IN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28DDAB-2888-E7EF-4110-1C044FF68690}"/>
              </a:ext>
            </a:extLst>
          </p:cNvPr>
          <p:cNvSpPr txBox="1"/>
          <p:nvPr/>
        </p:nvSpPr>
        <p:spPr>
          <a:xfrm>
            <a:off x="6518442" y="2602002"/>
            <a:ext cx="596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  <a:endParaRPr lang="en-IN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C6359D-FA09-018B-979E-68602251DBF1}"/>
              </a:ext>
            </a:extLst>
          </p:cNvPr>
          <p:cNvSpPr txBox="1"/>
          <p:nvPr/>
        </p:nvSpPr>
        <p:spPr>
          <a:xfrm>
            <a:off x="5590662" y="2602001"/>
            <a:ext cx="505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RB2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1C220-A0B7-D34F-E26A-341CAB5C0869}"/>
              </a:ext>
            </a:extLst>
          </p:cNvPr>
          <p:cNvSpPr txBox="1"/>
          <p:nvPr/>
        </p:nvSpPr>
        <p:spPr>
          <a:xfrm>
            <a:off x="5024934" y="2601659"/>
            <a:ext cx="505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RB3</a:t>
            </a:r>
            <a:endParaRPr lang="en-IN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9D86D2-D48F-3E07-BA3B-3388CB2DA3B7}"/>
              </a:ext>
            </a:extLst>
          </p:cNvPr>
          <p:cNvCxnSpPr>
            <a:stCxn id="15" idx="0"/>
          </p:cNvCxnSpPr>
          <p:nvPr/>
        </p:nvCxnSpPr>
        <p:spPr>
          <a:xfrm flipV="1">
            <a:off x="7385222" y="3299254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20A13-564E-37DE-8F7F-B8992F50D2C4}"/>
              </a:ext>
            </a:extLst>
          </p:cNvPr>
          <p:cNvCxnSpPr/>
          <p:nvPr/>
        </p:nvCxnSpPr>
        <p:spPr>
          <a:xfrm flipV="1">
            <a:off x="7376983" y="4525928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26D1E1-27F3-B66C-FBD1-82866BA0E02D}"/>
              </a:ext>
            </a:extLst>
          </p:cNvPr>
          <p:cNvCxnSpPr/>
          <p:nvPr/>
        </p:nvCxnSpPr>
        <p:spPr>
          <a:xfrm flipV="1">
            <a:off x="3711668" y="3950813"/>
            <a:ext cx="930875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lay 60">
            <a:extLst>
              <a:ext uri="{FF2B5EF4-FFF2-40B4-BE49-F238E27FC236}">
                <a16:creationId xmlns:a16="http://schemas.microsoft.com/office/drawing/2014/main" id="{605631A7-B2C4-0E56-146B-5B78CAC21D64}"/>
              </a:ext>
            </a:extLst>
          </p:cNvPr>
          <p:cNvSpPr/>
          <p:nvPr/>
        </p:nvSpPr>
        <p:spPr>
          <a:xfrm>
            <a:off x="8704720" y="3201429"/>
            <a:ext cx="383059" cy="218824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E3F986-4290-4A0F-7C8E-7E9B648441C3}"/>
              </a:ext>
            </a:extLst>
          </p:cNvPr>
          <p:cNvCxnSpPr/>
          <p:nvPr/>
        </p:nvCxnSpPr>
        <p:spPr>
          <a:xfrm>
            <a:off x="8346379" y="3250861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DE0811-0240-0C50-F648-B45F9403B260}"/>
              </a:ext>
            </a:extLst>
          </p:cNvPr>
          <p:cNvCxnSpPr/>
          <p:nvPr/>
        </p:nvCxnSpPr>
        <p:spPr>
          <a:xfrm>
            <a:off x="8350495" y="3378547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lay 68">
            <a:extLst>
              <a:ext uri="{FF2B5EF4-FFF2-40B4-BE49-F238E27FC236}">
                <a16:creationId xmlns:a16="http://schemas.microsoft.com/office/drawing/2014/main" id="{CE97C352-BE2D-BB4D-5731-C2A7A4657358}"/>
              </a:ext>
            </a:extLst>
          </p:cNvPr>
          <p:cNvSpPr/>
          <p:nvPr/>
        </p:nvSpPr>
        <p:spPr>
          <a:xfrm>
            <a:off x="8704720" y="4408786"/>
            <a:ext cx="383059" cy="218824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C7F8DC-A728-DF6B-CD69-470568A3A2BA}"/>
              </a:ext>
            </a:extLst>
          </p:cNvPr>
          <p:cNvCxnSpPr/>
          <p:nvPr/>
        </p:nvCxnSpPr>
        <p:spPr>
          <a:xfrm>
            <a:off x="8346379" y="4458218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FB7065-4A67-AAC5-F369-BD20A11BD365}"/>
              </a:ext>
            </a:extLst>
          </p:cNvPr>
          <p:cNvCxnSpPr/>
          <p:nvPr/>
        </p:nvCxnSpPr>
        <p:spPr>
          <a:xfrm>
            <a:off x="8350495" y="4585904"/>
            <a:ext cx="345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Buy On Off Push Button Switch online | Lazada.com.my">
            <a:extLst>
              <a:ext uri="{FF2B5EF4-FFF2-40B4-BE49-F238E27FC236}">
                <a16:creationId xmlns:a16="http://schemas.microsoft.com/office/drawing/2014/main" id="{C84AE312-398D-C686-4FD7-D21E9F64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00" y="3603317"/>
            <a:ext cx="873757" cy="8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40A30C9-5794-EDA6-FAFE-FFE0DC763A54}"/>
              </a:ext>
            </a:extLst>
          </p:cNvPr>
          <p:cNvSpPr txBox="1"/>
          <p:nvPr/>
        </p:nvSpPr>
        <p:spPr>
          <a:xfrm>
            <a:off x="9148740" y="3172340"/>
            <a:ext cx="147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 Warning Lamp</a:t>
            </a:r>
            <a:endParaRPr lang="en-IN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2F445D-FCC4-6330-6432-741919E5AC94}"/>
              </a:ext>
            </a:extLst>
          </p:cNvPr>
          <p:cNvSpPr txBox="1"/>
          <p:nvPr/>
        </p:nvSpPr>
        <p:spPr>
          <a:xfrm>
            <a:off x="9224244" y="4379698"/>
            <a:ext cx="1514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RCS status WL</a:t>
            </a:r>
            <a:endParaRPr lang="en-IN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57C972-05D4-51BC-CEB1-0F65D2DC35C6}"/>
              </a:ext>
            </a:extLst>
          </p:cNvPr>
          <p:cNvSpPr txBox="1"/>
          <p:nvPr/>
        </p:nvSpPr>
        <p:spPr>
          <a:xfrm>
            <a:off x="2896100" y="4387428"/>
            <a:ext cx="1075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F3A2EF2-6EF2-4B2E-B848-1585F479ACE6}"/>
              </a:ext>
            </a:extLst>
          </p:cNvPr>
          <p:cNvSpPr/>
          <p:nvPr/>
        </p:nvSpPr>
        <p:spPr>
          <a:xfrm>
            <a:off x="8866947" y="828086"/>
            <a:ext cx="979627" cy="11416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IXXAT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74E51D-6D11-49D2-96CC-FA5B59FC528E}"/>
              </a:ext>
            </a:extLst>
          </p:cNvPr>
          <p:cNvSpPr/>
          <p:nvPr/>
        </p:nvSpPr>
        <p:spPr>
          <a:xfrm rot="5400000">
            <a:off x="6943637" y="651803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29980-6C96-4199-9CE2-6DE1F3BC42B9}"/>
              </a:ext>
            </a:extLst>
          </p:cNvPr>
          <p:cNvSpPr/>
          <p:nvPr/>
        </p:nvSpPr>
        <p:spPr>
          <a:xfrm rot="5400000">
            <a:off x="5001404" y="657655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01D688-5AC6-44E5-A150-B5569FC50005}"/>
              </a:ext>
            </a:extLst>
          </p:cNvPr>
          <p:cNvSpPr txBox="1"/>
          <p:nvPr/>
        </p:nvSpPr>
        <p:spPr>
          <a:xfrm>
            <a:off x="8838234" y="1019518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IN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3F6C74-F0FF-4424-BBF6-AB828446BE2F}"/>
              </a:ext>
            </a:extLst>
          </p:cNvPr>
          <p:cNvSpPr/>
          <p:nvPr/>
        </p:nvSpPr>
        <p:spPr>
          <a:xfrm rot="5400000">
            <a:off x="8662148" y="100527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F08C86-1AFF-4EEF-A3FD-35BDDAD6D0E3}"/>
              </a:ext>
            </a:extLst>
          </p:cNvPr>
          <p:cNvSpPr/>
          <p:nvPr/>
        </p:nvSpPr>
        <p:spPr>
          <a:xfrm rot="5400000">
            <a:off x="8655524" y="1594996"/>
            <a:ext cx="203362" cy="215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CB87F6-95C2-4D85-9FDB-CB26526408A0}"/>
              </a:ext>
            </a:extLst>
          </p:cNvPr>
          <p:cNvSpPr txBox="1"/>
          <p:nvPr/>
        </p:nvSpPr>
        <p:spPr>
          <a:xfrm>
            <a:off x="8844862" y="1556230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C71448-6340-4C9A-B509-47B5031BB554}"/>
              </a:ext>
            </a:extLst>
          </p:cNvPr>
          <p:cNvSpPr txBox="1"/>
          <p:nvPr/>
        </p:nvSpPr>
        <p:spPr>
          <a:xfrm>
            <a:off x="4948715" y="867117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IN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F9CEC9-6631-4774-8C0A-0B7545B986E0}"/>
              </a:ext>
            </a:extLst>
          </p:cNvPr>
          <p:cNvSpPr txBox="1"/>
          <p:nvPr/>
        </p:nvSpPr>
        <p:spPr>
          <a:xfrm>
            <a:off x="6916673" y="847245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IN" sz="12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A4C4E8B-B0FC-437D-B652-4D3DCAC2BF7A}"/>
              </a:ext>
            </a:extLst>
          </p:cNvPr>
          <p:cNvCxnSpPr>
            <a:cxnSpLocks/>
            <a:stCxn id="45" idx="1"/>
            <a:endCxn id="52" idx="2"/>
          </p:cNvCxnSpPr>
          <p:nvPr/>
        </p:nvCxnSpPr>
        <p:spPr>
          <a:xfrm rot="16200000" flipH="1">
            <a:off x="7324829" y="378603"/>
            <a:ext cx="1044874" cy="1603896"/>
          </a:xfrm>
          <a:prstGeom prst="bentConnector4">
            <a:avLst>
              <a:gd name="adj1" fmla="val -21878"/>
              <a:gd name="adj2" fmla="val 53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F0718F-BDC6-4927-87C7-04A65F62BB6E}"/>
              </a:ext>
            </a:extLst>
          </p:cNvPr>
          <p:cNvCxnSpPr>
            <a:cxnSpLocks/>
            <a:stCxn id="46" idx="1"/>
            <a:endCxn id="51" idx="2"/>
          </p:cNvCxnSpPr>
          <p:nvPr/>
        </p:nvCxnSpPr>
        <p:spPr>
          <a:xfrm rot="16200000" flipH="1">
            <a:off x="6654810" y="-887759"/>
            <a:ext cx="449302" cy="3552753"/>
          </a:xfrm>
          <a:prstGeom prst="bentConnector4">
            <a:avLst>
              <a:gd name="adj1" fmla="val -98071"/>
              <a:gd name="adj2" fmla="val 8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50B24B-7121-447D-A7A3-83D324AA1C32}"/>
              </a:ext>
            </a:extLst>
          </p:cNvPr>
          <p:cNvSpPr txBox="1"/>
          <p:nvPr/>
        </p:nvSpPr>
        <p:spPr>
          <a:xfrm>
            <a:off x="5073140" y="193543"/>
            <a:ext cx="96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 High</a:t>
            </a:r>
            <a:endParaRPr lang="en-IN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2CEFA5-CBCB-4AF6-A220-707F168410FA}"/>
              </a:ext>
            </a:extLst>
          </p:cNvPr>
          <p:cNvSpPr txBox="1"/>
          <p:nvPr/>
        </p:nvSpPr>
        <p:spPr>
          <a:xfrm>
            <a:off x="7088949" y="399651"/>
            <a:ext cx="96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AN Low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2066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A3FB-8155-DA6A-7F7B-80E0F62EDDBD}"/>
              </a:ext>
            </a:extLst>
          </p:cNvPr>
          <p:cNvSpPr txBox="1">
            <a:spLocks/>
          </p:cNvSpPr>
          <p:nvPr/>
        </p:nvSpPr>
        <p:spPr>
          <a:xfrm>
            <a:off x="159454" y="46104"/>
            <a:ext cx="4753768" cy="52455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Functional BLOCK 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0AE0BE-4611-AF07-2926-CEBA929FBAB6}"/>
              </a:ext>
            </a:extLst>
          </p:cNvPr>
          <p:cNvSpPr/>
          <p:nvPr/>
        </p:nvSpPr>
        <p:spPr>
          <a:xfrm>
            <a:off x="4950042" y="2332209"/>
            <a:ext cx="2802662" cy="40809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CC_main(){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system_initialization()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CAN_initialization()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CC_status()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C6A2-32A6-3B97-CB62-CDB5F6215DB0}"/>
              </a:ext>
            </a:extLst>
          </p:cNvPr>
          <p:cNvSpPr/>
          <p:nvPr/>
        </p:nvSpPr>
        <p:spPr>
          <a:xfrm>
            <a:off x="10723090" y="4406470"/>
            <a:ext cx="1197588" cy="7641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filter()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E057D-2C20-01DE-2C05-1400203AC4E1}"/>
              </a:ext>
            </a:extLst>
          </p:cNvPr>
          <p:cNvSpPr/>
          <p:nvPr/>
        </p:nvSpPr>
        <p:spPr>
          <a:xfrm>
            <a:off x="3941487" y="626753"/>
            <a:ext cx="2017110" cy="10434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System_initialization()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8701B-2EF7-0566-324C-6E729D4931AA}"/>
              </a:ext>
            </a:extLst>
          </p:cNvPr>
          <p:cNvSpPr/>
          <p:nvPr/>
        </p:nvSpPr>
        <p:spPr>
          <a:xfrm>
            <a:off x="1671755" y="608180"/>
            <a:ext cx="1896634" cy="11018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Switch()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33675E-1C88-B2D3-8613-07716B3DAA29}"/>
              </a:ext>
            </a:extLst>
          </p:cNvPr>
          <p:cNvSpPr/>
          <p:nvPr/>
        </p:nvSpPr>
        <p:spPr>
          <a:xfrm>
            <a:off x="8602413" y="2768897"/>
            <a:ext cx="1896634" cy="9970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warning_led()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4B060-5486-62CD-4003-BF894C08AA00}"/>
              </a:ext>
            </a:extLst>
          </p:cNvPr>
          <p:cNvSpPr/>
          <p:nvPr/>
        </p:nvSpPr>
        <p:spPr>
          <a:xfrm>
            <a:off x="1129274" y="4174195"/>
            <a:ext cx="1295264" cy="9021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acc_speed()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23F7E-07A3-6155-97C9-8F6D24696D75}"/>
              </a:ext>
            </a:extLst>
          </p:cNvPr>
          <p:cNvSpPr/>
          <p:nvPr/>
        </p:nvSpPr>
        <p:spPr>
          <a:xfrm>
            <a:off x="8633247" y="4482754"/>
            <a:ext cx="1589902" cy="14980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recieve()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5EE492-488D-2BA8-1BEE-0CB26335B1CC}"/>
              </a:ext>
            </a:extLst>
          </p:cNvPr>
          <p:cNvSpPr/>
          <p:nvPr/>
        </p:nvSpPr>
        <p:spPr>
          <a:xfrm>
            <a:off x="1129274" y="5306545"/>
            <a:ext cx="1589902" cy="1104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transmit()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9C5FB-E371-FB43-F612-1CE4C5A39732}"/>
              </a:ext>
            </a:extLst>
          </p:cNvPr>
          <p:cNvSpPr/>
          <p:nvPr/>
        </p:nvSpPr>
        <p:spPr>
          <a:xfrm>
            <a:off x="7146324" y="626753"/>
            <a:ext cx="1803068" cy="10796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CAN_initialization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5385EE-1224-7997-EA48-7FBFF6EAF3E6}"/>
              </a:ext>
            </a:extLst>
          </p:cNvPr>
          <p:cNvSpPr/>
          <p:nvPr/>
        </p:nvSpPr>
        <p:spPr>
          <a:xfrm>
            <a:off x="10723090" y="5344836"/>
            <a:ext cx="1197588" cy="8058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mask()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EBF43B-1C0D-F70C-D59A-336069551151}"/>
              </a:ext>
            </a:extLst>
          </p:cNvPr>
          <p:cNvSpPr/>
          <p:nvPr/>
        </p:nvSpPr>
        <p:spPr>
          <a:xfrm>
            <a:off x="9595466" y="626753"/>
            <a:ext cx="1680519" cy="10434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Baud_rate()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B956A4-B3CF-4FC0-C810-70B8B5B29F03}"/>
              </a:ext>
            </a:extLst>
          </p:cNvPr>
          <p:cNvSpPr/>
          <p:nvPr/>
        </p:nvSpPr>
        <p:spPr>
          <a:xfrm>
            <a:off x="1636231" y="2670134"/>
            <a:ext cx="1956872" cy="10434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CC_status()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61FC3A-A12A-6B7D-1559-397F04AD9030}"/>
              </a:ext>
            </a:extLst>
          </p:cNvPr>
          <p:cNvCxnSpPr>
            <a:stCxn id="4" idx="1"/>
          </p:cNvCxnSpPr>
          <p:nvPr/>
        </p:nvCxnSpPr>
        <p:spPr>
          <a:xfrm flipH="1">
            <a:off x="10208225" y="4788562"/>
            <a:ext cx="51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7525B-DE1E-B2AF-286C-06F8DA3B3230}"/>
              </a:ext>
            </a:extLst>
          </p:cNvPr>
          <p:cNvCxnSpPr/>
          <p:nvPr/>
        </p:nvCxnSpPr>
        <p:spPr>
          <a:xfrm flipH="1">
            <a:off x="10208224" y="5747757"/>
            <a:ext cx="514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F984E6-9C3C-837C-953E-10315FB46515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8949392" y="1148461"/>
            <a:ext cx="646074" cy="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F3590-07E6-2843-6E64-4A609B696CC5}"/>
              </a:ext>
            </a:extLst>
          </p:cNvPr>
          <p:cNvCxnSpPr>
            <a:cxnSpLocks/>
          </p:cNvCxnSpPr>
          <p:nvPr/>
        </p:nvCxnSpPr>
        <p:spPr>
          <a:xfrm flipH="1">
            <a:off x="7752704" y="5274921"/>
            <a:ext cx="880543" cy="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40C013-6C0E-22AC-3B19-2434342D6427}"/>
              </a:ext>
            </a:extLst>
          </p:cNvPr>
          <p:cNvCxnSpPr>
            <a:cxnSpLocks/>
          </p:cNvCxnSpPr>
          <p:nvPr/>
        </p:nvCxnSpPr>
        <p:spPr>
          <a:xfrm flipH="1">
            <a:off x="7756820" y="3252531"/>
            <a:ext cx="880543" cy="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0F81C1-9FCF-5A7B-39DA-9B51643B7C8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614667" y="1710056"/>
            <a:ext cx="5405" cy="96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E2A353-AA11-3C0F-BC21-11B6639CCB96}"/>
              </a:ext>
            </a:extLst>
          </p:cNvPr>
          <p:cNvCxnSpPr>
            <a:stCxn id="15" idx="3"/>
          </p:cNvCxnSpPr>
          <p:nvPr/>
        </p:nvCxnSpPr>
        <p:spPr>
          <a:xfrm>
            <a:off x="3593103" y="3191842"/>
            <a:ext cx="1356939" cy="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C1DE67-C7C6-80C4-EEDD-F9B6A4FF3775}"/>
              </a:ext>
            </a:extLst>
          </p:cNvPr>
          <p:cNvCxnSpPr>
            <a:cxnSpLocks/>
          </p:cNvCxnSpPr>
          <p:nvPr/>
        </p:nvCxnSpPr>
        <p:spPr>
          <a:xfrm>
            <a:off x="2712560" y="5858792"/>
            <a:ext cx="223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F0DBCBB-0EB8-FD15-11F6-80005B2DBD91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16200000" flipH="1">
            <a:off x="5319687" y="1300523"/>
            <a:ext cx="662040" cy="140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C3765F-2890-23C5-3955-1FCCDFF9DF1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47858" y="1706451"/>
            <a:ext cx="0" cy="29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B02581-B33A-EE74-D8B3-6FC1D6DD6F3A}"/>
              </a:ext>
            </a:extLst>
          </p:cNvPr>
          <p:cNvCxnSpPr/>
          <p:nvPr/>
        </p:nvCxnSpPr>
        <p:spPr>
          <a:xfrm flipH="1">
            <a:off x="6981568" y="2001189"/>
            <a:ext cx="106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CE624-CA0C-F056-2DBE-3AF04C7BF5E0}"/>
              </a:ext>
            </a:extLst>
          </p:cNvPr>
          <p:cNvCxnSpPr/>
          <p:nvPr/>
        </p:nvCxnSpPr>
        <p:spPr>
          <a:xfrm>
            <a:off x="6981568" y="2001189"/>
            <a:ext cx="0" cy="3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A471F3-CBE7-482A-9D10-0C7AB5B9F490}"/>
              </a:ext>
            </a:extLst>
          </p:cNvPr>
          <p:cNvSpPr txBox="1"/>
          <p:nvPr/>
        </p:nvSpPr>
        <p:spPr>
          <a:xfrm>
            <a:off x="5621644" y="698536"/>
            <a:ext cx="2593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32F47A-B8C4-404F-91A7-A331CFD79541}"/>
              </a:ext>
            </a:extLst>
          </p:cNvPr>
          <p:cNvSpPr txBox="1"/>
          <p:nvPr/>
        </p:nvSpPr>
        <p:spPr>
          <a:xfrm flipV="1">
            <a:off x="11661913" y="2812938"/>
            <a:ext cx="258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AADE26-E73B-40C7-80B7-83A24530CB00}"/>
              </a:ext>
            </a:extLst>
          </p:cNvPr>
          <p:cNvSpPr txBox="1"/>
          <p:nvPr/>
        </p:nvSpPr>
        <p:spPr>
          <a:xfrm>
            <a:off x="7308866" y="2484869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C3A65-42BD-4BE1-9C91-46CF14700413}"/>
              </a:ext>
            </a:extLst>
          </p:cNvPr>
          <p:cNvSpPr txBox="1"/>
          <p:nvPr/>
        </p:nvSpPr>
        <p:spPr>
          <a:xfrm>
            <a:off x="10043608" y="2824614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2B5A45-6411-47BB-B028-AFC355EDC7B1}"/>
              </a:ext>
            </a:extLst>
          </p:cNvPr>
          <p:cNvSpPr txBox="1"/>
          <p:nvPr/>
        </p:nvSpPr>
        <p:spPr>
          <a:xfrm>
            <a:off x="9823473" y="4580541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91A1E8-99A6-4937-8894-5B3068AC8EBE}"/>
              </a:ext>
            </a:extLst>
          </p:cNvPr>
          <p:cNvSpPr txBox="1"/>
          <p:nvPr/>
        </p:nvSpPr>
        <p:spPr>
          <a:xfrm>
            <a:off x="3215059" y="2676223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E4F798-080F-4F1B-8288-AAAD765324A8}"/>
              </a:ext>
            </a:extLst>
          </p:cNvPr>
          <p:cNvSpPr txBox="1"/>
          <p:nvPr/>
        </p:nvSpPr>
        <p:spPr>
          <a:xfrm>
            <a:off x="7166014" y="749848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5DA0B0-DB67-41B7-928E-6B90D1222FE3}"/>
              </a:ext>
            </a:extLst>
          </p:cNvPr>
          <p:cNvSpPr txBox="1"/>
          <p:nvPr/>
        </p:nvSpPr>
        <p:spPr>
          <a:xfrm>
            <a:off x="2433176" y="5317680"/>
            <a:ext cx="285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A2FF18-BD14-4715-A8D1-EDBBF8E3C439}"/>
              </a:ext>
            </a:extLst>
          </p:cNvPr>
          <p:cNvSpPr/>
          <p:nvPr/>
        </p:nvSpPr>
        <p:spPr>
          <a:xfrm>
            <a:off x="7989248" y="2897490"/>
            <a:ext cx="376621" cy="3379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99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D98DF2-468D-4F8B-9BE0-F48C8B51CBFE}"/>
              </a:ext>
            </a:extLst>
          </p:cNvPr>
          <p:cNvSpPr/>
          <p:nvPr/>
        </p:nvSpPr>
        <p:spPr>
          <a:xfrm>
            <a:off x="5148466" y="872388"/>
            <a:ext cx="1643271" cy="36933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D168C-1ED5-435A-9129-EFF1AA74FC0C}"/>
              </a:ext>
            </a:extLst>
          </p:cNvPr>
          <p:cNvSpPr/>
          <p:nvPr/>
        </p:nvSpPr>
        <p:spPr>
          <a:xfrm>
            <a:off x="179619" y="10804"/>
            <a:ext cx="4763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SEQUIENTIAL FLOW CHART</a:t>
            </a:r>
            <a:endParaRPr lang="en-IN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65177-4244-457E-90AE-F215C060CF8A}"/>
              </a:ext>
            </a:extLst>
          </p:cNvPr>
          <p:cNvSpPr/>
          <p:nvPr/>
        </p:nvSpPr>
        <p:spPr>
          <a:xfrm>
            <a:off x="4982816" y="1587162"/>
            <a:ext cx="1974572" cy="7353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GIE=1</a:t>
            </a:r>
          </a:p>
          <a:p>
            <a:pPr algn="ctr"/>
            <a:r>
              <a:rPr lang="en-US" sz="1600" dirty="0"/>
              <a:t>PEIE=1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79FCC-8D9A-4EB5-85BF-F37531550CBE}"/>
              </a:ext>
            </a:extLst>
          </p:cNvPr>
          <p:cNvSpPr/>
          <p:nvPr/>
        </p:nvSpPr>
        <p:spPr>
          <a:xfrm>
            <a:off x="4850292" y="2645780"/>
            <a:ext cx="2239619" cy="1671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TRISbits.RC0=0</a:t>
            </a:r>
          </a:p>
          <a:p>
            <a:pPr algn="ctr"/>
            <a:r>
              <a:rPr lang="en-US" sz="1600" dirty="0"/>
              <a:t>TRISbits.RC1=0</a:t>
            </a:r>
            <a:endParaRPr lang="en-IN" sz="1600" dirty="0"/>
          </a:p>
          <a:p>
            <a:pPr algn="ctr"/>
            <a:r>
              <a:rPr lang="en-US" sz="1600" dirty="0"/>
              <a:t>PORTCbits.RC1=0</a:t>
            </a:r>
            <a:endParaRPr lang="en-IN" sz="1600" dirty="0"/>
          </a:p>
          <a:p>
            <a:pPr algn="ctr"/>
            <a:r>
              <a:rPr lang="en-US" sz="1600" dirty="0"/>
              <a:t>LATCbits.LC0=0</a:t>
            </a:r>
          </a:p>
          <a:p>
            <a:pPr algn="ctr"/>
            <a:r>
              <a:rPr lang="en-US" sz="1600" dirty="0"/>
              <a:t>TRISbits.RC0=0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9F17-A105-4E24-83AB-BF0FB191A421}"/>
              </a:ext>
            </a:extLst>
          </p:cNvPr>
          <p:cNvSpPr/>
          <p:nvPr/>
        </p:nvSpPr>
        <p:spPr>
          <a:xfrm>
            <a:off x="4883424" y="4757536"/>
            <a:ext cx="2173355" cy="6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INTCONbits.INTOIE=1</a:t>
            </a:r>
            <a:endParaRPr lang="en-IN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40C41-C10E-4601-8122-C82487487279}"/>
              </a:ext>
            </a:extLst>
          </p:cNvPr>
          <p:cNvSpPr/>
          <p:nvPr/>
        </p:nvSpPr>
        <p:spPr>
          <a:xfrm>
            <a:off x="5135213" y="5806044"/>
            <a:ext cx="1669778" cy="5232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Stop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40840-BD65-465A-8823-76B67EEC100F}"/>
              </a:ext>
            </a:extLst>
          </p:cNvPr>
          <p:cNvSpPr txBox="1"/>
          <p:nvPr/>
        </p:nvSpPr>
        <p:spPr>
          <a:xfrm>
            <a:off x="586769" y="826221"/>
            <a:ext cx="197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INIT</a:t>
            </a:r>
            <a:endParaRPr lang="en-IN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391BD-B507-4030-B5CB-404AA0384E93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5970102" y="1241720"/>
            <a:ext cx="0" cy="34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C4DEC-05EE-4A3B-BFE4-1B468EC990F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70102" y="2322497"/>
            <a:ext cx="0" cy="3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6229EF-2A5E-4F63-BCB7-C72971574C6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70102" y="4316900"/>
            <a:ext cx="0" cy="4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DBF563-85D1-46FB-825C-84BA2AAEDD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70102" y="5393640"/>
            <a:ext cx="0" cy="41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830</Words>
  <Application>Microsoft Office PowerPoint</Application>
  <PresentationFormat>Widescreen</PresentationFormat>
  <Paragraphs>233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Candara Light</vt:lpstr>
      <vt:lpstr>Segoe UI Semibold</vt:lpstr>
      <vt:lpstr>Times New Roman</vt:lpstr>
      <vt:lpstr>Wingdings 3</vt:lpstr>
      <vt:lpstr>Office Theme</vt:lpstr>
      <vt:lpstr>ADAPTIVE CRUISE CONTROL</vt:lpstr>
      <vt:lpstr>Contents </vt:lpstr>
      <vt:lpstr>Introduction</vt:lpstr>
      <vt:lpstr>Requirements</vt:lpstr>
      <vt:lpstr>Requirements</vt:lpstr>
      <vt:lpstr>SYSTEM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EEPROM_WRITE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220</cp:revision>
  <dcterms:created xsi:type="dcterms:W3CDTF">2022-10-07T08:39:59Z</dcterms:created>
  <dcterms:modified xsi:type="dcterms:W3CDTF">2022-09-22T17:42:50Z</dcterms:modified>
</cp:coreProperties>
</file>