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21"/>
  </p:notesMasterIdLst>
  <p:sldIdLst>
    <p:sldId id="256" r:id="rId2"/>
    <p:sldId id="259" r:id="rId3"/>
    <p:sldId id="262" r:id="rId4"/>
    <p:sldId id="265" r:id="rId5"/>
    <p:sldId id="267" r:id="rId6"/>
    <p:sldId id="268" r:id="rId7"/>
    <p:sldId id="269" r:id="rId8"/>
    <p:sldId id="270" r:id="rId9"/>
    <p:sldId id="271" r:id="rId10"/>
    <p:sldId id="275" r:id="rId11"/>
    <p:sldId id="277" r:id="rId12"/>
    <p:sldId id="276" r:id="rId13"/>
    <p:sldId id="278" r:id="rId14"/>
    <p:sldId id="273" r:id="rId15"/>
    <p:sldId id="282" r:id="rId16"/>
    <p:sldId id="272" r:id="rId17"/>
    <p:sldId id="279" r:id="rId18"/>
    <p:sldId id="28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4BEEF-1770-4FDF-A811-3B5D8F3367B5}" v="33" dt="2022-10-09T09:50:21.304"/>
    <p1510:client id="{CBECEB6E-6401-45D4-A519-C14CBBAEB40A}" v="195" dt="2022-10-09T07:57:25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357F1-E786-44B8-9333-D9B9201D25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DC34B6-CD81-4396-BAE9-21A5120F827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en-US" dirty="0"/>
            <a:t> </a:t>
          </a:r>
        </a:p>
      </dgm:t>
    </dgm:pt>
    <dgm:pt modelId="{28CD7DED-50BE-4E3E-BDAA-08600DEFE447}" type="parTrans" cxnId="{10809893-45CD-44C5-AE8A-54897D395740}">
      <dgm:prSet/>
      <dgm:spPr/>
      <dgm:t>
        <a:bodyPr/>
        <a:lstStyle/>
        <a:p>
          <a:endParaRPr lang="en-US"/>
        </a:p>
      </dgm:t>
    </dgm:pt>
    <dgm:pt modelId="{E553212F-784E-4652-9444-839BC7F1312B}" type="sibTrans" cxnId="{10809893-45CD-44C5-AE8A-54897D395740}">
      <dgm:prSet/>
      <dgm:spPr/>
      <dgm:t>
        <a:bodyPr/>
        <a:lstStyle/>
        <a:p>
          <a:endParaRPr lang="en-US"/>
        </a:p>
      </dgm:t>
    </dgm:pt>
    <dgm:pt modelId="{11AECD67-6674-48C8-8C54-A8879698BB9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</a:t>
          </a:r>
        </a:p>
      </dgm:t>
    </dgm:pt>
    <dgm:pt modelId="{488105BB-FF7C-4FF2-B3E6-3997F9A121A5}" type="parTrans" cxnId="{23C5B20E-EE61-4B91-BBE2-D718DEBB871E}">
      <dgm:prSet/>
      <dgm:spPr/>
      <dgm:t>
        <a:bodyPr/>
        <a:lstStyle/>
        <a:p>
          <a:endParaRPr lang="en-US"/>
        </a:p>
      </dgm:t>
    </dgm:pt>
    <dgm:pt modelId="{51684497-6E84-4F6C-B20C-7296B6FD325F}" type="sibTrans" cxnId="{23C5B20E-EE61-4B91-BBE2-D718DEBB871E}">
      <dgm:prSet/>
      <dgm:spPr/>
      <dgm:t>
        <a:bodyPr/>
        <a:lstStyle/>
        <a:p>
          <a:endParaRPr lang="en-US"/>
        </a:p>
      </dgm:t>
    </dgm:pt>
    <dgm:pt modelId="{3E1E84BD-1ED5-4341-B9E6-408B6513968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</a:p>
      </dgm:t>
    </dgm:pt>
    <dgm:pt modelId="{A885C66A-B34B-440F-85E3-5E775E3E4904}" type="parTrans" cxnId="{5DC15CFA-E51A-4003-807E-0BF25DC609E4}">
      <dgm:prSet/>
      <dgm:spPr/>
      <dgm:t>
        <a:bodyPr/>
        <a:lstStyle/>
        <a:p>
          <a:endParaRPr lang="en-US"/>
        </a:p>
      </dgm:t>
    </dgm:pt>
    <dgm:pt modelId="{A161D788-1BEE-48CD-84FC-E88D0759E258}" type="sibTrans" cxnId="{5DC15CFA-E51A-4003-807E-0BF25DC609E4}">
      <dgm:prSet/>
      <dgm:spPr/>
      <dgm:t>
        <a:bodyPr/>
        <a:lstStyle/>
        <a:p>
          <a:endParaRPr lang="en-US"/>
        </a:p>
      </dgm:t>
    </dgm:pt>
    <dgm:pt modelId="{E30F7406-7B7D-4840-8835-826F9A1B46F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System block diagram</a:t>
          </a:r>
        </a:p>
      </dgm:t>
    </dgm:pt>
    <dgm:pt modelId="{D3649DEB-ACC9-43C7-BAE3-934BEAF67DCE}" type="parTrans" cxnId="{F15B4F0F-6932-4A2A-9E73-A5C41A49E4E4}">
      <dgm:prSet/>
      <dgm:spPr/>
      <dgm:t>
        <a:bodyPr/>
        <a:lstStyle/>
        <a:p>
          <a:endParaRPr lang="en-US"/>
        </a:p>
      </dgm:t>
    </dgm:pt>
    <dgm:pt modelId="{2FA3E2BF-178F-4CA1-A9B8-5657FAA64746}" type="sibTrans" cxnId="{F15B4F0F-6932-4A2A-9E73-A5C41A49E4E4}">
      <dgm:prSet/>
      <dgm:spPr/>
      <dgm:t>
        <a:bodyPr/>
        <a:lstStyle/>
        <a:p>
          <a:endParaRPr lang="en-US"/>
        </a:p>
      </dgm:t>
    </dgm:pt>
    <dgm:pt modelId="{18622AFE-003A-4DE6-84FD-E54906DB604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Hardware block diagram</a:t>
          </a:r>
        </a:p>
      </dgm:t>
    </dgm:pt>
    <dgm:pt modelId="{D1449EF2-3AC5-4620-B9B5-E6B7FAEC6519}" type="parTrans" cxnId="{CD4A71F6-F5A8-43BB-A637-5A73A617D53E}">
      <dgm:prSet/>
      <dgm:spPr/>
      <dgm:t>
        <a:bodyPr/>
        <a:lstStyle/>
        <a:p>
          <a:endParaRPr lang="en-US"/>
        </a:p>
      </dgm:t>
    </dgm:pt>
    <dgm:pt modelId="{B78E43EB-4A02-4DE2-A868-443565004359}" type="sibTrans" cxnId="{CD4A71F6-F5A8-43BB-A637-5A73A617D53E}">
      <dgm:prSet/>
      <dgm:spPr/>
      <dgm:t>
        <a:bodyPr/>
        <a:lstStyle/>
        <a:p>
          <a:endParaRPr lang="en-US"/>
        </a:p>
      </dgm:t>
    </dgm:pt>
    <dgm:pt modelId="{91A8EFE8-667A-4920-A4E2-4D6F362315A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block diagram</a:t>
          </a:r>
        </a:p>
      </dgm:t>
    </dgm:pt>
    <dgm:pt modelId="{AE5FA196-747E-474B-A874-0BA01D44BAE8}" type="parTrans" cxnId="{41AC9FCC-E4A2-41A2-AA4B-C66DED3D1F5A}">
      <dgm:prSet/>
      <dgm:spPr/>
      <dgm:t>
        <a:bodyPr/>
        <a:lstStyle/>
        <a:p>
          <a:endParaRPr lang="en-US"/>
        </a:p>
      </dgm:t>
    </dgm:pt>
    <dgm:pt modelId="{831B7771-0381-4298-A386-A5D9182289CE}" type="sibTrans" cxnId="{41AC9FCC-E4A2-41A2-AA4B-C66DED3D1F5A}">
      <dgm:prSet/>
      <dgm:spPr/>
      <dgm:t>
        <a:bodyPr/>
        <a:lstStyle/>
        <a:p>
          <a:endParaRPr lang="en-US"/>
        </a:p>
      </dgm:t>
    </dgm:pt>
    <dgm:pt modelId="{39C45059-614C-43E1-B05F-4BA96EE3A38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Sequential flowchart</a:t>
          </a:r>
        </a:p>
      </dgm:t>
    </dgm:pt>
    <dgm:pt modelId="{01DA5FF2-85C5-42F4-A925-D8AD3E9B2C2B}" type="parTrans" cxnId="{312DD8D4-9E99-4D21-9222-4BC6AE537F19}">
      <dgm:prSet/>
      <dgm:spPr/>
      <dgm:t>
        <a:bodyPr/>
        <a:lstStyle/>
        <a:p>
          <a:endParaRPr lang="en-US"/>
        </a:p>
      </dgm:t>
    </dgm:pt>
    <dgm:pt modelId="{97E2192F-F9D6-4CBE-8D4D-0CD71D0AB01B}" type="sibTrans" cxnId="{312DD8D4-9E99-4D21-9222-4BC6AE537F19}">
      <dgm:prSet/>
      <dgm:spPr/>
      <dgm:t>
        <a:bodyPr/>
        <a:lstStyle/>
        <a:p>
          <a:endParaRPr lang="en-US"/>
        </a:p>
      </dgm:t>
    </dgm:pt>
    <dgm:pt modelId="{ACD87C44-9650-4470-97E7-E5E630787D72}" type="pres">
      <dgm:prSet presAssocID="{21B357F1-E786-44B8-9333-D9B9201D25DB}" presName="linear" presStyleCnt="0">
        <dgm:presLayoutVars>
          <dgm:animLvl val="lvl"/>
          <dgm:resizeHandles val="exact"/>
        </dgm:presLayoutVars>
      </dgm:prSet>
      <dgm:spPr/>
    </dgm:pt>
    <dgm:pt modelId="{7AEDAAB2-C7B4-46E3-885F-226DDA5ACB59}" type="pres">
      <dgm:prSet presAssocID="{6ADC34B6-CD81-4396-BAE9-21A5120F82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5C8605-D18C-4485-96E2-AC3817C2E290}" type="pres">
      <dgm:prSet presAssocID="{E553212F-784E-4652-9444-839BC7F1312B}" presName="spacer" presStyleCnt="0"/>
      <dgm:spPr/>
    </dgm:pt>
    <dgm:pt modelId="{809ABE02-6C38-4145-8899-84C1DAB37358}" type="pres">
      <dgm:prSet presAssocID="{11AECD67-6674-48C8-8C54-A8879698BB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0B1DB-9412-4573-9459-1FD10CB891B5}" type="pres">
      <dgm:prSet presAssocID="{51684497-6E84-4F6C-B20C-7296B6FD325F}" presName="spacer" presStyleCnt="0"/>
      <dgm:spPr/>
    </dgm:pt>
    <dgm:pt modelId="{848FAF5F-76CB-4562-9F1C-BDDF8B2F65D2}" type="pres">
      <dgm:prSet presAssocID="{3E1E84BD-1ED5-4341-B9E6-408B651396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56A62C-24FA-416E-963E-AEA2DBC6CAA4}" type="pres">
      <dgm:prSet presAssocID="{3E1E84BD-1ED5-4341-B9E6-408B651396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3C5B20E-EE61-4B91-BBE2-D718DEBB871E}" srcId="{21B357F1-E786-44B8-9333-D9B9201D25DB}" destId="{11AECD67-6674-48C8-8C54-A8879698BB9B}" srcOrd="1" destOrd="0" parTransId="{488105BB-FF7C-4FF2-B3E6-3997F9A121A5}" sibTransId="{51684497-6E84-4F6C-B20C-7296B6FD325F}"/>
    <dgm:cxn modelId="{F15B4F0F-6932-4A2A-9E73-A5C41A49E4E4}" srcId="{3E1E84BD-1ED5-4341-B9E6-408B6513968C}" destId="{E30F7406-7B7D-4840-8835-826F9A1B46FC}" srcOrd="0" destOrd="0" parTransId="{D3649DEB-ACC9-43C7-BAE3-934BEAF67DCE}" sibTransId="{2FA3E2BF-178F-4CA1-A9B8-5657FAA64746}"/>
    <dgm:cxn modelId="{1CF8FD12-D90B-4778-BB7C-B5282A1BF38A}" type="presOf" srcId="{3E1E84BD-1ED5-4341-B9E6-408B6513968C}" destId="{848FAF5F-76CB-4562-9F1C-BDDF8B2F65D2}" srcOrd="0" destOrd="0" presId="urn:microsoft.com/office/officeart/2005/8/layout/vList2"/>
    <dgm:cxn modelId="{0CAC915E-CFB8-463C-B4C6-D5D7E184CA47}" type="presOf" srcId="{21B357F1-E786-44B8-9333-D9B9201D25DB}" destId="{ACD87C44-9650-4470-97E7-E5E630787D72}" srcOrd="0" destOrd="0" presId="urn:microsoft.com/office/officeart/2005/8/layout/vList2"/>
    <dgm:cxn modelId="{2034AB4F-B83D-4922-A4AB-A3268FEFCC2D}" type="presOf" srcId="{18622AFE-003A-4DE6-84FD-E54906DB6042}" destId="{3756A62C-24FA-416E-963E-AEA2DBC6CAA4}" srcOrd="0" destOrd="1" presId="urn:microsoft.com/office/officeart/2005/8/layout/vList2"/>
    <dgm:cxn modelId="{6209E083-2770-4A97-A805-38E65CA69A40}" type="presOf" srcId="{E30F7406-7B7D-4840-8835-826F9A1B46FC}" destId="{3756A62C-24FA-416E-963E-AEA2DBC6CAA4}" srcOrd="0" destOrd="0" presId="urn:microsoft.com/office/officeart/2005/8/layout/vList2"/>
    <dgm:cxn modelId="{2F3BFC88-1FF6-417D-B74A-4219999961C6}" type="presOf" srcId="{6ADC34B6-CD81-4396-BAE9-21A5120F827F}" destId="{7AEDAAB2-C7B4-46E3-885F-226DDA5ACB59}" srcOrd="0" destOrd="0" presId="urn:microsoft.com/office/officeart/2005/8/layout/vList2"/>
    <dgm:cxn modelId="{10809893-45CD-44C5-AE8A-54897D395740}" srcId="{21B357F1-E786-44B8-9333-D9B9201D25DB}" destId="{6ADC34B6-CD81-4396-BAE9-21A5120F827F}" srcOrd="0" destOrd="0" parTransId="{28CD7DED-50BE-4E3E-BDAA-08600DEFE447}" sibTransId="{E553212F-784E-4652-9444-839BC7F1312B}"/>
    <dgm:cxn modelId="{5CA66E97-540C-47BD-A543-BC1082789F78}" type="presOf" srcId="{11AECD67-6674-48C8-8C54-A8879698BB9B}" destId="{809ABE02-6C38-4145-8899-84C1DAB37358}" srcOrd="0" destOrd="0" presId="urn:microsoft.com/office/officeart/2005/8/layout/vList2"/>
    <dgm:cxn modelId="{41AC9FCC-E4A2-41A2-AA4B-C66DED3D1F5A}" srcId="{3E1E84BD-1ED5-4341-B9E6-408B6513968C}" destId="{91A8EFE8-667A-4920-A4E2-4D6F362315A2}" srcOrd="2" destOrd="0" parTransId="{AE5FA196-747E-474B-A874-0BA01D44BAE8}" sibTransId="{831B7771-0381-4298-A386-A5D9182289CE}"/>
    <dgm:cxn modelId="{312DD8D4-9E99-4D21-9222-4BC6AE537F19}" srcId="{3E1E84BD-1ED5-4341-B9E6-408B6513968C}" destId="{39C45059-614C-43E1-B05F-4BA96EE3A38E}" srcOrd="3" destOrd="0" parTransId="{01DA5FF2-85C5-42F4-A925-D8AD3E9B2C2B}" sibTransId="{97E2192F-F9D6-4CBE-8D4D-0CD71D0AB01B}"/>
    <dgm:cxn modelId="{C4BA92D8-1D07-46F7-8A94-DF8B98260CE9}" type="presOf" srcId="{39C45059-614C-43E1-B05F-4BA96EE3A38E}" destId="{3756A62C-24FA-416E-963E-AEA2DBC6CAA4}" srcOrd="0" destOrd="3" presId="urn:microsoft.com/office/officeart/2005/8/layout/vList2"/>
    <dgm:cxn modelId="{BC9B82D9-410C-4958-ACD6-0CF09574CA07}" type="presOf" srcId="{91A8EFE8-667A-4920-A4E2-4D6F362315A2}" destId="{3756A62C-24FA-416E-963E-AEA2DBC6CAA4}" srcOrd="0" destOrd="2" presId="urn:microsoft.com/office/officeart/2005/8/layout/vList2"/>
    <dgm:cxn modelId="{CD4A71F6-F5A8-43BB-A637-5A73A617D53E}" srcId="{3E1E84BD-1ED5-4341-B9E6-408B6513968C}" destId="{18622AFE-003A-4DE6-84FD-E54906DB6042}" srcOrd="1" destOrd="0" parTransId="{D1449EF2-3AC5-4620-B9B5-E6B7FAEC6519}" sibTransId="{B78E43EB-4A02-4DE2-A868-443565004359}"/>
    <dgm:cxn modelId="{5DC15CFA-E51A-4003-807E-0BF25DC609E4}" srcId="{21B357F1-E786-44B8-9333-D9B9201D25DB}" destId="{3E1E84BD-1ED5-4341-B9E6-408B6513968C}" srcOrd="2" destOrd="0" parTransId="{A885C66A-B34B-440F-85E3-5E775E3E4904}" sibTransId="{A161D788-1BEE-48CD-84FC-E88D0759E258}"/>
    <dgm:cxn modelId="{9BFF949A-F343-4BB5-86C8-8D62BF5CAE6B}" type="presParOf" srcId="{ACD87C44-9650-4470-97E7-E5E630787D72}" destId="{7AEDAAB2-C7B4-46E3-885F-226DDA5ACB59}" srcOrd="0" destOrd="0" presId="urn:microsoft.com/office/officeart/2005/8/layout/vList2"/>
    <dgm:cxn modelId="{4AB52C09-569E-4505-B0E8-231AA3AAA8E0}" type="presParOf" srcId="{ACD87C44-9650-4470-97E7-E5E630787D72}" destId="{FD5C8605-D18C-4485-96E2-AC3817C2E290}" srcOrd="1" destOrd="0" presId="urn:microsoft.com/office/officeart/2005/8/layout/vList2"/>
    <dgm:cxn modelId="{B6134D2C-99F6-4367-869E-627DF4016137}" type="presParOf" srcId="{ACD87C44-9650-4470-97E7-E5E630787D72}" destId="{809ABE02-6C38-4145-8899-84C1DAB37358}" srcOrd="2" destOrd="0" presId="urn:microsoft.com/office/officeart/2005/8/layout/vList2"/>
    <dgm:cxn modelId="{9C903880-A066-40B7-915B-B3659899A5E5}" type="presParOf" srcId="{ACD87C44-9650-4470-97E7-E5E630787D72}" destId="{2B40B1DB-9412-4573-9459-1FD10CB891B5}" srcOrd="3" destOrd="0" presId="urn:microsoft.com/office/officeart/2005/8/layout/vList2"/>
    <dgm:cxn modelId="{88EB98CD-40F6-4C42-B136-D121CAD1FB12}" type="presParOf" srcId="{ACD87C44-9650-4470-97E7-E5E630787D72}" destId="{848FAF5F-76CB-4562-9F1C-BDDF8B2F65D2}" srcOrd="4" destOrd="0" presId="urn:microsoft.com/office/officeart/2005/8/layout/vList2"/>
    <dgm:cxn modelId="{8C637907-DC83-4617-B2B2-8D9B4F7DCD4C}" type="presParOf" srcId="{ACD87C44-9650-4470-97E7-E5E630787D72}" destId="{3756A62C-24FA-416E-963E-AEA2DBC6CAA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669DB-732E-4853-B09C-D754778848B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C2F46A-2075-4469-B45D-BECBC028199D}">
      <dgm:prSet custT="1"/>
      <dgm:spPr>
        <a:solidFill>
          <a:schemeClr val="accent1"/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Cruise control is a system, which automatically controls the speed of vehicle and maintain the distance with others vehicle.</a:t>
          </a:r>
        </a:p>
      </dgm:t>
    </dgm:pt>
    <dgm:pt modelId="{6BA5EDE9-F3C0-46AB-931B-1562328DF0B9}" type="parTrans" cxnId="{4CB9FED2-5319-4101-853B-68D5D1A2FBFC}">
      <dgm:prSet/>
      <dgm:spPr/>
      <dgm:t>
        <a:bodyPr/>
        <a:lstStyle/>
        <a:p>
          <a:endParaRPr lang="en-US"/>
        </a:p>
      </dgm:t>
    </dgm:pt>
    <dgm:pt modelId="{AC76E942-53B0-4852-89C0-403D6EF2751D}" type="sibTrans" cxnId="{4CB9FED2-5319-4101-853B-68D5D1A2FBFC}">
      <dgm:prSet/>
      <dgm:spPr/>
      <dgm:t>
        <a:bodyPr/>
        <a:lstStyle/>
        <a:p>
          <a:endParaRPr lang="en-US"/>
        </a:p>
      </dgm:t>
    </dgm:pt>
    <dgm:pt modelId="{46E71919-938F-42E5-9022-16F5E75B581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basic operation of cruise controller is to sense the speed of the vehicle, compare this speed of a desired reference and then accelerate or deaccelerate the car as required.</a:t>
          </a:r>
        </a:p>
      </dgm:t>
    </dgm:pt>
    <dgm:pt modelId="{E7BE9EDE-DD15-4495-A62E-27D78903FC03}" type="parTrans" cxnId="{16EAC539-0522-4D95-808C-61B52A3D56C7}">
      <dgm:prSet/>
      <dgm:spPr/>
      <dgm:t>
        <a:bodyPr/>
        <a:lstStyle/>
        <a:p>
          <a:endParaRPr lang="en-US"/>
        </a:p>
      </dgm:t>
    </dgm:pt>
    <dgm:pt modelId="{4DFF456C-0C06-4090-A1AD-40A04D026C27}" type="sibTrans" cxnId="{16EAC539-0522-4D95-808C-61B52A3D56C7}">
      <dgm:prSet/>
      <dgm:spPr/>
      <dgm:t>
        <a:bodyPr/>
        <a:lstStyle/>
        <a:p>
          <a:endParaRPr lang="en-US"/>
        </a:p>
      </dgm:t>
    </dgm:pt>
    <dgm:pt modelId="{1632B3A9-E73A-4A65-AF3D-1081D62F30E8}" type="pres">
      <dgm:prSet presAssocID="{529669DB-732E-4853-B09C-D754778848B6}" presName="outerComposite" presStyleCnt="0">
        <dgm:presLayoutVars>
          <dgm:chMax val="5"/>
          <dgm:dir/>
          <dgm:resizeHandles val="exact"/>
        </dgm:presLayoutVars>
      </dgm:prSet>
      <dgm:spPr/>
    </dgm:pt>
    <dgm:pt modelId="{E486CF31-FD88-4A50-9E14-DD399A096917}" type="pres">
      <dgm:prSet presAssocID="{529669DB-732E-4853-B09C-D754778848B6}" presName="dummyMaxCanvas" presStyleCnt="0">
        <dgm:presLayoutVars/>
      </dgm:prSet>
      <dgm:spPr/>
    </dgm:pt>
    <dgm:pt modelId="{F67557B8-6B70-4B86-8E1D-A312D1595B3F}" type="pres">
      <dgm:prSet presAssocID="{529669DB-732E-4853-B09C-D754778848B6}" presName="TwoNodes_1" presStyleLbl="node1" presStyleIdx="0" presStyleCnt="2" custScaleX="102327" custScaleY="105458">
        <dgm:presLayoutVars>
          <dgm:bulletEnabled val="1"/>
        </dgm:presLayoutVars>
      </dgm:prSet>
      <dgm:spPr/>
    </dgm:pt>
    <dgm:pt modelId="{BC83B204-33F2-4D7A-B38D-9E822A7E8117}" type="pres">
      <dgm:prSet presAssocID="{529669DB-732E-4853-B09C-D754778848B6}" presName="TwoNodes_2" presStyleLbl="node1" presStyleIdx="1" presStyleCnt="2" custScaleX="96870" custScaleY="101674" custLinFactNeighborX="1619" custLinFactNeighborY="35807">
        <dgm:presLayoutVars>
          <dgm:bulletEnabled val="1"/>
        </dgm:presLayoutVars>
      </dgm:prSet>
      <dgm:spPr/>
    </dgm:pt>
    <dgm:pt modelId="{AF0F6F4B-566C-4398-BE3F-34D1D11B47AA}" type="pres">
      <dgm:prSet presAssocID="{529669DB-732E-4853-B09C-D754778848B6}" presName="TwoConn_1-2" presStyleLbl="fgAccFollowNode1" presStyleIdx="0" presStyleCnt="1">
        <dgm:presLayoutVars>
          <dgm:bulletEnabled val="1"/>
        </dgm:presLayoutVars>
      </dgm:prSet>
      <dgm:spPr/>
    </dgm:pt>
    <dgm:pt modelId="{D498B891-3D5E-42C8-AEDE-9387D6C339D4}" type="pres">
      <dgm:prSet presAssocID="{529669DB-732E-4853-B09C-D754778848B6}" presName="TwoNodes_1_text" presStyleLbl="node1" presStyleIdx="1" presStyleCnt="2">
        <dgm:presLayoutVars>
          <dgm:bulletEnabled val="1"/>
        </dgm:presLayoutVars>
      </dgm:prSet>
      <dgm:spPr/>
    </dgm:pt>
    <dgm:pt modelId="{CB441759-7279-4CB6-8CCA-E046E3B412A8}" type="pres">
      <dgm:prSet presAssocID="{529669DB-732E-4853-B09C-D754778848B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F3F837-CB15-4246-97D7-84F3E1478FBE}" type="presOf" srcId="{529669DB-732E-4853-B09C-D754778848B6}" destId="{1632B3A9-E73A-4A65-AF3D-1081D62F30E8}" srcOrd="0" destOrd="0" presId="urn:microsoft.com/office/officeart/2005/8/layout/vProcess5"/>
    <dgm:cxn modelId="{16EAC539-0522-4D95-808C-61B52A3D56C7}" srcId="{529669DB-732E-4853-B09C-D754778848B6}" destId="{46E71919-938F-42E5-9022-16F5E75B5818}" srcOrd="1" destOrd="0" parTransId="{E7BE9EDE-DD15-4495-A62E-27D78903FC03}" sibTransId="{4DFF456C-0C06-4090-A1AD-40A04D026C27}"/>
    <dgm:cxn modelId="{8D2BD147-8A9B-4DBC-95D7-24575621F95C}" type="presOf" srcId="{29C2F46A-2075-4469-B45D-BECBC028199D}" destId="{F67557B8-6B70-4B86-8E1D-A312D1595B3F}" srcOrd="0" destOrd="0" presId="urn:microsoft.com/office/officeart/2005/8/layout/vProcess5"/>
    <dgm:cxn modelId="{A018F86C-319A-478E-B5A8-AC25E2B5B956}" type="presOf" srcId="{46E71919-938F-42E5-9022-16F5E75B5818}" destId="{BC83B204-33F2-4D7A-B38D-9E822A7E8117}" srcOrd="0" destOrd="0" presId="urn:microsoft.com/office/officeart/2005/8/layout/vProcess5"/>
    <dgm:cxn modelId="{70BFF74E-E338-4C4D-9BAB-A3B694DCA8BF}" type="presOf" srcId="{AC76E942-53B0-4852-89C0-403D6EF2751D}" destId="{AF0F6F4B-566C-4398-BE3F-34D1D11B47AA}" srcOrd="0" destOrd="0" presId="urn:microsoft.com/office/officeart/2005/8/layout/vProcess5"/>
    <dgm:cxn modelId="{4CB9FED2-5319-4101-853B-68D5D1A2FBFC}" srcId="{529669DB-732E-4853-B09C-D754778848B6}" destId="{29C2F46A-2075-4469-B45D-BECBC028199D}" srcOrd="0" destOrd="0" parTransId="{6BA5EDE9-F3C0-46AB-931B-1562328DF0B9}" sibTransId="{AC76E942-53B0-4852-89C0-403D6EF2751D}"/>
    <dgm:cxn modelId="{9DC65DE0-D73A-4679-AF00-001B2128E941}" type="presOf" srcId="{29C2F46A-2075-4469-B45D-BECBC028199D}" destId="{D498B891-3D5E-42C8-AEDE-9387D6C339D4}" srcOrd="1" destOrd="0" presId="urn:microsoft.com/office/officeart/2005/8/layout/vProcess5"/>
    <dgm:cxn modelId="{5E2199F5-268B-4291-AF7E-80B860EACBA2}" type="presOf" srcId="{46E71919-938F-42E5-9022-16F5E75B5818}" destId="{CB441759-7279-4CB6-8CCA-E046E3B412A8}" srcOrd="1" destOrd="0" presId="urn:microsoft.com/office/officeart/2005/8/layout/vProcess5"/>
    <dgm:cxn modelId="{B294349B-C6FB-4E9D-B982-9A1C68522EBD}" type="presParOf" srcId="{1632B3A9-E73A-4A65-AF3D-1081D62F30E8}" destId="{E486CF31-FD88-4A50-9E14-DD399A096917}" srcOrd="0" destOrd="0" presId="urn:microsoft.com/office/officeart/2005/8/layout/vProcess5"/>
    <dgm:cxn modelId="{FBCB4C34-E078-4920-8E15-9BE227267B9B}" type="presParOf" srcId="{1632B3A9-E73A-4A65-AF3D-1081D62F30E8}" destId="{F67557B8-6B70-4B86-8E1D-A312D1595B3F}" srcOrd="1" destOrd="0" presId="urn:microsoft.com/office/officeart/2005/8/layout/vProcess5"/>
    <dgm:cxn modelId="{0214EE8A-A636-4A04-A43B-2FBE481DCF67}" type="presParOf" srcId="{1632B3A9-E73A-4A65-AF3D-1081D62F30E8}" destId="{BC83B204-33F2-4D7A-B38D-9E822A7E8117}" srcOrd="2" destOrd="0" presId="urn:microsoft.com/office/officeart/2005/8/layout/vProcess5"/>
    <dgm:cxn modelId="{2C1508D9-1D67-49F4-A923-193F7F66F9C3}" type="presParOf" srcId="{1632B3A9-E73A-4A65-AF3D-1081D62F30E8}" destId="{AF0F6F4B-566C-4398-BE3F-34D1D11B47AA}" srcOrd="3" destOrd="0" presId="urn:microsoft.com/office/officeart/2005/8/layout/vProcess5"/>
    <dgm:cxn modelId="{E200D336-F171-4597-BF62-8BBA739D80F9}" type="presParOf" srcId="{1632B3A9-E73A-4A65-AF3D-1081D62F30E8}" destId="{D498B891-3D5E-42C8-AEDE-9387D6C339D4}" srcOrd="4" destOrd="0" presId="urn:microsoft.com/office/officeart/2005/8/layout/vProcess5"/>
    <dgm:cxn modelId="{4C8928D9-9D7A-4822-8F9A-926B31202B76}" type="presParOf" srcId="{1632B3A9-E73A-4A65-AF3D-1081D62F30E8}" destId="{CB441759-7279-4CB6-8CCA-E046E3B412A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DAAB2-C7B4-46E3-885F-226DDA5ACB59}">
      <dsp:nvSpPr>
        <dsp:cNvPr id="0" name=""/>
        <dsp:cNvSpPr/>
      </dsp:nvSpPr>
      <dsp:spPr>
        <a:xfrm>
          <a:off x="0" y="62154"/>
          <a:ext cx="7011873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r>
            <a:rPr lang="en-US" sz="3200" kern="1200" dirty="0"/>
            <a:t> </a:t>
          </a:r>
        </a:p>
      </dsp:txBody>
      <dsp:txXfrm>
        <a:off x="37467" y="99621"/>
        <a:ext cx="6936939" cy="692586"/>
      </dsp:txXfrm>
    </dsp:sp>
    <dsp:sp modelId="{809ABE02-6C38-4145-8899-84C1DAB37358}">
      <dsp:nvSpPr>
        <dsp:cNvPr id="0" name=""/>
        <dsp:cNvSpPr/>
      </dsp:nvSpPr>
      <dsp:spPr>
        <a:xfrm>
          <a:off x="0" y="921835"/>
          <a:ext cx="7011873" cy="7675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</a:t>
          </a:r>
        </a:p>
      </dsp:txBody>
      <dsp:txXfrm>
        <a:off x="37467" y="959302"/>
        <a:ext cx="6936939" cy="692586"/>
      </dsp:txXfrm>
    </dsp:sp>
    <dsp:sp modelId="{848FAF5F-76CB-4562-9F1C-BDDF8B2F65D2}">
      <dsp:nvSpPr>
        <dsp:cNvPr id="0" name=""/>
        <dsp:cNvSpPr/>
      </dsp:nvSpPr>
      <dsp:spPr>
        <a:xfrm>
          <a:off x="0" y="1781515"/>
          <a:ext cx="7011873" cy="7675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</a:p>
      </dsp:txBody>
      <dsp:txXfrm>
        <a:off x="37467" y="1818982"/>
        <a:ext cx="6936939" cy="692586"/>
      </dsp:txXfrm>
    </dsp:sp>
    <dsp:sp modelId="{3756A62C-24FA-416E-963E-AEA2DBC6CAA4}">
      <dsp:nvSpPr>
        <dsp:cNvPr id="0" name=""/>
        <dsp:cNvSpPr/>
      </dsp:nvSpPr>
      <dsp:spPr>
        <a:xfrm>
          <a:off x="0" y="2549035"/>
          <a:ext cx="7011873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2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block diagram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block diagram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block diagram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Sequential flowchart</a:t>
          </a:r>
        </a:p>
      </dsp:txBody>
      <dsp:txXfrm>
        <a:off x="0" y="2549035"/>
        <a:ext cx="7011873" cy="162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7B8-6B70-4B86-8E1D-A312D1595B3F}">
      <dsp:nvSpPr>
        <dsp:cNvPr id="0" name=""/>
        <dsp:cNvSpPr/>
      </dsp:nvSpPr>
      <dsp:spPr>
        <a:xfrm>
          <a:off x="-48927" y="-38225"/>
          <a:ext cx="8606115" cy="226087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Cruise control is a system, which automatically controls the speed of vehicle and maintain the distance with others vehicle.</a:t>
          </a:r>
        </a:p>
      </dsp:txBody>
      <dsp:txXfrm>
        <a:off x="17292" y="27994"/>
        <a:ext cx="6334767" cy="2128440"/>
      </dsp:txXfrm>
    </dsp:sp>
    <dsp:sp modelId="{BC83B204-33F2-4D7A-B38D-9E822A7E8117}">
      <dsp:nvSpPr>
        <dsp:cNvPr id="0" name=""/>
        <dsp:cNvSpPr/>
      </dsp:nvSpPr>
      <dsp:spPr>
        <a:xfrm>
          <a:off x="1747434" y="2622617"/>
          <a:ext cx="8147160" cy="2179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basic operation of cruise controller is to sense the speed of the vehicle, compare this speed of a desired reference and then accelerate or deaccelerate the car as required.</a:t>
          </a:r>
        </a:p>
      </dsp:txBody>
      <dsp:txXfrm>
        <a:off x="1811277" y="2686460"/>
        <a:ext cx="5231843" cy="2052068"/>
      </dsp:txXfrm>
    </dsp:sp>
    <dsp:sp modelId="{AF0F6F4B-566C-4398-BE3F-34D1D11B47AA}">
      <dsp:nvSpPr>
        <dsp:cNvPr id="0" name=""/>
        <dsp:cNvSpPr/>
      </dsp:nvSpPr>
      <dsp:spPr>
        <a:xfrm>
          <a:off x="7065820" y="1705597"/>
          <a:ext cx="1393512" cy="1393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79360" y="1705597"/>
        <a:ext cx="766432" cy="1048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9F29-17F6-4B2F-8FA9-780161D11E18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7C2F-32C1-4A8F-A568-FA878BA00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5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3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UV car driving at sunset">
            <a:extLst>
              <a:ext uri="{FF2B5EF4-FFF2-40B4-BE49-F238E27FC236}">
                <a16:creationId xmlns:a16="http://schemas.microsoft.com/office/drawing/2014/main" id="{8392B1FD-7AB9-D7EA-EF5E-77254651B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0" r="19383" b="1"/>
          <a:stretch/>
        </p:blipFill>
        <p:spPr>
          <a:xfrm>
            <a:off x="5100029" y="10"/>
            <a:ext cx="703430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DC32D-2075-4A10-9625-EFF17556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5255"/>
            <a:ext cx="4850559" cy="12808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A51B-F07E-4432-86C6-A519F22BD22F}"/>
              </a:ext>
            </a:extLst>
          </p:cNvPr>
          <p:cNvSpPr txBox="1"/>
          <p:nvPr/>
        </p:nvSpPr>
        <p:spPr>
          <a:xfrm>
            <a:off x="531812" y="2133600"/>
            <a:ext cx="4625882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JAYANT VERMA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KIRAN KUMAR C.R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BHAVANA B.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MB POORNIMA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SAMPADA GHULE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12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DED1A9-24D9-463E-BCC5-F1FDE0B6F032}"/>
              </a:ext>
            </a:extLst>
          </p:cNvPr>
          <p:cNvSpPr/>
          <p:nvPr/>
        </p:nvSpPr>
        <p:spPr>
          <a:xfrm>
            <a:off x="5095458" y="131351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FFD8A-D942-469E-8AAB-32E1A88CAF9B}"/>
              </a:ext>
            </a:extLst>
          </p:cNvPr>
          <p:cNvSpPr/>
          <p:nvPr/>
        </p:nvSpPr>
        <p:spPr>
          <a:xfrm>
            <a:off x="4896676" y="749680"/>
            <a:ext cx="1974572" cy="5250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Receive RB3=Enable</a:t>
            </a:r>
          </a:p>
          <a:p>
            <a:pPr algn="ctr"/>
            <a:r>
              <a:rPr lang="en-US" sz="1400" dirty="0"/>
              <a:t>Transmit RB2=Disable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CA2A-6F50-4E03-A7F3-8F737D2A7839}"/>
              </a:ext>
            </a:extLst>
          </p:cNvPr>
          <p:cNvSpPr/>
          <p:nvPr/>
        </p:nvSpPr>
        <p:spPr>
          <a:xfrm>
            <a:off x="4883425" y="1479211"/>
            <a:ext cx="1974570" cy="4150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Configuration Mode</a:t>
            </a:r>
          </a:p>
          <a:p>
            <a:pPr algn="ctr"/>
            <a:r>
              <a:rPr lang="en-US" sz="1400" dirty="0"/>
              <a:t>CANCON=0x80;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627B-B31E-434F-9A4F-A1514FC82F74}"/>
              </a:ext>
            </a:extLst>
          </p:cNvPr>
          <p:cNvSpPr/>
          <p:nvPr/>
        </p:nvSpPr>
        <p:spPr>
          <a:xfrm>
            <a:off x="5059011" y="6242021"/>
            <a:ext cx="1649897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84082-C35E-46E0-88BB-300879DBDDA5}"/>
              </a:ext>
            </a:extLst>
          </p:cNvPr>
          <p:cNvSpPr txBox="1"/>
          <p:nvPr/>
        </p:nvSpPr>
        <p:spPr>
          <a:xfrm>
            <a:off x="410816" y="186395"/>
            <a:ext cx="327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F057E8-9F8F-4E5F-BDE3-A1D91FCC0A5A}"/>
              </a:ext>
            </a:extLst>
          </p:cNvPr>
          <p:cNvSpPr/>
          <p:nvPr/>
        </p:nvSpPr>
        <p:spPr>
          <a:xfrm>
            <a:off x="4492479" y="2179190"/>
            <a:ext cx="2756460" cy="74623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status CANSTAT !=0x08;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3874F2-EB1D-465C-A3CE-506E615A109A}"/>
              </a:ext>
            </a:extLst>
          </p:cNvPr>
          <p:cNvSpPr/>
          <p:nvPr/>
        </p:nvSpPr>
        <p:spPr>
          <a:xfrm>
            <a:off x="4856922" y="3136668"/>
            <a:ext cx="2027577" cy="837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baud rate</a:t>
            </a:r>
          </a:p>
          <a:p>
            <a:pPr algn="ctr"/>
            <a:r>
              <a:rPr lang="en-US" sz="1400" dirty="0"/>
              <a:t>BRGCON1=0xC1;</a:t>
            </a:r>
          </a:p>
          <a:p>
            <a:pPr algn="ctr"/>
            <a:r>
              <a:rPr lang="en-US" sz="1400" dirty="0"/>
              <a:t>BRGCON2=0xAE;</a:t>
            </a:r>
          </a:p>
          <a:p>
            <a:pPr algn="ctr"/>
            <a:r>
              <a:rPr lang="en-US" sz="1400" dirty="0"/>
              <a:t>BRGCON3=0x45;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6EC7D7-260E-4673-A1EE-CCE5A4A33F0E}"/>
              </a:ext>
            </a:extLst>
          </p:cNvPr>
          <p:cNvSpPr/>
          <p:nvPr/>
        </p:nvSpPr>
        <p:spPr>
          <a:xfrm>
            <a:off x="4797280" y="4956251"/>
            <a:ext cx="2239624" cy="424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r>
              <a:rPr lang="en-US" sz="1200" dirty="0"/>
              <a:t>CAN I/O CONTROL REGISTER CIOCON=0x20;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F3085B-FC76-437D-BFC3-7C672D9BE039}"/>
              </a:ext>
            </a:extLst>
          </p:cNvPr>
          <p:cNvSpPr/>
          <p:nvPr/>
        </p:nvSpPr>
        <p:spPr>
          <a:xfrm>
            <a:off x="4936430" y="5594708"/>
            <a:ext cx="1974572" cy="390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to Normal Mode</a:t>
            </a:r>
          </a:p>
          <a:p>
            <a:pPr algn="ctr"/>
            <a:r>
              <a:rPr lang="en-US" sz="1400" dirty="0"/>
              <a:t>CANCON=0x00;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65E3A1-8D0B-4FBF-B920-F9E2D7922B7E}"/>
              </a:ext>
            </a:extLst>
          </p:cNvPr>
          <p:cNvCxnSpPr>
            <a:endCxn id="4" idx="0"/>
          </p:cNvCxnSpPr>
          <p:nvPr/>
        </p:nvCxnSpPr>
        <p:spPr>
          <a:xfrm>
            <a:off x="5883961" y="527186"/>
            <a:ext cx="1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2BCA39-A97F-46C3-BB23-B4C7874B5CC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83962" y="1274732"/>
            <a:ext cx="0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E956B0-7EF5-49F4-8842-3706DF52D970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flipH="1">
            <a:off x="5870709" y="1894262"/>
            <a:ext cx="1" cy="28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A31CB2-0000-473D-8CE3-3D51C885B435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5870709" y="2925420"/>
            <a:ext cx="2" cy="21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CEA245-2D2B-41E9-ABE9-60415E01CDF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883960" y="6003241"/>
            <a:ext cx="0" cy="23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7DAD9E-CA0E-4700-B537-3EB5D8296247}"/>
              </a:ext>
            </a:extLst>
          </p:cNvPr>
          <p:cNvCxnSpPr>
            <a:stCxn id="38" idx="2"/>
          </p:cNvCxnSpPr>
          <p:nvPr/>
        </p:nvCxnSpPr>
        <p:spPr>
          <a:xfrm>
            <a:off x="5870711" y="3973928"/>
            <a:ext cx="2" cy="1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9916DE-0CA6-4E7C-B1BC-069D5538408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917092" y="5380389"/>
            <a:ext cx="6624" cy="21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0DFDC-5D37-4358-8406-7FFB3159DB30}"/>
              </a:ext>
            </a:extLst>
          </p:cNvPr>
          <p:cNvSpPr/>
          <p:nvPr/>
        </p:nvSpPr>
        <p:spPr>
          <a:xfrm>
            <a:off x="4797280" y="4187686"/>
            <a:ext cx="2239624" cy="4240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1200" dirty="0"/>
              <a:t>RXBC0Nbits.RXMO=1;</a:t>
            </a:r>
            <a:r>
              <a:rPr lang="en-US" sz="1400" dirty="0"/>
              <a:t> </a:t>
            </a:r>
            <a:r>
              <a:rPr lang="en-US" sz="1200" dirty="0"/>
              <a:t>RXBC0Nbits.RXM1=1 ;</a:t>
            </a:r>
          </a:p>
          <a:p>
            <a:pPr algn="ctr"/>
            <a:r>
              <a:rPr lang="en-US" sz="1200" dirty="0"/>
              <a:t>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076C82-0BF0-47F1-857C-EC549E210679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5917092" y="4611763"/>
            <a:ext cx="0" cy="34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6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9350A8-5785-4012-9871-5977255D1EA0}"/>
              </a:ext>
            </a:extLst>
          </p:cNvPr>
          <p:cNvSpPr/>
          <p:nvPr/>
        </p:nvSpPr>
        <p:spPr>
          <a:xfrm>
            <a:off x="4913239" y="157036"/>
            <a:ext cx="1603514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80BC9D-5298-4C10-B4A0-8247E11F3FDC}"/>
              </a:ext>
            </a:extLst>
          </p:cNvPr>
          <p:cNvSpPr/>
          <p:nvPr/>
        </p:nvSpPr>
        <p:spPr>
          <a:xfrm>
            <a:off x="4846974" y="6096241"/>
            <a:ext cx="1712853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FC603-BE0E-40E0-A9E3-47DC3929F886}"/>
              </a:ext>
            </a:extLst>
          </p:cNvPr>
          <p:cNvSpPr txBox="1"/>
          <p:nvPr/>
        </p:nvSpPr>
        <p:spPr>
          <a:xfrm>
            <a:off x="1013789" y="437487"/>
            <a:ext cx="327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080BF-627A-414C-A0C0-C415C9F01C13}"/>
              </a:ext>
            </a:extLst>
          </p:cNvPr>
          <p:cNvSpPr/>
          <p:nvPr/>
        </p:nvSpPr>
        <p:spPr>
          <a:xfrm>
            <a:off x="4591878" y="2273613"/>
            <a:ext cx="2126974" cy="6816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Standard identifier high</a:t>
            </a:r>
          </a:p>
          <a:p>
            <a:pPr algn="ctr"/>
            <a:r>
              <a:rPr lang="en-US" sz="1200" dirty="0"/>
              <a:t>TXB0SIDH=0X0E;</a:t>
            </a:r>
          </a:p>
          <a:p>
            <a:pPr algn="ctr"/>
            <a:r>
              <a:rPr lang="en-US" sz="1200" dirty="0"/>
              <a:t>standard identifier low</a:t>
            </a:r>
          </a:p>
          <a:p>
            <a:pPr algn="ctr"/>
            <a:r>
              <a:rPr lang="en-US" sz="1200" dirty="0"/>
              <a:t>TXB0SIDL=0XA0;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0E7C1-44F8-4366-9383-81BE90297341}"/>
              </a:ext>
            </a:extLst>
          </p:cNvPr>
          <p:cNvSpPr/>
          <p:nvPr/>
        </p:nvSpPr>
        <p:spPr>
          <a:xfrm>
            <a:off x="4591879" y="3405814"/>
            <a:ext cx="2232990" cy="914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Data length code TXB0DLC=0X08;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33BE87-80CF-4B55-ADFA-ADD8F921194E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711684" y="526368"/>
            <a:ext cx="3312" cy="4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C0B76-7898-4D0B-8E16-D00AD8A4489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08374" y="43202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1FCCD-D7F7-4E8C-8112-B7DAB509936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08374" y="2968487"/>
            <a:ext cx="0" cy="43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A2CC7-5993-4D91-AE09-E1E7C32331B7}"/>
              </a:ext>
            </a:extLst>
          </p:cNvPr>
          <p:cNvSpPr/>
          <p:nvPr/>
        </p:nvSpPr>
        <p:spPr>
          <a:xfrm>
            <a:off x="4638258" y="4784035"/>
            <a:ext cx="2213115" cy="9011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the request sending msgTXB0CON=0X08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C1115-5D63-443F-9333-0DCFFF764142}"/>
              </a:ext>
            </a:extLst>
          </p:cNvPr>
          <p:cNvCxnSpPr>
            <a:stCxn id="30" idx="2"/>
          </p:cNvCxnSpPr>
          <p:nvPr/>
        </p:nvCxnSpPr>
        <p:spPr>
          <a:xfrm flipH="1">
            <a:off x="5738191" y="5685183"/>
            <a:ext cx="6625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05DF7-48C8-4A71-AB1D-4BB6E6B26F44}"/>
              </a:ext>
            </a:extLst>
          </p:cNvPr>
          <p:cNvSpPr/>
          <p:nvPr/>
        </p:nvSpPr>
        <p:spPr>
          <a:xfrm>
            <a:off x="4625008" y="955022"/>
            <a:ext cx="2126974" cy="9400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Standard data frame identifier is 0x75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5A7916-7650-4568-9DA7-A49A4D37D70C}"/>
              </a:ext>
            </a:extLst>
          </p:cNvPr>
          <p:cNvCxnSpPr>
            <a:cxnSpLocks/>
          </p:cNvCxnSpPr>
          <p:nvPr/>
        </p:nvCxnSpPr>
        <p:spPr>
          <a:xfrm>
            <a:off x="5731563" y="1921565"/>
            <a:ext cx="0" cy="3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2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D8FA91-706C-4C10-A1D7-B4B6F1E2DF74}"/>
              </a:ext>
            </a:extLst>
          </p:cNvPr>
          <p:cNvSpPr/>
          <p:nvPr/>
        </p:nvSpPr>
        <p:spPr>
          <a:xfrm>
            <a:off x="5049073" y="560198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3D106-8366-489D-B4C8-3396003B5C94}"/>
              </a:ext>
            </a:extLst>
          </p:cNvPr>
          <p:cNvSpPr/>
          <p:nvPr/>
        </p:nvSpPr>
        <p:spPr>
          <a:xfrm>
            <a:off x="4775753" y="1160261"/>
            <a:ext cx="2335689" cy="542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Receive_1=</a:t>
            </a:r>
            <a:r>
              <a:rPr lang="en-US" sz="1400" dirty="0" err="1"/>
              <a:t>received_speed</a:t>
            </a:r>
            <a:r>
              <a:rPr lang="en-US" sz="1400" dirty="0"/>
              <a:t>()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B3C19-0917-4020-8D0C-19A21187680F}"/>
              </a:ext>
            </a:extLst>
          </p:cNvPr>
          <p:cNvSpPr/>
          <p:nvPr/>
        </p:nvSpPr>
        <p:spPr>
          <a:xfrm>
            <a:off x="5009313" y="5891702"/>
            <a:ext cx="1722787" cy="4115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CBF40-8BBB-415D-B38D-EC19C3BE40F1}"/>
              </a:ext>
            </a:extLst>
          </p:cNvPr>
          <p:cNvSpPr txBox="1"/>
          <p:nvPr/>
        </p:nvSpPr>
        <p:spPr>
          <a:xfrm>
            <a:off x="543338" y="676734"/>
            <a:ext cx="327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Interrupt() ISR1()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214ECBE-CFDD-463F-8F33-ED2DF9B662B6}"/>
              </a:ext>
            </a:extLst>
          </p:cNvPr>
          <p:cNvSpPr/>
          <p:nvPr/>
        </p:nvSpPr>
        <p:spPr>
          <a:xfrm>
            <a:off x="4489174" y="1933723"/>
            <a:ext cx="2763067" cy="104657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If(actual _ speed==reference _speed)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9149C-A860-400C-9A31-C192662E8FCE}"/>
              </a:ext>
            </a:extLst>
          </p:cNvPr>
          <p:cNvSpPr/>
          <p:nvPr/>
        </p:nvSpPr>
        <p:spPr>
          <a:xfrm>
            <a:off x="8368745" y="2280778"/>
            <a:ext cx="2378768" cy="352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 OFF</a:t>
            </a:r>
            <a:endParaRPr lang="en-US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C1FE83-C42D-4BFC-A667-C637DB51C8F0}"/>
              </a:ext>
            </a:extLst>
          </p:cNvPr>
          <p:cNvCxnSpPr>
            <a:stCxn id="2" idx="4"/>
          </p:cNvCxnSpPr>
          <p:nvPr/>
        </p:nvCxnSpPr>
        <p:spPr>
          <a:xfrm flipH="1">
            <a:off x="5870707" y="929530"/>
            <a:ext cx="2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E81DC3-06AE-4967-837A-5C32C7D3FD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70707" y="1702992"/>
            <a:ext cx="1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E7FEB016-435A-4C68-9BB0-9D412DB93819}"/>
              </a:ext>
            </a:extLst>
          </p:cNvPr>
          <p:cNvSpPr/>
          <p:nvPr/>
        </p:nvSpPr>
        <p:spPr>
          <a:xfrm>
            <a:off x="4412136" y="3211025"/>
            <a:ext cx="2917142" cy="104657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If(actual _ speed&lt;reference _speed)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A42B6CF-9FD7-44EE-9584-FAAF1EE6A38F}"/>
              </a:ext>
            </a:extLst>
          </p:cNvPr>
          <p:cNvCxnSpPr>
            <a:stCxn id="8" idx="2"/>
            <a:endCxn id="112" idx="0"/>
          </p:cNvCxnSpPr>
          <p:nvPr/>
        </p:nvCxnSpPr>
        <p:spPr>
          <a:xfrm flipH="1">
            <a:off x="5870707" y="2980294"/>
            <a:ext cx="1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A3E281A-53D0-4D06-8A85-0D2E400F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47" y="4488326"/>
            <a:ext cx="2950720" cy="1066892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665408A-A982-40C2-A667-E7419E50FB2A}"/>
              </a:ext>
            </a:extLst>
          </p:cNvPr>
          <p:cNvCxnSpPr>
            <a:stCxn id="112" idx="2"/>
            <a:endCxn id="120" idx="0"/>
          </p:cNvCxnSpPr>
          <p:nvPr/>
        </p:nvCxnSpPr>
        <p:spPr>
          <a:xfrm>
            <a:off x="5870707" y="4257595"/>
            <a:ext cx="0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34F2A2-06A7-48DF-9094-05171D1D1EA2}"/>
              </a:ext>
            </a:extLst>
          </p:cNvPr>
          <p:cNvSpPr/>
          <p:nvPr/>
        </p:nvSpPr>
        <p:spPr>
          <a:xfrm>
            <a:off x="4585258" y="4598512"/>
            <a:ext cx="27608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If(actual _ </a:t>
            </a:r>
          </a:p>
          <a:p>
            <a:pPr algn="ctr"/>
            <a:r>
              <a:rPr lang="en-US" sz="1400" dirty="0"/>
              <a:t>Speed&gt;reference</a:t>
            </a:r>
          </a:p>
          <a:p>
            <a:pPr algn="ctr"/>
            <a:r>
              <a:rPr lang="en-US" sz="1400" dirty="0"/>
              <a:t> _speed)</a:t>
            </a:r>
            <a:endParaRPr lang="en-IN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A8BC6A4-AB12-4FE2-A5C0-F7EB07A612CF}"/>
              </a:ext>
            </a:extLst>
          </p:cNvPr>
          <p:cNvCxnSpPr>
            <a:stCxn id="120" idx="2"/>
            <a:endCxn id="6" idx="0"/>
          </p:cNvCxnSpPr>
          <p:nvPr/>
        </p:nvCxnSpPr>
        <p:spPr>
          <a:xfrm>
            <a:off x="5870707" y="5555218"/>
            <a:ext cx="0" cy="3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4D3FA0-488C-4DDE-99C6-28DB07BFD3C2}"/>
              </a:ext>
            </a:extLst>
          </p:cNvPr>
          <p:cNvSpPr/>
          <p:nvPr/>
        </p:nvSpPr>
        <p:spPr>
          <a:xfrm>
            <a:off x="8368745" y="3558080"/>
            <a:ext cx="2378768" cy="352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 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F73E35-B856-4E52-95BB-5819676C4DD6}"/>
              </a:ext>
            </a:extLst>
          </p:cNvPr>
          <p:cNvSpPr/>
          <p:nvPr/>
        </p:nvSpPr>
        <p:spPr>
          <a:xfrm>
            <a:off x="8368745" y="4845542"/>
            <a:ext cx="2378768" cy="352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 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648D4C-1035-4676-8D75-45DC2C2A4CA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252241" y="2457008"/>
            <a:ext cx="1116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21F839-6D7F-484A-A032-3CCC92DD99C5}"/>
              </a:ext>
            </a:extLst>
          </p:cNvPr>
          <p:cNvCxnSpPr>
            <a:stCxn id="112" idx="3"/>
            <a:endCxn id="132" idx="1"/>
          </p:cNvCxnSpPr>
          <p:nvPr/>
        </p:nvCxnSpPr>
        <p:spPr>
          <a:xfrm>
            <a:off x="7329278" y="3734310"/>
            <a:ext cx="103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0F91035-87D3-4D44-AB0E-0B014694F817}"/>
              </a:ext>
            </a:extLst>
          </p:cNvPr>
          <p:cNvCxnSpPr>
            <a:cxnSpLocks/>
            <a:stCxn id="120" idx="3"/>
            <a:endCxn id="133" idx="1"/>
          </p:cNvCxnSpPr>
          <p:nvPr/>
        </p:nvCxnSpPr>
        <p:spPr>
          <a:xfrm>
            <a:off x="7346067" y="5021772"/>
            <a:ext cx="102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AABAD92-08C9-4AEB-A8B5-269EF8EB2FE8}"/>
              </a:ext>
            </a:extLst>
          </p:cNvPr>
          <p:cNvSpPr txBox="1"/>
          <p:nvPr/>
        </p:nvSpPr>
        <p:spPr>
          <a:xfrm>
            <a:off x="7329278" y="2161985"/>
            <a:ext cx="70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True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B0B21AB-1844-49E3-B704-8CB676605831}"/>
              </a:ext>
            </a:extLst>
          </p:cNvPr>
          <p:cNvSpPr txBox="1"/>
          <p:nvPr/>
        </p:nvSpPr>
        <p:spPr>
          <a:xfrm>
            <a:off x="7346066" y="3436693"/>
            <a:ext cx="1022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True 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67EB776-6EA6-4FB5-9771-6AAF1368E807}"/>
              </a:ext>
            </a:extLst>
          </p:cNvPr>
          <p:cNvSpPr/>
          <p:nvPr/>
        </p:nvSpPr>
        <p:spPr>
          <a:xfrm>
            <a:off x="7346064" y="4724154"/>
            <a:ext cx="3175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True</a:t>
            </a:r>
            <a:endParaRPr lang="en-IN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DEE6A47-DB5B-483A-83D5-792E58CDCEC6}"/>
              </a:ext>
            </a:extLst>
          </p:cNvPr>
          <p:cNvSpPr/>
          <p:nvPr/>
        </p:nvSpPr>
        <p:spPr>
          <a:xfrm>
            <a:off x="6032971" y="2948147"/>
            <a:ext cx="1296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False</a:t>
            </a:r>
            <a:endParaRPr lang="en-IN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64EBFFC-D80F-48B6-B023-6272A047E14D}"/>
              </a:ext>
            </a:extLst>
          </p:cNvPr>
          <p:cNvSpPr/>
          <p:nvPr/>
        </p:nvSpPr>
        <p:spPr>
          <a:xfrm>
            <a:off x="6060619" y="4282609"/>
            <a:ext cx="828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80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657C788-D5D4-47A8-AF6A-EA2C45B5FB7C}"/>
              </a:ext>
            </a:extLst>
          </p:cNvPr>
          <p:cNvSpPr/>
          <p:nvPr/>
        </p:nvSpPr>
        <p:spPr>
          <a:xfrm>
            <a:off x="4873479" y="224308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45E2B-D797-4276-9453-A38E96F2ED64}"/>
              </a:ext>
            </a:extLst>
          </p:cNvPr>
          <p:cNvSpPr/>
          <p:nvPr/>
        </p:nvSpPr>
        <p:spPr>
          <a:xfrm>
            <a:off x="4899983" y="6462278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84E56-57DB-44A1-A171-6738677FE02D}"/>
              </a:ext>
            </a:extLst>
          </p:cNvPr>
          <p:cNvSpPr txBox="1"/>
          <p:nvPr/>
        </p:nvSpPr>
        <p:spPr>
          <a:xfrm>
            <a:off x="225285" y="558597"/>
            <a:ext cx="30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SPEED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8D8DA-95CC-41D1-8DAA-667F79164A1D}"/>
              </a:ext>
            </a:extLst>
          </p:cNvPr>
          <p:cNvSpPr/>
          <p:nvPr/>
        </p:nvSpPr>
        <p:spPr>
          <a:xfrm>
            <a:off x="4598505" y="1479007"/>
            <a:ext cx="2199860" cy="1237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Store the receive buffer value to arrays,  msg[0]=RXB0D0</a:t>
            </a:r>
          </a:p>
          <a:p>
            <a:pPr algn="ctr"/>
            <a:r>
              <a:rPr lang="en-US" sz="1100" dirty="0"/>
              <a:t>msg[1]=RXB0D1</a:t>
            </a:r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msg[7]=RXB0D8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F473D-E7EE-4B47-AD7A-63AC15E45AAB}"/>
              </a:ext>
            </a:extLst>
          </p:cNvPr>
          <p:cNvSpPr/>
          <p:nvPr/>
        </p:nvSpPr>
        <p:spPr>
          <a:xfrm>
            <a:off x="4682162" y="924036"/>
            <a:ext cx="1996934" cy="374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normal mode CANCON=0x0C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E1EC71-582D-46A7-B3EE-70E78B77C58F}"/>
              </a:ext>
            </a:extLst>
          </p:cNvPr>
          <p:cNvSpPr/>
          <p:nvPr/>
        </p:nvSpPr>
        <p:spPr>
          <a:xfrm>
            <a:off x="4837043" y="3829878"/>
            <a:ext cx="1815548" cy="715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Store the receive identifier high &amp; low  value to array msg[9]=RXB0SIDL;</a:t>
            </a:r>
          </a:p>
          <a:p>
            <a:pPr algn="ctr"/>
            <a:r>
              <a:rPr lang="en-US" sz="1100" dirty="0"/>
              <a:t>msg[10] =RXB0SIDH;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30604-DB3E-4657-AEEE-6ED552447260}"/>
              </a:ext>
            </a:extLst>
          </p:cNvPr>
          <p:cNvSpPr/>
          <p:nvPr/>
        </p:nvSpPr>
        <p:spPr>
          <a:xfrm>
            <a:off x="4823791" y="3056170"/>
            <a:ext cx="1842052" cy="535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the DLC value</a:t>
            </a:r>
          </a:p>
          <a:p>
            <a:pPr algn="ctr"/>
            <a:r>
              <a:rPr lang="en-US" sz="1400" dirty="0"/>
              <a:t>msg[8]=RXB0DLC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2EDCEF-0C93-492D-A70B-2898D023B41F}"/>
              </a:ext>
            </a:extLst>
          </p:cNvPr>
          <p:cNvCxnSpPr>
            <a:cxnSpLocks/>
          </p:cNvCxnSpPr>
          <p:nvPr/>
        </p:nvCxnSpPr>
        <p:spPr>
          <a:xfrm>
            <a:off x="5701732" y="609600"/>
            <a:ext cx="0" cy="32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6814B9-6159-4EE3-B412-0D1F27CEE8CB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5680629" y="1298713"/>
            <a:ext cx="17806" cy="18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1C03D-DD16-4A6E-8BE2-5EFA320EF9E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98435" y="2716697"/>
            <a:ext cx="0" cy="35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3615BF-C867-4CC0-B162-3E03065BDDE0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5744817" y="3591495"/>
            <a:ext cx="0" cy="23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FB0FF2-83F0-49B2-A0EB-7DAD65E32DB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21619" y="6029739"/>
            <a:ext cx="0" cy="4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569CF1A-1F1C-4261-966D-611DE984C3EE}"/>
              </a:ext>
            </a:extLst>
          </p:cNvPr>
          <p:cNvSpPr/>
          <p:nvPr/>
        </p:nvSpPr>
        <p:spPr>
          <a:xfrm>
            <a:off x="4797286" y="5526157"/>
            <a:ext cx="1908313" cy="490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set to normal mode CANCON=0X00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810F9D-A635-4AE9-AD07-E8195FA04409}"/>
              </a:ext>
            </a:extLst>
          </p:cNvPr>
          <p:cNvSpPr/>
          <p:nvPr/>
        </p:nvSpPr>
        <p:spPr>
          <a:xfrm>
            <a:off x="4664767" y="4770781"/>
            <a:ext cx="2173356" cy="503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buffer is open to receive a new msg RXB0CONbits.RXB0FUL=0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BC4C622-F672-4A21-ADBF-6BBADF279B51}"/>
              </a:ext>
            </a:extLst>
          </p:cNvPr>
          <p:cNvCxnSpPr>
            <a:cxnSpLocks/>
            <a:stCxn id="18" idx="2"/>
            <a:endCxn id="66" idx="0"/>
          </p:cNvCxnSpPr>
          <p:nvPr/>
        </p:nvCxnSpPr>
        <p:spPr>
          <a:xfrm>
            <a:off x="5744817" y="4545496"/>
            <a:ext cx="6628" cy="22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BBCDA9-034E-4184-B4E3-61CC34B84C20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5751443" y="5274363"/>
            <a:ext cx="2" cy="25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5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06C-6E28-47A1-A458-FF0D2579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332317"/>
            <a:ext cx="2620622" cy="4608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EEPROM_WRITE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2BE6BF-9C84-4A41-9E3C-1BC701FBC7EB}"/>
              </a:ext>
            </a:extLst>
          </p:cNvPr>
          <p:cNvSpPr/>
          <p:nvPr/>
        </p:nvSpPr>
        <p:spPr>
          <a:xfrm>
            <a:off x="4465986" y="1498508"/>
            <a:ext cx="1596890" cy="3504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ACBD6-5600-41C6-8B49-FD93BDA067A1}"/>
              </a:ext>
            </a:extLst>
          </p:cNvPr>
          <p:cNvSpPr/>
          <p:nvPr/>
        </p:nvSpPr>
        <p:spPr>
          <a:xfrm>
            <a:off x="4293708" y="2347018"/>
            <a:ext cx="1881801" cy="5348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Storing data and address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EEDATA=data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EEADR=address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30270-8E4A-45CA-95B1-EF0BCDEBC64A}"/>
              </a:ext>
            </a:extLst>
          </p:cNvPr>
          <p:cNvSpPr/>
          <p:nvPr/>
        </p:nvSpPr>
        <p:spPr>
          <a:xfrm>
            <a:off x="4280452" y="3392557"/>
            <a:ext cx="1895057" cy="596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EECON2=0x55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EECON2=0xAA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9BEB6A-666C-4AD1-97A9-DDCD5EA9DF18}"/>
              </a:ext>
            </a:extLst>
          </p:cNvPr>
          <p:cNvSpPr/>
          <p:nvPr/>
        </p:nvSpPr>
        <p:spPr>
          <a:xfrm>
            <a:off x="4197636" y="4364719"/>
            <a:ext cx="2014330" cy="646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write bit EECON1bits.WR=1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Write enable  bit EECON1bits.WREN=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EEF19D-A7E5-487F-AC22-929675CA2FB7}"/>
              </a:ext>
            </a:extLst>
          </p:cNvPr>
          <p:cNvSpPr/>
          <p:nvPr/>
        </p:nvSpPr>
        <p:spPr>
          <a:xfrm>
            <a:off x="4346712" y="5429678"/>
            <a:ext cx="1669778" cy="4155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41FC9C-3DBC-4DC7-A01E-7857A6F6CE99}"/>
              </a:ext>
            </a:extLst>
          </p:cNvPr>
          <p:cNvCxnSpPr>
            <a:cxnSpLocks/>
          </p:cNvCxnSpPr>
          <p:nvPr/>
        </p:nvCxnSpPr>
        <p:spPr>
          <a:xfrm>
            <a:off x="5261113" y="1908313"/>
            <a:ext cx="0" cy="38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986F0E-62EC-4717-AFF3-6D126AD6DB5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04801" y="3988799"/>
            <a:ext cx="0" cy="3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EE1B78-08B3-4CB0-B2B3-648502E3CDBB}"/>
              </a:ext>
            </a:extLst>
          </p:cNvPr>
          <p:cNvCxnSpPr>
            <a:cxnSpLocks/>
          </p:cNvCxnSpPr>
          <p:nvPr/>
        </p:nvCxnSpPr>
        <p:spPr>
          <a:xfrm flipH="1">
            <a:off x="5224676" y="5027365"/>
            <a:ext cx="1655" cy="41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640E7-80CB-46BE-9778-A2C57096C9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27981" y="2881852"/>
            <a:ext cx="6628" cy="51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A190-445C-4C03-A506-EF09EC2D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314" y="433250"/>
            <a:ext cx="9144000" cy="60042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C6FF7-6FED-4FD8-9D5E-C2DBFFAC9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2209"/>
            <a:ext cx="9144000" cy="3985591"/>
          </a:xfrm>
        </p:spPr>
        <p:txBody>
          <a:bodyPr/>
          <a:lstStyle/>
          <a:p>
            <a:r>
              <a:rPr lang="en-US" dirty="0"/>
              <a:t>     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B797CA-ADD3-42DA-9998-662399E8B787}"/>
              </a:ext>
            </a:extLst>
          </p:cNvPr>
          <p:cNvSpPr/>
          <p:nvPr/>
        </p:nvSpPr>
        <p:spPr>
          <a:xfrm>
            <a:off x="5049073" y="560198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CC8D0-0617-4E75-9B42-03255760887E}"/>
              </a:ext>
            </a:extLst>
          </p:cNvPr>
          <p:cNvSpPr/>
          <p:nvPr/>
        </p:nvSpPr>
        <p:spPr>
          <a:xfrm>
            <a:off x="4775753" y="1160261"/>
            <a:ext cx="2335689" cy="542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 PORTB=0;</a:t>
            </a:r>
            <a:endParaRPr lang="en-IN" sz="14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E17185F-B7A1-4252-A427-FC321AACFA77}"/>
              </a:ext>
            </a:extLst>
          </p:cNvPr>
          <p:cNvSpPr/>
          <p:nvPr/>
        </p:nvSpPr>
        <p:spPr>
          <a:xfrm>
            <a:off x="4489174" y="1933723"/>
            <a:ext cx="2763067" cy="104657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 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4C17A-BA98-4B7A-A8FE-178CBA564077}"/>
              </a:ext>
            </a:extLst>
          </p:cNvPr>
          <p:cNvSpPr/>
          <p:nvPr/>
        </p:nvSpPr>
        <p:spPr>
          <a:xfrm>
            <a:off x="8368745" y="2280778"/>
            <a:ext cx="2378768" cy="352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Actual speed is transmit &amp; LED should ON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7AB09-6504-4182-AA72-2881CD35F7D6}"/>
              </a:ext>
            </a:extLst>
          </p:cNvPr>
          <p:cNvCxnSpPr>
            <a:stCxn id="4" idx="4"/>
          </p:cNvCxnSpPr>
          <p:nvPr/>
        </p:nvCxnSpPr>
        <p:spPr>
          <a:xfrm flipH="1">
            <a:off x="5870707" y="929530"/>
            <a:ext cx="2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4C64F-20B5-4EC8-A13A-4C301DB0737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70707" y="1702992"/>
            <a:ext cx="1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18B601E9-64B2-411F-95BC-6A459254283B}"/>
              </a:ext>
            </a:extLst>
          </p:cNvPr>
          <p:cNvSpPr/>
          <p:nvPr/>
        </p:nvSpPr>
        <p:spPr>
          <a:xfrm>
            <a:off x="4412136" y="3211025"/>
            <a:ext cx="2917142" cy="104657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SW OFF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354E06-8A36-4368-97D7-F10D59AC4D2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870707" y="2980294"/>
            <a:ext cx="1" cy="23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9C9A2-C294-4D73-8EE3-73BFF32B112C}"/>
              </a:ext>
            </a:extLst>
          </p:cNvPr>
          <p:cNvSpPr/>
          <p:nvPr/>
        </p:nvSpPr>
        <p:spPr>
          <a:xfrm>
            <a:off x="8368745" y="3558080"/>
            <a:ext cx="2378768" cy="352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 OFF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7AAD7C-BA64-497B-B9FA-F6DB3581761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52241" y="2457008"/>
            <a:ext cx="1116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6A954F-125F-4B7D-A919-95C6D665ECD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329278" y="3734310"/>
            <a:ext cx="103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DC72FC-0841-4E02-AB09-036A9E23CB22}"/>
              </a:ext>
            </a:extLst>
          </p:cNvPr>
          <p:cNvSpPr txBox="1"/>
          <p:nvPr/>
        </p:nvSpPr>
        <p:spPr>
          <a:xfrm>
            <a:off x="7329278" y="2161985"/>
            <a:ext cx="70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03839-DC22-4394-BAA6-A7EE1BFE2EF7}"/>
              </a:ext>
            </a:extLst>
          </p:cNvPr>
          <p:cNvSpPr txBox="1"/>
          <p:nvPr/>
        </p:nvSpPr>
        <p:spPr>
          <a:xfrm>
            <a:off x="7346066" y="3436693"/>
            <a:ext cx="1022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True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C0686-5E12-4276-8003-A4476C6EBEAD}"/>
              </a:ext>
            </a:extLst>
          </p:cNvPr>
          <p:cNvSpPr/>
          <p:nvPr/>
        </p:nvSpPr>
        <p:spPr>
          <a:xfrm>
            <a:off x="5993215" y="1742199"/>
            <a:ext cx="1296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073374-D4F5-4C01-8856-74E5305F50F8}"/>
              </a:ext>
            </a:extLst>
          </p:cNvPr>
          <p:cNvSpPr/>
          <p:nvPr/>
        </p:nvSpPr>
        <p:spPr>
          <a:xfrm>
            <a:off x="5045757" y="4646731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992CDD-1288-4353-97CD-5ABDCEBAFBA2}"/>
              </a:ext>
            </a:extLst>
          </p:cNvPr>
          <p:cNvCxnSpPr>
            <a:cxnSpLocks/>
          </p:cNvCxnSpPr>
          <p:nvPr/>
        </p:nvCxnSpPr>
        <p:spPr>
          <a:xfrm>
            <a:off x="5890587" y="4209443"/>
            <a:ext cx="0" cy="42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EEB3154-34B9-4033-9E79-AA7766BCC3F1}"/>
              </a:ext>
            </a:extLst>
          </p:cNvPr>
          <p:cNvSpPr/>
          <p:nvPr/>
        </p:nvSpPr>
        <p:spPr>
          <a:xfrm>
            <a:off x="6185371" y="3100547"/>
            <a:ext cx="1296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35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370612-DAFC-4DBC-91F8-8374652FC009}"/>
              </a:ext>
            </a:extLst>
          </p:cNvPr>
          <p:cNvSpPr/>
          <p:nvPr/>
        </p:nvSpPr>
        <p:spPr>
          <a:xfrm>
            <a:off x="5006009" y="624629"/>
            <a:ext cx="1822170" cy="4250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91C9-6D55-4252-833A-2AC47EE13555}"/>
              </a:ext>
            </a:extLst>
          </p:cNvPr>
          <p:cNvSpPr/>
          <p:nvPr/>
        </p:nvSpPr>
        <p:spPr>
          <a:xfrm>
            <a:off x="4803905" y="1310804"/>
            <a:ext cx="2206487" cy="6361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				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System_Initialization()</a:t>
            </a:r>
          </a:p>
          <a:p>
            <a:pPr algn="ctr"/>
            <a:r>
              <a:rPr lang="en-US" sz="1600" dirty="0"/>
              <a:t>			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A80E8-FCD4-4E15-93E6-8D88FC0DE139}"/>
              </a:ext>
            </a:extLst>
          </p:cNvPr>
          <p:cNvSpPr/>
          <p:nvPr/>
        </p:nvSpPr>
        <p:spPr>
          <a:xfrm>
            <a:off x="4837035" y="5370655"/>
            <a:ext cx="2173355" cy="6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CD830-A3B3-43DE-BCB4-9D621F408D5B}"/>
              </a:ext>
            </a:extLst>
          </p:cNvPr>
          <p:cNvSpPr/>
          <p:nvPr/>
        </p:nvSpPr>
        <p:spPr>
          <a:xfrm>
            <a:off x="5141842" y="6232238"/>
            <a:ext cx="1550504" cy="516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2C193-D2DF-4662-BD19-1CF2B0F2DF92}"/>
              </a:ext>
            </a:extLst>
          </p:cNvPr>
          <p:cNvSpPr/>
          <p:nvPr/>
        </p:nvSpPr>
        <p:spPr>
          <a:xfrm>
            <a:off x="1721694" y="374998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A321AC-931A-4CA0-BA69-CCF3D081092F}"/>
              </a:ext>
            </a:extLst>
          </p:cNvPr>
          <p:cNvSpPr/>
          <p:nvPr/>
        </p:nvSpPr>
        <p:spPr>
          <a:xfrm>
            <a:off x="4870174" y="4159974"/>
            <a:ext cx="2246244" cy="55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Received_Speed()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435382-40B6-4698-B691-4DA70C2C0CDF}"/>
              </a:ext>
            </a:extLst>
          </p:cNvPr>
          <p:cNvCxnSpPr>
            <a:cxnSpLocks/>
          </p:cNvCxnSpPr>
          <p:nvPr/>
        </p:nvCxnSpPr>
        <p:spPr>
          <a:xfrm>
            <a:off x="5880645" y="4664765"/>
            <a:ext cx="0" cy="67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A772C7-69D3-4F44-8BD4-CD2E8AE73C8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23713" y="6006759"/>
            <a:ext cx="3312" cy="2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1BCEEB-13DE-4EEE-94E8-FC8BEE76ECA7}"/>
              </a:ext>
            </a:extLst>
          </p:cNvPr>
          <p:cNvCxnSpPr>
            <a:cxnSpLocks/>
          </p:cNvCxnSpPr>
          <p:nvPr/>
        </p:nvCxnSpPr>
        <p:spPr>
          <a:xfrm>
            <a:off x="5917095" y="2769321"/>
            <a:ext cx="0" cy="35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8D50123-675A-478C-B577-77173C2F2C7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07149" y="1060174"/>
            <a:ext cx="0" cy="25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0DB329-36E0-4580-A02B-E2CFB4ED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14" y="3132258"/>
            <a:ext cx="2487531" cy="578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58BA19-3F37-416F-9D42-9BE6702F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0" y="2231112"/>
            <a:ext cx="2316526" cy="538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7DE3B5-6058-4F13-9F6B-287B12104583}"/>
              </a:ext>
            </a:extLst>
          </p:cNvPr>
          <p:cNvSpPr txBox="1"/>
          <p:nvPr/>
        </p:nvSpPr>
        <p:spPr>
          <a:xfrm>
            <a:off x="5075581" y="5539409"/>
            <a:ext cx="233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EEPROM_Write</a:t>
            </a:r>
            <a:r>
              <a:rPr lang="en-US" sz="1600" dirty="0"/>
              <a:t>()</a:t>
            </a:r>
            <a:endParaRPr lang="en-IN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6076D6-1F4C-4C45-9AF0-23B60D3BBF3E}"/>
              </a:ext>
            </a:extLst>
          </p:cNvPr>
          <p:cNvSpPr/>
          <p:nvPr/>
        </p:nvSpPr>
        <p:spPr>
          <a:xfrm>
            <a:off x="4903304" y="2290177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CAN _initialization()</a:t>
            </a:r>
            <a:endParaRPr lang="en-IN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F7AD2E-C9E3-4947-A16C-23713F8ED1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07149" y="1946909"/>
            <a:ext cx="0" cy="2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0B91AD-A81F-4018-840F-1C0E030FE9AE}"/>
              </a:ext>
            </a:extLst>
          </p:cNvPr>
          <p:cNvCxnSpPr>
            <a:cxnSpLocks/>
          </p:cNvCxnSpPr>
          <p:nvPr/>
        </p:nvCxnSpPr>
        <p:spPr>
          <a:xfrm>
            <a:off x="5903844" y="3710609"/>
            <a:ext cx="0" cy="43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733249-EC03-4DE7-8791-15C508CC68D0}"/>
              </a:ext>
            </a:extLst>
          </p:cNvPr>
          <p:cNvSpPr/>
          <p:nvPr/>
        </p:nvSpPr>
        <p:spPr>
          <a:xfrm>
            <a:off x="4956313" y="3244334"/>
            <a:ext cx="205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Transmit_Speed()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41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4E1E-B9AF-4CBC-AFE5-6E56DFFABFF6}"/>
              </a:ext>
            </a:extLst>
          </p:cNvPr>
          <p:cNvSpPr txBox="1">
            <a:spLocks/>
          </p:cNvSpPr>
          <p:nvPr/>
        </p:nvSpPr>
        <p:spPr>
          <a:xfrm>
            <a:off x="175257" y="151164"/>
            <a:ext cx="3353766" cy="6161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9696417-5FA3-4195-A9C1-218BA4651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947930"/>
              </p:ext>
            </p:extLst>
          </p:nvPr>
        </p:nvGraphicFramePr>
        <p:xfrm>
          <a:off x="1041855" y="1360106"/>
          <a:ext cx="9504208" cy="310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35">
                  <a:extLst>
                    <a:ext uri="{9D8B030D-6E8A-4147-A177-3AD203B41FA5}">
                      <a16:colId xmlns:a16="http://schemas.microsoft.com/office/drawing/2014/main" val="2911430960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741580830"/>
                    </a:ext>
                  </a:extLst>
                </a:gridCol>
                <a:gridCol w="2333703">
                  <a:extLst>
                    <a:ext uri="{9D8B030D-6E8A-4147-A177-3AD203B41FA5}">
                      <a16:colId xmlns:a16="http://schemas.microsoft.com/office/drawing/2014/main" val="2143442924"/>
                    </a:ext>
                  </a:extLst>
                </a:gridCol>
                <a:gridCol w="2466300">
                  <a:extLst>
                    <a:ext uri="{9D8B030D-6E8A-4147-A177-3AD203B41FA5}">
                      <a16:colId xmlns:a16="http://schemas.microsoft.com/office/drawing/2014/main" val="909448994"/>
                    </a:ext>
                  </a:extLst>
                </a:gridCol>
                <a:gridCol w="2453039">
                  <a:extLst>
                    <a:ext uri="{9D8B030D-6E8A-4147-A177-3AD203B41FA5}">
                      <a16:colId xmlns:a16="http://schemas.microsoft.com/office/drawing/2014/main" val="660732013"/>
                    </a:ext>
                  </a:extLst>
                </a:gridCol>
              </a:tblGrid>
              <a:tr h="521725">
                <a:tc>
                  <a:txBody>
                    <a:bodyPr/>
                    <a:lstStyle/>
                    <a:p>
                      <a:r>
                        <a:rPr lang="en-IN" sz="1400" dirty="0"/>
                        <a:t>Test Case ID</a:t>
                      </a:r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Heading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Precondition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Result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Obtained result 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extLst>
                  <a:ext uri="{0D108BD9-81ED-4DB2-BD59-A6C34878D82A}">
                    <a16:rowId xmlns:a16="http://schemas.microsoft.com/office/drawing/2014/main" val="3611681994"/>
                  </a:ext>
                </a:extLst>
              </a:tr>
              <a:tr h="7365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TC_CC_001</a:t>
                      </a:r>
                    </a:p>
                    <a:p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speed should be set</a:t>
                      </a:r>
                    </a:p>
                    <a:p>
                      <a:endParaRPr lang="en-US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set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set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extLst>
                  <a:ext uri="{0D108BD9-81ED-4DB2-BD59-A6C34878D82A}">
                    <a16:rowId xmlns:a16="http://schemas.microsoft.com/office/drawing/2014/main" val="4013143218"/>
                  </a:ext>
                </a:extLst>
              </a:tr>
              <a:tr h="718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TC_CC_002</a:t>
                      </a:r>
                    </a:p>
                    <a:p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Acceleration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A</a:t>
                      </a:r>
                      <a:r>
                        <a:rPr lang="en-IN" sz="1400" b="0" dirty="0"/>
                        <a:t>cceleration speed should receive</a:t>
                      </a:r>
                    </a:p>
                    <a:p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received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received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extLst>
                  <a:ext uri="{0D108BD9-81ED-4DB2-BD59-A6C34878D82A}">
                    <a16:rowId xmlns:a16="http://schemas.microsoft.com/office/drawing/2014/main" val="2332972461"/>
                  </a:ext>
                </a:extLst>
              </a:tr>
              <a:tr h="555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TC_CC_003</a:t>
                      </a:r>
                    </a:p>
                    <a:p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CC status</a:t>
                      </a:r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 should be set ON</a:t>
                      </a:r>
                    </a:p>
                    <a:p>
                      <a:endParaRPr lang="en-IN" sz="1400" b="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CC ON</a:t>
                      </a:r>
                      <a:endParaRPr lang="en-IN" sz="1400" b="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CC ON</a:t>
                      </a:r>
                      <a:endParaRPr lang="en-IN" sz="1400" b="0" dirty="0"/>
                    </a:p>
                  </a:txBody>
                  <a:tcPr marL="91492" marR="91492" marT="45746" marB="45746"/>
                </a:tc>
                <a:extLst>
                  <a:ext uri="{0D108BD9-81ED-4DB2-BD59-A6C34878D82A}">
                    <a16:rowId xmlns:a16="http://schemas.microsoft.com/office/drawing/2014/main" val="2462957675"/>
                  </a:ext>
                </a:extLst>
              </a:tr>
              <a:tr h="555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TC_CC_004</a:t>
                      </a:r>
                    </a:p>
                    <a:p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NRCS</a:t>
                      </a:r>
                      <a:endParaRPr lang="en-IN" sz="140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NRCS status</a:t>
                      </a:r>
                      <a:endParaRPr lang="en-IN" sz="1400" b="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Led should ON/OFF</a:t>
                      </a:r>
                      <a:endParaRPr lang="en-IN" sz="1400" b="0" dirty="0"/>
                    </a:p>
                  </a:txBody>
                  <a:tcPr marL="91492" marR="91492" marT="45746" marB="457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Led should ON/OFF</a:t>
                      </a:r>
                      <a:endParaRPr lang="en-IN" sz="1400" b="0" dirty="0"/>
                    </a:p>
                  </a:txBody>
                  <a:tcPr marL="91492" marR="91492" marT="45746" marB="45746"/>
                </a:tc>
                <a:extLst>
                  <a:ext uri="{0D108BD9-81ED-4DB2-BD59-A6C34878D82A}">
                    <a16:rowId xmlns:a16="http://schemas.microsoft.com/office/drawing/2014/main" val="549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0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CA9118-F743-4449-B2C6-9D9D78AE0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0022"/>
              </p:ext>
            </p:extLst>
          </p:nvPr>
        </p:nvGraphicFramePr>
        <p:xfrm>
          <a:off x="304800" y="1868557"/>
          <a:ext cx="11635413" cy="33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46">
                  <a:extLst>
                    <a:ext uri="{9D8B030D-6E8A-4147-A177-3AD203B41FA5}">
                      <a16:colId xmlns:a16="http://schemas.microsoft.com/office/drawing/2014/main" val="856327567"/>
                    </a:ext>
                  </a:extLst>
                </a:gridCol>
                <a:gridCol w="870914">
                  <a:extLst>
                    <a:ext uri="{9D8B030D-6E8A-4147-A177-3AD203B41FA5}">
                      <a16:colId xmlns:a16="http://schemas.microsoft.com/office/drawing/2014/main" val="4214419561"/>
                    </a:ext>
                  </a:extLst>
                </a:gridCol>
                <a:gridCol w="870914">
                  <a:extLst>
                    <a:ext uri="{9D8B030D-6E8A-4147-A177-3AD203B41FA5}">
                      <a16:colId xmlns:a16="http://schemas.microsoft.com/office/drawing/2014/main" val="351680494"/>
                    </a:ext>
                  </a:extLst>
                </a:gridCol>
                <a:gridCol w="870914">
                  <a:extLst>
                    <a:ext uri="{9D8B030D-6E8A-4147-A177-3AD203B41FA5}">
                      <a16:colId xmlns:a16="http://schemas.microsoft.com/office/drawing/2014/main" val="2143602831"/>
                    </a:ext>
                  </a:extLst>
                </a:gridCol>
                <a:gridCol w="735055">
                  <a:extLst>
                    <a:ext uri="{9D8B030D-6E8A-4147-A177-3AD203B41FA5}">
                      <a16:colId xmlns:a16="http://schemas.microsoft.com/office/drawing/2014/main" val="1803070327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982882446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345624437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418079395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3046780652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29254983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853726271"/>
                    </a:ext>
                  </a:extLst>
                </a:gridCol>
                <a:gridCol w="798864">
                  <a:extLst>
                    <a:ext uri="{9D8B030D-6E8A-4147-A177-3AD203B41FA5}">
                      <a16:colId xmlns:a16="http://schemas.microsoft.com/office/drawing/2014/main" val="966608893"/>
                    </a:ext>
                  </a:extLst>
                </a:gridCol>
                <a:gridCol w="870914">
                  <a:extLst>
                    <a:ext uri="{9D8B030D-6E8A-4147-A177-3AD203B41FA5}">
                      <a16:colId xmlns:a16="http://schemas.microsoft.com/office/drawing/2014/main" val="312336232"/>
                    </a:ext>
                  </a:extLst>
                </a:gridCol>
              </a:tblGrid>
              <a:tr h="727388">
                <a:tc>
                  <a:txBody>
                    <a:bodyPr/>
                    <a:lstStyle/>
                    <a:p>
                      <a:r>
                        <a:rPr lang="en-US" sz="1400" dirty="0"/>
                        <a:t>Node description 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Node name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Msg ID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Cyclic time(ms)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Msg size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Byte 7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6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5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4</a:t>
                      </a:r>
                      <a:endParaRPr lang="en-IN" sz="1400" dirty="0"/>
                    </a:p>
                    <a:p>
                      <a:pPr algn="l"/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3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2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1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Byte 0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9495"/>
                  </a:ext>
                </a:extLst>
              </a:tr>
              <a:tr h="1363853">
                <a:tc>
                  <a:txBody>
                    <a:bodyPr/>
                    <a:lstStyle/>
                    <a:p>
                      <a:r>
                        <a:rPr lang="en-US" sz="1400" dirty="0"/>
                        <a:t>Cruise control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0x75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Warning lamp activated/faulty/not activated (bit3-bit 4)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NRCS I/P: valid/faulty(bit0)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 status bit0:bit1-ON/OFF/faulty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Acceleration ON/OFF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byte1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byte0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62460"/>
                  </a:ext>
                </a:extLst>
              </a:tr>
              <a:tr h="1286300">
                <a:tc>
                  <a:txBody>
                    <a:bodyPr/>
                    <a:lstStyle/>
                    <a:p>
                      <a:r>
                        <a:rPr lang="en-US" sz="1400" dirty="0"/>
                        <a:t>Near range camera sensor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NRCS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0x75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Bit0:set indicates faulty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byte1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Speed byte0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12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661B68-DC89-4AF8-BB54-E971BC27C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15070"/>
              </p:ext>
            </p:extLst>
          </p:nvPr>
        </p:nvGraphicFramePr>
        <p:xfrm>
          <a:off x="2032000" y="719665"/>
          <a:ext cx="8128000" cy="69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48553373"/>
                    </a:ext>
                  </a:extLst>
                </a:gridCol>
              </a:tblGrid>
              <a:tr h="6983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DATA BASE 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7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F41-83DD-4EF5-81C9-B88001FD5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913" y="3945076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THANK YOU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6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68C2-6499-4B23-8DB0-EE364E77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25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32B9F84-F16C-4D83-CA0B-628AF6F6C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341377"/>
              </p:ext>
            </p:extLst>
          </p:nvPr>
        </p:nvGraphicFramePr>
        <p:xfrm>
          <a:off x="541866" y="1311966"/>
          <a:ext cx="7011873" cy="423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3387E2-BD33-415F-AB47-E90622329045}"/>
              </a:ext>
            </a:extLst>
          </p:cNvPr>
          <p:cNvSpPr/>
          <p:nvPr/>
        </p:nvSpPr>
        <p:spPr>
          <a:xfrm>
            <a:off x="541867" y="5681133"/>
            <a:ext cx="7011872" cy="7789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405BA-C43A-4537-BF12-00D1919AA037}"/>
              </a:ext>
            </a:extLst>
          </p:cNvPr>
          <p:cNvSpPr txBox="1"/>
          <p:nvPr/>
        </p:nvSpPr>
        <p:spPr>
          <a:xfrm>
            <a:off x="702364" y="5778211"/>
            <a:ext cx="2319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9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C518-C7BE-4931-AE8F-A9A6855B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70" y="315191"/>
            <a:ext cx="6212281" cy="94519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142FDCEB-DE01-D261-B46D-3EF9A8BC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23638"/>
              </p:ext>
            </p:extLst>
          </p:nvPr>
        </p:nvGraphicFramePr>
        <p:xfrm>
          <a:off x="1189416" y="1550156"/>
          <a:ext cx="9894595" cy="476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3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1FF8-274F-45DF-9CE9-FFF85F21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164414"/>
            <a:ext cx="4628948" cy="61613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820DD3-2B1A-4A13-B9C1-B1F7574E1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987714"/>
              </p:ext>
            </p:extLst>
          </p:nvPr>
        </p:nvGraphicFramePr>
        <p:xfrm>
          <a:off x="1611600" y="952827"/>
          <a:ext cx="9531926" cy="552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48">
                  <a:extLst>
                    <a:ext uri="{9D8B030D-6E8A-4147-A177-3AD203B41FA5}">
                      <a16:colId xmlns:a16="http://schemas.microsoft.com/office/drawing/2014/main" val="3741580830"/>
                    </a:ext>
                  </a:extLst>
                </a:gridCol>
                <a:gridCol w="7194378">
                  <a:extLst>
                    <a:ext uri="{9D8B030D-6E8A-4147-A177-3AD203B41FA5}">
                      <a16:colId xmlns:a16="http://schemas.microsoft.com/office/drawing/2014/main" val="2143442924"/>
                    </a:ext>
                  </a:extLst>
                </a:gridCol>
              </a:tblGrid>
              <a:tr h="297298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81994"/>
                  </a:ext>
                </a:extLst>
              </a:tr>
              <a:tr h="331445">
                <a:tc>
                  <a:txBody>
                    <a:bodyPr/>
                    <a:lstStyle/>
                    <a:p>
                      <a:r>
                        <a:rPr lang="en-I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Cruise Control Warning LED.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3218"/>
                  </a:ext>
                </a:extLst>
              </a:tr>
              <a:tr h="580029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 control is a system, which automatically controls the speed of vehicle and maintain the distance with others vehicle.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72461"/>
                  </a:ext>
                </a:extLst>
              </a:tr>
              <a:tr h="33144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 SET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81775"/>
                  </a:ext>
                </a:extLst>
              </a:tr>
              <a:tr h="50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1. Cruise control output LED1 shall be set ON when the cruise control is SET.</a:t>
                      </a:r>
                      <a:endParaRPr lang="en-IN" sz="1400" b="0" dirty="0"/>
                    </a:p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57675"/>
                  </a:ext>
                </a:extLst>
              </a:tr>
              <a:tr h="50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2. Cruise control output LED1 shall be set OFF when the cruise control is RESET.</a:t>
                      </a:r>
                      <a:endParaRPr lang="en-IN" sz="1400" b="0" dirty="0"/>
                    </a:p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7373"/>
                  </a:ext>
                </a:extLst>
              </a:tr>
              <a:tr h="37468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NRCS</a:t>
                      </a:r>
                      <a:endParaRPr lang="en-IN" sz="1400" b="1" dirty="0"/>
                    </a:p>
                    <a:p>
                      <a:endParaRPr lang="en-I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94276"/>
                  </a:ext>
                </a:extLst>
              </a:tr>
              <a:tr h="713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LED2 shall be activated if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NRCS input message is faulty.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78699"/>
                  </a:ext>
                </a:extLst>
              </a:tr>
              <a:tr h="424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LED2 shall be deactivated if the NRCS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message is valid.</a:t>
                      </a:r>
                      <a:endParaRPr lang="en-IN" sz="1400" dirty="0"/>
                    </a:p>
                    <a:p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62346"/>
                  </a:ext>
                </a:extLst>
              </a:tr>
              <a:tr h="44640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07240"/>
                  </a:ext>
                </a:extLst>
              </a:tr>
              <a:tr h="50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 If the actual speed and reference speed is equal then LED2 should be OFF.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4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25CC-3955-8CC3-4CBC-EB2470E6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222423"/>
            <a:ext cx="4324865" cy="6815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2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640A5E7-41A5-6E34-F51D-985A3ED8F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208081"/>
              </p:ext>
            </p:extLst>
          </p:nvPr>
        </p:nvGraphicFramePr>
        <p:xfrm>
          <a:off x="1545339" y="1079129"/>
          <a:ext cx="9531926" cy="145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val="3741580830"/>
                    </a:ext>
                  </a:extLst>
                </a:gridCol>
                <a:gridCol w="7161260">
                  <a:extLst>
                    <a:ext uri="{9D8B030D-6E8A-4147-A177-3AD203B41FA5}">
                      <a16:colId xmlns:a16="http://schemas.microsoft.com/office/drawing/2014/main" val="2143442924"/>
                    </a:ext>
                  </a:extLst>
                </a:gridCol>
              </a:tblGrid>
              <a:tr h="228679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81994"/>
                  </a:ext>
                </a:extLst>
              </a:tr>
              <a:tr h="388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2.  If the actual speed is greater than reference speed then LED2 should be ON.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62346"/>
                  </a:ext>
                </a:extLst>
              </a:tr>
              <a:tr h="627538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If the actual speed is less than reference speed then LED2 should be 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0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7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722-5B34-DB06-6848-4E7E6A24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4" y="373682"/>
            <a:ext cx="4105332" cy="685706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1F010F-805E-A5ED-274E-7DD6E1D3211F}"/>
              </a:ext>
            </a:extLst>
          </p:cNvPr>
          <p:cNvSpPr/>
          <p:nvPr/>
        </p:nvSpPr>
        <p:spPr>
          <a:xfrm>
            <a:off x="4992130" y="1890584"/>
            <a:ext cx="1890584" cy="21871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Cruise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D4B87-DB2E-C1AC-BC4D-10CE65EBF914}"/>
              </a:ext>
            </a:extLst>
          </p:cNvPr>
          <p:cNvCxnSpPr>
            <a:cxnSpLocks/>
          </p:cNvCxnSpPr>
          <p:nvPr/>
        </p:nvCxnSpPr>
        <p:spPr>
          <a:xfrm>
            <a:off x="3732739" y="2984157"/>
            <a:ext cx="125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57D16-844A-74F0-1174-081077E2BF25}"/>
              </a:ext>
            </a:extLst>
          </p:cNvPr>
          <p:cNvSpPr/>
          <p:nvPr/>
        </p:nvSpPr>
        <p:spPr>
          <a:xfrm>
            <a:off x="4985950" y="488841"/>
            <a:ext cx="1890584" cy="812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NRCS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1DAD6-71FE-11A6-FEE6-A3B322FC1ACF}"/>
              </a:ext>
            </a:extLst>
          </p:cNvPr>
          <p:cNvCxnSpPr>
            <a:cxnSpLocks/>
          </p:cNvCxnSpPr>
          <p:nvPr/>
        </p:nvCxnSpPr>
        <p:spPr>
          <a:xfrm>
            <a:off x="6882713" y="3272481"/>
            <a:ext cx="125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6BD9C-0E04-BA41-7F76-EAA3F45EF9C6}"/>
              </a:ext>
            </a:extLst>
          </p:cNvPr>
          <p:cNvCxnSpPr>
            <a:cxnSpLocks/>
          </p:cNvCxnSpPr>
          <p:nvPr/>
        </p:nvCxnSpPr>
        <p:spPr>
          <a:xfrm>
            <a:off x="6882714" y="2510482"/>
            <a:ext cx="125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655FA9-33DE-C0DF-0E0E-C87CD35C135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31242" y="1301298"/>
            <a:ext cx="1" cy="5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D55BD0-0385-ECDD-6675-9F5A1904348E}"/>
              </a:ext>
            </a:extLst>
          </p:cNvPr>
          <p:cNvSpPr/>
          <p:nvPr/>
        </p:nvSpPr>
        <p:spPr>
          <a:xfrm>
            <a:off x="3814118" y="4773454"/>
            <a:ext cx="4234249" cy="1368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Vehicle acceleration speed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CC ON/OFF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NRCS Input Status (Valid/Faulty)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157265-5A87-B2AC-0F7B-E845411AD385}"/>
              </a:ext>
            </a:extLst>
          </p:cNvPr>
          <p:cNvCxnSpPr>
            <a:stCxn id="3" idx="2"/>
          </p:cNvCxnSpPr>
          <p:nvPr/>
        </p:nvCxnSpPr>
        <p:spPr>
          <a:xfrm flipH="1">
            <a:off x="5931243" y="4077730"/>
            <a:ext cx="6179" cy="69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3796FB-9A5D-726D-DE47-A9189EF81C69}"/>
              </a:ext>
            </a:extLst>
          </p:cNvPr>
          <p:cNvSpPr/>
          <p:nvPr/>
        </p:nvSpPr>
        <p:spPr>
          <a:xfrm>
            <a:off x="2739375" y="2492782"/>
            <a:ext cx="1069859" cy="10667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Cruise 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BC280A-F0E8-1AFB-C18F-D9637E645371}"/>
              </a:ext>
            </a:extLst>
          </p:cNvPr>
          <p:cNvSpPr txBox="1"/>
          <p:nvPr/>
        </p:nvSpPr>
        <p:spPr>
          <a:xfrm>
            <a:off x="6096000" y="1319835"/>
            <a:ext cx="170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CAN I/P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6D380-5698-4CB7-14E4-879152C86D2F}"/>
              </a:ext>
            </a:extLst>
          </p:cNvPr>
          <p:cNvSpPr txBox="1"/>
          <p:nvPr/>
        </p:nvSpPr>
        <p:spPr>
          <a:xfrm>
            <a:off x="3762458" y="2995345"/>
            <a:ext cx="170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HW I/P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20555-5F45-A775-3F2D-2221F9235852}"/>
              </a:ext>
            </a:extLst>
          </p:cNvPr>
          <p:cNvSpPr txBox="1"/>
          <p:nvPr/>
        </p:nvSpPr>
        <p:spPr>
          <a:xfrm>
            <a:off x="6914133" y="3236581"/>
            <a:ext cx="1131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HW O/P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20A63-1B67-32F5-C7C4-47E904BA2DBF}"/>
              </a:ext>
            </a:extLst>
          </p:cNvPr>
          <p:cNvSpPr txBox="1"/>
          <p:nvPr/>
        </p:nvSpPr>
        <p:spPr>
          <a:xfrm>
            <a:off x="6917225" y="2503202"/>
            <a:ext cx="1131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HW O/P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28F0C-439D-910F-92CC-67E02372A12C}"/>
              </a:ext>
            </a:extLst>
          </p:cNvPr>
          <p:cNvSpPr txBox="1"/>
          <p:nvPr/>
        </p:nvSpPr>
        <p:spPr>
          <a:xfrm>
            <a:off x="5931242" y="4230129"/>
            <a:ext cx="170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CAN O/P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63386D-DBDF-5DCE-B4B4-98D997BD3C15}"/>
              </a:ext>
            </a:extLst>
          </p:cNvPr>
          <p:cNvSpPr/>
          <p:nvPr/>
        </p:nvSpPr>
        <p:spPr>
          <a:xfrm>
            <a:off x="8142104" y="2998572"/>
            <a:ext cx="952469" cy="4948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LED2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67E761-8E5D-DBA2-6987-A2A7FE3EBB60}"/>
              </a:ext>
            </a:extLst>
          </p:cNvPr>
          <p:cNvSpPr/>
          <p:nvPr/>
        </p:nvSpPr>
        <p:spPr>
          <a:xfrm>
            <a:off x="8142103" y="2245368"/>
            <a:ext cx="952469" cy="4948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LED1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46475-89C1-F7BE-1F55-EAF6CC6BDC68}"/>
              </a:ext>
            </a:extLst>
          </p:cNvPr>
          <p:cNvSpPr txBox="1"/>
          <p:nvPr/>
        </p:nvSpPr>
        <p:spPr>
          <a:xfrm>
            <a:off x="9314933" y="2280712"/>
            <a:ext cx="1701114" cy="3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CC ON/OFF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8A520-1BAC-97AB-AC42-6EF1E10AA7DE}"/>
              </a:ext>
            </a:extLst>
          </p:cNvPr>
          <p:cNvSpPr txBox="1"/>
          <p:nvPr/>
        </p:nvSpPr>
        <p:spPr>
          <a:xfrm>
            <a:off x="9314933" y="3055959"/>
            <a:ext cx="1701114" cy="3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CC Status</a:t>
            </a:r>
          </a:p>
        </p:txBody>
      </p:sp>
    </p:spTree>
    <p:extLst>
      <p:ext uri="{BB962C8B-B14F-4D97-AF65-F5344CB8AC3E}">
        <p14:creationId xmlns:p14="http://schemas.microsoft.com/office/powerpoint/2010/main" val="130811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EB9-4595-0ACE-5BB6-DEAD5865DE9B}"/>
              </a:ext>
            </a:extLst>
          </p:cNvPr>
          <p:cNvSpPr txBox="1">
            <a:spLocks/>
          </p:cNvSpPr>
          <p:nvPr/>
        </p:nvSpPr>
        <p:spPr>
          <a:xfrm>
            <a:off x="147209" y="233509"/>
            <a:ext cx="4994200" cy="728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B2BF6-3028-7A5E-7FF0-1DC1827F954A}"/>
              </a:ext>
            </a:extLst>
          </p:cNvPr>
          <p:cNvSpPr/>
          <p:nvPr/>
        </p:nvSpPr>
        <p:spPr>
          <a:xfrm>
            <a:off x="4858526" y="2502841"/>
            <a:ext cx="2310713" cy="32745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MICROCONTROLER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69A768-89AD-4FC3-E02E-FCE15E8E3176}"/>
              </a:ext>
            </a:extLst>
          </p:cNvPr>
          <p:cNvSpPr/>
          <p:nvPr/>
        </p:nvSpPr>
        <p:spPr>
          <a:xfrm>
            <a:off x="4646132" y="855914"/>
            <a:ext cx="2739090" cy="10770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CD671-2F5B-6786-D9F8-BD60C89CBFD4}"/>
              </a:ext>
            </a:extLst>
          </p:cNvPr>
          <p:cNvSpPr/>
          <p:nvPr/>
        </p:nvSpPr>
        <p:spPr>
          <a:xfrm>
            <a:off x="5167445" y="2288017"/>
            <a:ext cx="191005" cy="228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5A1E1-8632-6773-6303-A4C5DB895429}"/>
              </a:ext>
            </a:extLst>
          </p:cNvPr>
          <p:cNvSpPr/>
          <p:nvPr/>
        </p:nvSpPr>
        <p:spPr>
          <a:xfrm>
            <a:off x="6650258" y="2288580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74150-3058-4694-4F8D-11ED14306354}"/>
              </a:ext>
            </a:extLst>
          </p:cNvPr>
          <p:cNvSpPr/>
          <p:nvPr/>
        </p:nvSpPr>
        <p:spPr>
          <a:xfrm>
            <a:off x="5660183" y="2288017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C205F-D751-C35B-1E60-947B036C5086}"/>
              </a:ext>
            </a:extLst>
          </p:cNvPr>
          <p:cNvSpPr/>
          <p:nvPr/>
        </p:nvSpPr>
        <p:spPr>
          <a:xfrm>
            <a:off x="6198709" y="2289056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E8899-9DA2-89B2-E2D1-FF19A07F4461}"/>
              </a:ext>
            </a:extLst>
          </p:cNvPr>
          <p:cNvSpPr/>
          <p:nvPr/>
        </p:nvSpPr>
        <p:spPr>
          <a:xfrm rot="5400000">
            <a:off x="7175549" y="3202849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42C86E-FA33-3058-98A0-037D6CA2309B}"/>
              </a:ext>
            </a:extLst>
          </p:cNvPr>
          <p:cNvSpPr/>
          <p:nvPr/>
        </p:nvSpPr>
        <p:spPr>
          <a:xfrm rot="5400000">
            <a:off x="7167310" y="4417937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4B03A-AB29-DA6A-8DD0-4D9483402EF4}"/>
              </a:ext>
            </a:extLst>
          </p:cNvPr>
          <p:cNvSpPr/>
          <p:nvPr/>
        </p:nvSpPr>
        <p:spPr>
          <a:xfrm rot="5400000">
            <a:off x="4652443" y="3842822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0E73BA-EE47-0DAA-800B-AE7F93836F5B}"/>
              </a:ext>
            </a:extLst>
          </p:cNvPr>
          <p:cNvSpPr/>
          <p:nvPr/>
        </p:nvSpPr>
        <p:spPr>
          <a:xfrm>
            <a:off x="4636103" y="6096784"/>
            <a:ext cx="2730843" cy="6923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Power Supply 5V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AACA6-AAF3-C19F-FD10-D0A9AE44FB23}"/>
              </a:ext>
            </a:extLst>
          </p:cNvPr>
          <p:cNvCxnSpPr/>
          <p:nvPr/>
        </p:nvCxnSpPr>
        <p:spPr>
          <a:xfrm flipV="1">
            <a:off x="5660183" y="5777381"/>
            <a:ext cx="0" cy="3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0BB78-C786-730F-56D9-249B12272188}"/>
              </a:ext>
            </a:extLst>
          </p:cNvPr>
          <p:cNvCxnSpPr/>
          <p:nvPr/>
        </p:nvCxnSpPr>
        <p:spPr>
          <a:xfrm flipV="1">
            <a:off x="6402071" y="5777381"/>
            <a:ext cx="0" cy="3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66AEF1-511F-CFCE-488C-B525FD751A93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6740907" y="1964757"/>
            <a:ext cx="334856" cy="31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BAFB26-0B08-E6FF-FD6E-43F39F6B719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4924510" y="1949579"/>
            <a:ext cx="357152" cy="319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A17D54-3766-1B2D-C583-D85F4D9F17E2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5479158" y="2005311"/>
            <a:ext cx="333820" cy="23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F4A108-E9C1-EBD6-B390-7C6903D5F2C2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6234642" y="2019946"/>
            <a:ext cx="334858" cy="20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EE0C55-EA76-FC03-A53C-3A5FED4AF27F}"/>
              </a:ext>
            </a:extLst>
          </p:cNvPr>
          <p:cNvSpPr txBox="1"/>
          <p:nvPr/>
        </p:nvSpPr>
        <p:spPr>
          <a:xfrm>
            <a:off x="5252402" y="1085232"/>
            <a:ext cx="153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CAN Transceiver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0182D-9EA7-2EE1-5DFF-08952D6953CF}"/>
              </a:ext>
            </a:extLst>
          </p:cNvPr>
          <p:cNvSpPr txBox="1"/>
          <p:nvPr/>
        </p:nvSpPr>
        <p:spPr>
          <a:xfrm>
            <a:off x="4690016" y="1557946"/>
            <a:ext cx="47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BE159-C233-2774-0628-EC98693FFC1F}"/>
              </a:ext>
            </a:extLst>
          </p:cNvPr>
          <p:cNvSpPr txBox="1"/>
          <p:nvPr/>
        </p:nvSpPr>
        <p:spPr>
          <a:xfrm>
            <a:off x="5318662" y="1553418"/>
            <a:ext cx="423219" cy="27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en-I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492638-3388-BCC6-7FBD-3ABCD85A820B}"/>
              </a:ext>
            </a:extLst>
          </p:cNvPr>
          <p:cNvSpPr txBox="1"/>
          <p:nvPr/>
        </p:nvSpPr>
        <p:spPr>
          <a:xfrm>
            <a:off x="6220336" y="1550851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5D5C45-662A-CC26-A00C-DAC885BB74C9}"/>
              </a:ext>
            </a:extLst>
          </p:cNvPr>
          <p:cNvSpPr txBox="1"/>
          <p:nvPr/>
        </p:nvSpPr>
        <p:spPr>
          <a:xfrm>
            <a:off x="6035300" y="2580800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DD511-AA56-E073-50B6-44F9EB6C846B}"/>
              </a:ext>
            </a:extLst>
          </p:cNvPr>
          <p:cNvSpPr txBox="1"/>
          <p:nvPr/>
        </p:nvSpPr>
        <p:spPr>
          <a:xfrm>
            <a:off x="6864539" y="1550851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28DDAB-2888-E7EF-4110-1C044FF68690}"/>
              </a:ext>
            </a:extLst>
          </p:cNvPr>
          <p:cNvSpPr txBox="1"/>
          <p:nvPr/>
        </p:nvSpPr>
        <p:spPr>
          <a:xfrm>
            <a:off x="6518442" y="2602002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C6359D-FA09-018B-979E-68602251DBF1}"/>
              </a:ext>
            </a:extLst>
          </p:cNvPr>
          <p:cNvSpPr txBox="1"/>
          <p:nvPr/>
        </p:nvSpPr>
        <p:spPr>
          <a:xfrm>
            <a:off x="5590662" y="2602001"/>
            <a:ext cx="505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RB2</a:t>
            </a:r>
            <a:endParaRPr lang="en-IN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1C220-A0B7-D34F-E26A-341CAB5C0869}"/>
              </a:ext>
            </a:extLst>
          </p:cNvPr>
          <p:cNvSpPr txBox="1"/>
          <p:nvPr/>
        </p:nvSpPr>
        <p:spPr>
          <a:xfrm>
            <a:off x="5024934" y="2601659"/>
            <a:ext cx="50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RB3</a:t>
            </a:r>
            <a:endParaRPr lang="en-IN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9D86D2-D48F-3E07-BA3B-3388CB2DA3B7}"/>
              </a:ext>
            </a:extLst>
          </p:cNvPr>
          <p:cNvCxnSpPr>
            <a:stCxn id="15" idx="0"/>
          </p:cNvCxnSpPr>
          <p:nvPr/>
        </p:nvCxnSpPr>
        <p:spPr>
          <a:xfrm flipV="1">
            <a:off x="7385222" y="3299254"/>
            <a:ext cx="930875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20A13-564E-37DE-8F7F-B8992F50D2C4}"/>
              </a:ext>
            </a:extLst>
          </p:cNvPr>
          <p:cNvCxnSpPr/>
          <p:nvPr/>
        </p:nvCxnSpPr>
        <p:spPr>
          <a:xfrm flipV="1">
            <a:off x="7376983" y="4525928"/>
            <a:ext cx="930875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26D1E1-27F3-B66C-FBD1-82866BA0E02D}"/>
              </a:ext>
            </a:extLst>
          </p:cNvPr>
          <p:cNvCxnSpPr/>
          <p:nvPr/>
        </p:nvCxnSpPr>
        <p:spPr>
          <a:xfrm flipV="1">
            <a:off x="3711668" y="3950813"/>
            <a:ext cx="930875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lay 60">
            <a:extLst>
              <a:ext uri="{FF2B5EF4-FFF2-40B4-BE49-F238E27FC236}">
                <a16:creationId xmlns:a16="http://schemas.microsoft.com/office/drawing/2014/main" id="{605631A7-B2C4-0E56-146B-5B78CAC21D64}"/>
              </a:ext>
            </a:extLst>
          </p:cNvPr>
          <p:cNvSpPr/>
          <p:nvPr/>
        </p:nvSpPr>
        <p:spPr>
          <a:xfrm>
            <a:off x="8704720" y="3201429"/>
            <a:ext cx="383059" cy="218824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E3F986-4290-4A0F-7C8E-7E9B648441C3}"/>
              </a:ext>
            </a:extLst>
          </p:cNvPr>
          <p:cNvCxnSpPr/>
          <p:nvPr/>
        </p:nvCxnSpPr>
        <p:spPr>
          <a:xfrm>
            <a:off x="8346379" y="3250861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DE0811-0240-0C50-F648-B45F9403B260}"/>
              </a:ext>
            </a:extLst>
          </p:cNvPr>
          <p:cNvCxnSpPr/>
          <p:nvPr/>
        </p:nvCxnSpPr>
        <p:spPr>
          <a:xfrm>
            <a:off x="8350495" y="3378547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lay 68">
            <a:extLst>
              <a:ext uri="{FF2B5EF4-FFF2-40B4-BE49-F238E27FC236}">
                <a16:creationId xmlns:a16="http://schemas.microsoft.com/office/drawing/2014/main" id="{CE97C352-BE2D-BB4D-5731-C2A7A4657358}"/>
              </a:ext>
            </a:extLst>
          </p:cNvPr>
          <p:cNvSpPr/>
          <p:nvPr/>
        </p:nvSpPr>
        <p:spPr>
          <a:xfrm>
            <a:off x="8704720" y="4408786"/>
            <a:ext cx="383059" cy="218824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C7F8DC-A728-DF6B-CD69-470568A3A2BA}"/>
              </a:ext>
            </a:extLst>
          </p:cNvPr>
          <p:cNvCxnSpPr/>
          <p:nvPr/>
        </p:nvCxnSpPr>
        <p:spPr>
          <a:xfrm>
            <a:off x="8346379" y="4458218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FB7065-4A67-AAC5-F369-BD20A11BD365}"/>
              </a:ext>
            </a:extLst>
          </p:cNvPr>
          <p:cNvCxnSpPr/>
          <p:nvPr/>
        </p:nvCxnSpPr>
        <p:spPr>
          <a:xfrm>
            <a:off x="8350495" y="4585904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Buy On Off Push Button Switch online | Lazada.com.my">
            <a:extLst>
              <a:ext uri="{FF2B5EF4-FFF2-40B4-BE49-F238E27FC236}">
                <a16:creationId xmlns:a16="http://schemas.microsoft.com/office/drawing/2014/main" id="{C84AE312-398D-C686-4FD7-D21E9F64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00" y="3603317"/>
            <a:ext cx="873757" cy="8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40A30C9-5794-EDA6-FAFE-FFE0DC763A54}"/>
              </a:ext>
            </a:extLst>
          </p:cNvPr>
          <p:cNvSpPr txBox="1"/>
          <p:nvPr/>
        </p:nvSpPr>
        <p:spPr>
          <a:xfrm>
            <a:off x="9148740" y="3172340"/>
            <a:ext cx="147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 ON/OFF</a:t>
            </a:r>
            <a:endParaRPr lang="en-IN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2F445D-FCC4-6330-6432-741919E5AC94}"/>
              </a:ext>
            </a:extLst>
          </p:cNvPr>
          <p:cNvSpPr txBox="1"/>
          <p:nvPr/>
        </p:nvSpPr>
        <p:spPr>
          <a:xfrm>
            <a:off x="9224244" y="4379698"/>
            <a:ext cx="1514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en-IN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57C972-05D4-51BC-CEB1-0F65D2DC35C6}"/>
              </a:ext>
            </a:extLst>
          </p:cNvPr>
          <p:cNvSpPr txBox="1"/>
          <p:nvPr/>
        </p:nvSpPr>
        <p:spPr>
          <a:xfrm>
            <a:off x="2896100" y="4387428"/>
            <a:ext cx="1075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  <a:endParaRPr lang="en-IN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F3A2EF2-6EF2-4B2E-B848-1585F479ACE6}"/>
              </a:ext>
            </a:extLst>
          </p:cNvPr>
          <p:cNvSpPr/>
          <p:nvPr/>
        </p:nvSpPr>
        <p:spPr>
          <a:xfrm>
            <a:off x="8866947" y="828086"/>
            <a:ext cx="979627" cy="11416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IXXAT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74E51D-6D11-49D2-96CC-FA5B59FC528E}"/>
              </a:ext>
            </a:extLst>
          </p:cNvPr>
          <p:cNvSpPr/>
          <p:nvPr/>
        </p:nvSpPr>
        <p:spPr>
          <a:xfrm rot="5400000">
            <a:off x="6943637" y="651803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29980-6C96-4199-9CE2-6DE1F3BC42B9}"/>
              </a:ext>
            </a:extLst>
          </p:cNvPr>
          <p:cNvSpPr/>
          <p:nvPr/>
        </p:nvSpPr>
        <p:spPr>
          <a:xfrm rot="5400000">
            <a:off x="5001404" y="657655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01D688-5AC6-44E5-A150-B5569FC50005}"/>
              </a:ext>
            </a:extLst>
          </p:cNvPr>
          <p:cNvSpPr txBox="1"/>
          <p:nvPr/>
        </p:nvSpPr>
        <p:spPr>
          <a:xfrm>
            <a:off x="8838234" y="1019518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3F6C74-F0FF-4424-BBF6-AB828446BE2F}"/>
              </a:ext>
            </a:extLst>
          </p:cNvPr>
          <p:cNvSpPr/>
          <p:nvPr/>
        </p:nvSpPr>
        <p:spPr>
          <a:xfrm rot="5400000">
            <a:off x="8662148" y="1005276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F08C86-1AFF-4EEF-A3FD-35BDDAD6D0E3}"/>
              </a:ext>
            </a:extLst>
          </p:cNvPr>
          <p:cNvSpPr/>
          <p:nvPr/>
        </p:nvSpPr>
        <p:spPr>
          <a:xfrm rot="5400000">
            <a:off x="8655524" y="1594996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CB87F6-95C2-4D85-9FDB-CB26526408A0}"/>
              </a:ext>
            </a:extLst>
          </p:cNvPr>
          <p:cNvSpPr txBox="1"/>
          <p:nvPr/>
        </p:nvSpPr>
        <p:spPr>
          <a:xfrm>
            <a:off x="8844862" y="1556230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C71448-6340-4C9A-B509-47B5031BB554}"/>
              </a:ext>
            </a:extLst>
          </p:cNvPr>
          <p:cNvSpPr txBox="1"/>
          <p:nvPr/>
        </p:nvSpPr>
        <p:spPr>
          <a:xfrm>
            <a:off x="4948715" y="867117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IN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F9CEC9-6631-4774-8C0A-0B7545B986E0}"/>
              </a:ext>
            </a:extLst>
          </p:cNvPr>
          <p:cNvSpPr txBox="1"/>
          <p:nvPr/>
        </p:nvSpPr>
        <p:spPr>
          <a:xfrm>
            <a:off x="6916673" y="847245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12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A4C4E8B-B0FC-437D-B652-4D3DCAC2BF7A}"/>
              </a:ext>
            </a:extLst>
          </p:cNvPr>
          <p:cNvCxnSpPr>
            <a:cxnSpLocks/>
            <a:stCxn id="45" idx="1"/>
            <a:endCxn id="52" idx="2"/>
          </p:cNvCxnSpPr>
          <p:nvPr/>
        </p:nvCxnSpPr>
        <p:spPr>
          <a:xfrm rot="16200000" flipH="1">
            <a:off x="7324829" y="378603"/>
            <a:ext cx="1044874" cy="1603896"/>
          </a:xfrm>
          <a:prstGeom prst="bentConnector4">
            <a:avLst>
              <a:gd name="adj1" fmla="val -21878"/>
              <a:gd name="adj2" fmla="val 53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F0718F-BDC6-4927-87C7-04A65F62BB6E}"/>
              </a:ext>
            </a:extLst>
          </p:cNvPr>
          <p:cNvCxnSpPr>
            <a:cxnSpLocks/>
            <a:stCxn id="46" idx="1"/>
            <a:endCxn id="51" idx="2"/>
          </p:cNvCxnSpPr>
          <p:nvPr/>
        </p:nvCxnSpPr>
        <p:spPr>
          <a:xfrm rot="16200000" flipH="1">
            <a:off x="6654810" y="-887759"/>
            <a:ext cx="449302" cy="3552753"/>
          </a:xfrm>
          <a:prstGeom prst="bentConnector4">
            <a:avLst>
              <a:gd name="adj1" fmla="val -98071"/>
              <a:gd name="adj2" fmla="val 8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50B24B-7121-447D-A7A3-83D324AA1C32}"/>
              </a:ext>
            </a:extLst>
          </p:cNvPr>
          <p:cNvSpPr txBox="1"/>
          <p:nvPr/>
        </p:nvSpPr>
        <p:spPr>
          <a:xfrm>
            <a:off x="5073140" y="193543"/>
            <a:ext cx="96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 High</a:t>
            </a:r>
            <a:endParaRPr lang="en-IN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2CEFA5-CBCB-4AF6-A220-707F168410FA}"/>
              </a:ext>
            </a:extLst>
          </p:cNvPr>
          <p:cNvSpPr txBox="1"/>
          <p:nvPr/>
        </p:nvSpPr>
        <p:spPr>
          <a:xfrm>
            <a:off x="7088949" y="399651"/>
            <a:ext cx="96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 Low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2066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A3FB-8155-DA6A-7F7B-80E0F62EDDBD}"/>
              </a:ext>
            </a:extLst>
          </p:cNvPr>
          <p:cNvSpPr txBox="1">
            <a:spLocks/>
          </p:cNvSpPr>
          <p:nvPr/>
        </p:nvSpPr>
        <p:spPr>
          <a:xfrm>
            <a:off x="159453" y="46104"/>
            <a:ext cx="5393207" cy="5245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AE0BE-4611-AF07-2926-CEBA929FBAB6}"/>
              </a:ext>
            </a:extLst>
          </p:cNvPr>
          <p:cNvSpPr/>
          <p:nvPr/>
        </p:nvSpPr>
        <p:spPr>
          <a:xfrm>
            <a:off x="4907390" y="2320946"/>
            <a:ext cx="2802662" cy="40809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CC_main</a:t>
            </a:r>
            <a:r>
              <a:rPr lang="en-IN" sz="1400" dirty="0">
                <a:solidFill>
                  <a:schemeClr val="tx1"/>
                </a:solidFill>
              </a:rPr>
              <a:t>()   {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system_initialization()</a:t>
            </a:r>
          </a:p>
          <a:p>
            <a:pPr algn="ctr"/>
            <a:r>
              <a:rPr lang="en-IN" sz="1400" dirty="0" err="1">
                <a:solidFill>
                  <a:schemeClr val="tx1"/>
                </a:solidFill>
              </a:rPr>
              <a:t>CAN_initialization</a:t>
            </a:r>
            <a:r>
              <a:rPr lang="en-I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IN" sz="1400" dirty="0">
                <a:solidFill>
                  <a:schemeClr val="tx1"/>
                </a:solidFill>
              </a:rPr>
              <a:t>C()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CC_status()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E057D-2C20-01DE-2C05-1400203AC4E1}"/>
              </a:ext>
            </a:extLst>
          </p:cNvPr>
          <p:cNvSpPr/>
          <p:nvPr/>
        </p:nvSpPr>
        <p:spPr>
          <a:xfrm>
            <a:off x="3941487" y="626753"/>
            <a:ext cx="2017110" cy="10434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System_initialization()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98701B-2EF7-0566-324C-6E729D4931AA}"/>
              </a:ext>
            </a:extLst>
          </p:cNvPr>
          <p:cNvSpPr/>
          <p:nvPr/>
        </p:nvSpPr>
        <p:spPr>
          <a:xfrm>
            <a:off x="1590261" y="1630016"/>
            <a:ext cx="2017884" cy="6096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Switch()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33675E-1C88-B2D3-8613-07716B3DAA29}"/>
              </a:ext>
            </a:extLst>
          </p:cNvPr>
          <p:cNvSpPr/>
          <p:nvPr/>
        </p:nvSpPr>
        <p:spPr>
          <a:xfrm>
            <a:off x="8721683" y="3862907"/>
            <a:ext cx="1896634" cy="9970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Interrupt()  ISR1()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4B060-5486-62CD-4003-BF894C08AA00}"/>
              </a:ext>
            </a:extLst>
          </p:cNvPr>
          <p:cNvSpPr/>
          <p:nvPr/>
        </p:nvSpPr>
        <p:spPr>
          <a:xfrm>
            <a:off x="1876209" y="3910369"/>
            <a:ext cx="1402350" cy="9021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actual_speed()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23F7E-07A3-6155-97C9-8F6D24696D75}"/>
              </a:ext>
            </a:extLst>
          </p:cNvPr>
          <p:cNvSpPr/>
          <p:nvPr/>
        </p:nvSpPr>
        <p:spPr>
          <a:xfrm>
            <a:off x="8609811" y="5251189"/>
            <a:ext cx="1210050" cy="12291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recieve()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5EE492-488D-2BA8-1BEE-0CB26335B1CC}"/>
              </a:ext>
            </a:extLst>
          </p:cNvPr>
          <p:cNvSpPr/>
          <p:nvPr/>
        </p:nvSpPr>
        <p:spPr>
          <a:xfrm>
            <a:off x="8861422" y="2571290"/>
            <a:ext cx="1589902" cy="7605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transmit_speed</a:t>
            </a:r>
            <a:r>
              <a:rPr lang="en-IN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9C5FB-E371-FB43-F612-1CE4C5A39732}"/>
              </a:ext>
            </a:extLst>
          </p:cNvPr>
          <p:cNvSpPr/>
          <p:nvPr/>
        </p:nvSpPr>
        <p:spPr>
          <a:xfrm>
            <a:off x="7146324" y="626753"/>
            <a:ext cx="1803068" cy="10796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CAN_initialization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B956A4-B3CF-4FC0-C810-70B8B5B29F03}"/>
              </a:ext>
            </a:extLst>
          </p:cNvPr>
          <p:cNvSpPr/>
          <p:nvPr/>
        </p:nvSpPr>
        <p:spPr>
          <a:xfrm>
            <a:off x="1636231" y="2670134"/>
            <a:ext cx="1956872" cy="10434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 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F3590-07E6-2843-6E64-4A609B696CC5}"/>
              </a:ext>
            </a:extLst>
          </p:cNvPr>
          <p:cNvCxnSpPr>
            <a:cxnSpLocks/>
          </p:cNvCxnSpPr>
          <p:nvPr/>
        </p:nvCxnSpPr>
        <p:spPr>
          <a:xfrm flipH="1">
            <a:off x="7703486" y="5833453"/>
            <a:ext cx="89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40C013-6C0E-22AC-3B19-2434342D6427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>
            <a:off x="7710052" y="4361420"/>
            <a:ext cx="101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0F81C1-9FCF-5A7B-39DA-9B51643B7C8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14667" y="2239617"/>
            <a:ext cx="0" cy="4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E2A353-AA11-3C0F-BC21-11B6639CCB96}"/>
              </a:ext>
            </a:extLst>
          </p:cNvPr>
          <p:cNvCxnSpPr>
            <a:stCxn id="15" idx="3"/>
          </p:cNvCxnSpPr>
          <p:nvPr/>
        </p:nvCxnSpPr>
        <p:spPr>
          <a:xfrm>
            <a:off x="3593103" y="3191842"/>
            <a:ext cx="1356939" cy="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F0DBCBB-0EB8-FD15-11F6-80005B2DBD9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16200000" flipH="1">
            <a:off x="5303993" y="1316217"/>
            <a:ext cx="650777" cy="1358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C3765F-2890-23C5-3955-1FCCDFF9DF1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47858" y="1706451"/>
            <a:ext cx="0" cy="29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B02581-B33A-EE74-D8B3-6FC1D6DD6F3A}"/>
              </a:ext>
            </a:extLst>
          </p:cNvPr>
          <p:cNvCxnSpPr/>
          <p:nvPr/>
        </p:nvCxnSpPr>
        <p:spPr>
          <a:xfrm flipH="1">
            <a:off x="6981568" y="2001189"/>
            <a:ext cx="106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CE624-CA0C-F056-2DBE-3AF04C7BF5E0}"/>
              </a:ext>
            </a:extLst>
          </p:cNvPr>
          <p:cNvCxnSpPr/>
          <p:nvPr/>
        </p:nvCxnSpPr>
        <p:spPr>
          <a:xfrm>
            <a:off x="6981568" y="2001189"/>
            <a:ext cx="0" cy="3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A471F3-CBE7-482A-9D10-0C7AB5B9F490}"/>
              </a:ext>
            </a:extLst>
          </p:cNvPr>
          <p:cNvSpPr txBox="1"/>
          <p:nvPr/>
        </p:nvSpPr>
        <p:spPr>
          <a:xfrm>
            <a:off x="5621644" y="698536"/>
            <a:ext cx="25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32F47A-B8C4-404F-91A7-A331CFD79541}"/>
              </a:ext>
            </a:extLst>
          </p:cNvPr>
          <p:cNvSpPr txBox="1"/>
          <p:nvPr/>
        </p:nvSpPr>
        <p:spPr>
          <a:xfrm flipV="1">
            <a:off x="11661913" y="2812938"/>
            <a:ext cx="258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AADE26-E73B-40C7-80B7-83A24530CB00}"/>
              </a:ext>
            </a:extLst>
          </p:cNvPr>
          <p:cNvSpPr txBox="1"/>
          <p:nvPr/>
        </p:nvSpPr>
        <p:spPr>
          <a:xfrm>
            <a:off x="7308866" y="2484869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91A1E8-99A6-4937-8894-5B3068AC8EBE}"/>
              </a:ext>
            </a:extLst>
          </p:cNvPr>
          <p:cNvSpPr txBox="1"/>
          <p:nvPr/>
        </p:nvSpPr>
        <p:spPr>
          <a:xfrm>
            <a:off x="3215059" y="2676223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E4F798-080F-4F1B-8288-AAAD765324A8}"/>
              </a:ext>
            </a:extLst>
          </p:cNvPr>
          <p:cNvSpPr txBox="1"/>
          <p:nvPr/>
        </p:nvSpPr>
        <p:spPr>
          <a:xfrm>
            <a:off x="7166014" y="749848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887606-4468-490A-8B5B-391797B4F2BA}"/>
              </a:ext>
            </a:extLst>
          </p:cNvPr>
          <p:cNvSpPr/>
          <p:nvPr/>
        </p:nvSpPr>
        <p:spPr>
          <a:xfrm>
            <a:off x="1786443" y="5060669"/>
            <a:ext cx="1589902" cy="11044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eeprom_write</a:t>
            </a:r>
            <a:r>
              <a:rPr lang="en-IN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D97A3-622F-4FC0-9FB7-D43A88D90AD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376345" y="5612916"/>
            <a:ext cx="15056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4B7309-2AC1-4E4D-8251-7215F043B81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77384" y="3713549"/>
            <a:ext cx="0" cy="1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1B284A4-7919-43DC-9200-50E6910C8163}"/>
              </a:ext>
            </a:extLst>
          </p:cNvPr>
          <p:cNvSpPr/>
          <p:nvPr/>
        </p:nvSpPr>
        <p:spPr>
          <a:xfrm>
            <a:off x="10143783" y="5608570"/>
            <a:ext cx="1715142" cy="5086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reference_speed</a:t>
            </a:r>
            <a:r>
              <a:rPr lang="en-IN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587A834-70FD-49A2-9573-6F98F9878FB5}"/>
              </a:ext>
            </a:extLst>
          </p:cNvPr>
          <p:cNvCxnSpPr>
            <a:cxnSpLocks/>
            <a:stCxn id="82" idx="1"/>
            <a:endCxn id="9" idx="3"/>
          </p:cNvCxnSpPr>
          <p:nvPr/>
        </p:nvCxnSpPr>
        <p:spPr>
          <a:xfrm flipH="1">
            <a:off x="9819861" y="5862911"/>
            <a:ext cx="323922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57437A8-70A4-438C-997B-F0A600E82BEA}"/>
              </a:ext>
            </a:extLst>
          </p:cNvPr>
          <p:cNvSpPr txBox="1"/>
          <p:nvPr/>
        </p:nvSpPr>
        <p:spPr>
          <a:xfrm>
            <a:off x="9488130" y="5305029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7A7DC9-67B7-4E48-8818-9152A6BD68C9}"/>
              </a:ext>
            </a:extLst>
          </p:cNvPr>
          <p:cNvSpPr txBox="1"/>
          <p:nvPr/>
        </p:nvSpPr>
        <p:spPr>
          <a:xfrm>
            <a:off x="10282148" y="3911292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2E6CAC-C083-4E8A-9075-9A6BA7A7A808}"/>
              </a:ext>
            </a:extLst>
          </p:cNvPr>
          <p:cNvSpPr txBox="1"/>
          <p:nvPr/>
        </p:nvSpPr>
        <p:spPr>
          <a:xfrm>
            <a:off x="10117339" y="2620169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86FE4E-D859-435B-9C70-1C2EAB5C9BAB}"/>
              </a:ext>
            </a:extLst>
          </p:cNvPr>
          <p:cNvSpPr txBox="1"/>
          <p:nvPr/>
        </p:nvSpPr>
        <p:spPr>
          <a:xfrm>
            <a:off x="3275066" y="1660247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95F78A-A6A7-4474-BFCA-5BD1B2F36382}"/>
              </a:ext>
            </a:extLst>
          </p:cNvPr>
          <p:cNvCxnSpPr>
            <a:stCxn id="8" idx="2"/>
            <a:endCxn id="37" idx="0"/>
          </p:cNvCxnSpPr>
          <p:nvPr/>
        </p:nvCxnSpPr>
        <p:spPr>
          <a:xfrm>
            <a:off x="2577384" y="4812470"/>
            <a:ext cx="4010" cy="2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3D2FB42-028C-4178-9140-48972E7A9FE6}"/>
              </a:ext>
            </a:extLst>
          </p:cNvPr>
          <p:cNvCxnSpPr>
            <a:cxnSpLocks/>
            <a:stCxn id="82" idx="2"/>
            <a:endCxn id="37" idx="2"/>
          </p:cNvCxnSpPr>
          <p:nvPr/>
        </p:nvCxnSpPr>
        <p:spPr>
          <a:xfrm rot="5400000">
            <a:off x="6767419" y="1931226"/>
            <a:ext cx="47911" cy="8419960"/>
          </a:xfrm>
          <a:prstGeom prst="bentConnector3">
            <a:avLst>
              <a:gd name="adj1" fmla="val 1130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DEA5-DF6D-4FFF-8B6C-5E0D4CBF2B20}"/>
              </a:ext>
            </a:extLst>
          </p:cNvPr>
          <p:cNvCxnSpPr>
            <a:stCxn id="10" idx="1"/>
          </p:cNvCxnSpPr>
          <p:nvPr/>
        </p:nvCxnSpPr>
        <p:spPr>
          <a:xfrm flipH="1">
            <a:off x="7699513" y="2951545"/>
            <a:ext cx="1161909" cy="16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9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D98DF2-468D-4F8B-9BE0-F48C8B51CBFE}"/>
              </a:ext>
            </a:extLst>
          </p:cNvPr>
          <p:cNvSpPr/>
          <p:nvPr/>
        </p:nvSpPr>
        <p:spPr>
          <a:xfrm>
            <a:off x="5241231" y="1389223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D168C-1ED5-435A-9129-EFF1AA74FC0C}"/>
              </a:ext>
            </a:extLst>
          </p:cNvPr>
          <p:cNvSpPr/>
          <p:nvPr/>
        </p:nvSpPr>
        <p:spPr>
          <a:xfrm>
            <a:off x="179618" y="10804"/>
            <a:ext cx="5134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SEQUIENTIAL FLOW CHART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65177-4244-457E-90AE-F215C060CF8A}"/>
              </a:ext>
            </a:extLst>
          </p:cNvPr>
          <p:cNvSpPr/>
          <p:nvPr/>
        </p:nvSpPr>
        <p:spPr>
          <a:xfrm>
            <a:off x="5102085" y="2567823"/>
            <a:ext cx="1974572" cy="16993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Enable global interrupt GIE=1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Enable the peripheral interrupt PEIE=1</a:t>
            </a:r>
            <a:endParaRPr lang="en-IN" sz="1600" dirty="0"/>
          </a:p>
          <a:p>
            <a:pPr algn="ctr"/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340C41-C10E-4601-8122-C82487487279}"/>
              </a:ext>
            </a:extLst>
          </p:cNvPr>
          <p:cNvSpPr/>
          <p:nvPr/>
        </p:nvSpPr>
        <p:spPr>
          <a:xfrm>
            <a:off x="5201475" y="4745870"/>
            <a:ext cx="1669778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40840-BD65-465A-8823-76B67EEC100F}"/>
              </a:ext>
            </a:extLst>
          </p:cNvPr>
          <p:cNvSpPr txBox="1"/>
          <p:nvPr/>
        </p:nvSpPr>
        <p:spPr>
          <a:xfrm>
            <a:off x="586769" y="826221"/>
            <a:ext cx="238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391BD-B507-4030-B5CB-404AA0384E93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6062867" y="1758555"/>
            <a:ext cx="0" cy="82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C4DEC-05EE-4A3B-BFE4-1B468EC990FC}"/>
              </a:ext>
            </a:extLst>
          </p:cNvPr>
          <p:cNvCxnSpPr>
            <a:cxnSpLocks/>
          </p:cNvCxnSpPr>
          <p:nvPr/>
        </p:nvCxnSpPr>
        <p:spPr>
          <a:xfrm>
            <a:off x="5996609" y="4280452"/>
            <a:ext cx="0" cy="5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969</Words>
  <Application>Microsoft Office PowerPoint</Application>
  <PresentationFormat>Widescreen</PresentationFormat>
  <Paragraphs>279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Times New Roman</vt:lpstr>
      <vt:lpstr>Wingdings 3</vt:lpstr>
      <vt:lpstr>Office Theme</vt:lpstr>
      <vt:lpstr>CRUISE CONTROL</vt:lpstr>
      <vt:lpstr>CONTENTS </vt:lpstr>
      <vt:lpstr>INTRODUCTION</vt:lpstr>
      <vt:lpstr>REQUIREMENTS</vt:lpstr>
      <vt:lpstr>REQUIREMENTS</vt:lpstr>
      <vt:lpstr>SYSTEM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EEPROM_WRITE</vt:lpstr>
      <vt:lpstr>SWITCH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374</cp:revision>
  <dcterms:created xsi:type="dcterms:W3CDTF">2022-10-07T08:39:59Z</dcterms:created>
  <dcterms:modified xsi:type="dcterms:W3CDTF">2022-09-25T11:47:46Z</dcterms:modified>
</cp:coreProperties>
</file>