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3" r:id="rId6"/>
    <p:sldId id="259" r:id="rId7"/>
    <p:sldId id="264" r:id="rId8"/>
    <p:sldId id="267" r:id="rId9"/>
    <p:sldId id="268" r:id="rId10"/>
    <p:sldId id="277" r:id="rId11"/>
    <p:sldId id="269" r:id="rId12"/>
    <p:sldId id="272" r:id="rId13"/>
    <p:sldId id="271" r:id="rId14"/>
    <p:sldId id="273" r:id="rId15"/>
    <p:sldId id="274" r:id="rId16"/>
    <p:sldId id="276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B5B7-CCC0-4D94-93A5-6B821A5BB64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7110E-0497-41E7-859E-A699E7E6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DE9F-9526-C360-B1D8-F9D0B7E5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603FF-CBD3-9FBB-C6AC-E690B192B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C0BE-5BFC-F735-A119-8D778720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A8EC-562E-0A66-F840-793F370E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F005-D0DF-4E95-AEE1-2B159647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05E-B1E2-D77B-3971-1D53941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81BAF-A935-F50C-B17A-A74B02CC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E243-519E-11D5-5026-A44CEBB5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91FC-D0C1-47B1-FFB3-665001F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F4F2-4969-3398-945A-6DDEB02A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144B-1E91-4130-8888-2559C632B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84E8D-E524-FA9A-E9CD-5942F995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AD23-6A63-E6ED-E8D8-0F1F4040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A7D-5D24-C800-1402-79639A97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34B7-7AD1-5E36-4025-34655ED5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9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082A-6EBE-E5D9-DB1A-F72A0EEB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15E2-746E-9848-63EA-9D5D7891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11B4-674D-E0F8-6E04-76310D02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05D6-59FE-1892-45E1-518DE615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DE84-BE71-EECE-C7BF-A720957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2E28-CD25-2BC5-1EFF-D36A6C74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D059F-E5D1-E65B-F5F8-A42CD6CB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4062A-B464-339A-AE24-1C2631CB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7591-A6F8-F246-D435-7A6B3D34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73B7-7AC0-1BBC-5702-77168B5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0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94D-EBAD-68CC-4FC3-882B97F0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E9F3-0878-2658-CABC-EA43D81D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4BF5-49FE-423D-E437-6B7E62063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FD21-8081-0675-6D0C-EE381AAB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76802-116A-BD6D-7F0A-8E7404C6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06F8-A5CC-2387-6855-E46932C4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6C0B-7F7B-E0DC-AABA-188368EF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061E-89E6-98E3-479A-064CE3D6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3809-DF3D-E8DE-8698-5BADAA17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C6007-4FFB-9B53-2A79-E9FAABFF0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663C6-5582-5E5D-E10B-260C5F54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81153-7E41-B9AE-8098-6A9FE9E6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92932-400E-56EC-1626-58568885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2F65B-AD4E-60FB-10FC-D310BC36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6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E420-2871-0C96-B579-4DBCFC5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25137-6656-61D0-D0BD-BA2ECBA7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A45D-E282-0E6D-94CA-D87F4575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A4E0A-7F67-3A3F-D645-A34AD184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8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F7B65-65D6-E146-1018-242BF789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78FB4-FF5B-C4BC-5FE8-68099EEB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8D53-0164-66FC-811A-D86E33B1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9DE3-1865-5DC0-CFA1-A1683FDC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5BD3-53FC-C122-E2F4-7E806690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09223-1F07-9793-AFD4-C6C29C17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9124-C912-67A4-64E1-440DB7F3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79D8-B11E-55E6-740D-2CD3F535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02AF-2094-3BA0-57EB-E768B5B9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A683-6F04-AFDC-DB40-4F2CFEC5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39D7A-5F2C-EDEA-D9B1-0DAF82D1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B7301-0D0B-ABE2-1D54-CDC8303E6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C112-6A85-0E7A-3E5C-C9AACC80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0642-FFF3-BA91-C556-B67893A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49AC-E094-5C00-31E5-737C94EC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2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A3BEB-3F77-EC18-23F2-DB5486F5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8852-746C-1082-A629-90BD292C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083B6-1B54-8B9E-11F3-A1165D41B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DFF2-2509-F4AF-38E7-A01A51E38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9D95-F45A-E552-A912-82487723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DC09E-50D8-C840-F607-22F6BE37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IN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OCCUPANT AND CLASSIFICATION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04452-2882-A7AD-2527-2C3D11E43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Twentieth Century"/>
              </a:rPr>
              <a:t>                  Presented by,</a:t>
            </a:r>
            <a:endParaRPr lang="en-IN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1.  VISHAL</a:t>
            </a:r>
            <a:endParaRPr lang="en-IN" sz="1400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2.  ROSHAN</a:t>
            </a:r>
            <a:endParaRPr lang="en-IN" sz="1400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3.  ANKIT      </a:t>
            </a: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4.  KAVYA SRI</a:t>
            </a:r>
            <a:endParaRPr lang="en-IN" sz="1400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5.  AKSHATA</a:t>
            </a:r>
            <a:endParaRPr lang="en-IN" sz="1400" b="0" dirty="0">
              <a:effectLst/>
            </a:endParaRP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32" name="Picture 8" descr="BodySense">
            <a:extLst>
              <a:ext uri="{FF2B5EF4-FFF2-40B4-BE49-F238E27FC236}">
                <a16:creationId xmlns:a16="http://schemas.microsoft.com/office/drawing/2014/main" id="{AAC2EBEA-3886-7329-B859-B08EC6C9183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" y="1825625"/>
            <a:ext cx="48052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3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72E1-DF30-BDD9-19F6-76B3F59C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3139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RECEIVE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E7AEF4-7304-5368-9F3E-22FD86E1C82F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6ECC63-4E50-623E-4CFD-05FED843F5A7}"/>
              </a:ext>
            </a:extLst>
          </p:cNvPr>
          <p:cNvSpPr/>
          <p:nvPr/>
        </p:nvSpPr>
        <p:spPr>
          <a:xfrm>
            <a:off x="4890053" y="2054086"/>
            <a:ext cx="2411892" cy="470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RxBMCON</a:t>
            </a:r>
            <a:r>
              <a:rPr lang="en-US" dirty="0">
                <a:solidFill>
                  <a:schemeClr val="tx1"/>
                </a:solidFill>
              </a:rPr>
              <a:t>=0x20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605A6A-C16B-5A1E-F552-52A908FEFEF8}"/>
              </a:ext>
            </a:extLst>
          </p:cNvPr>
          <p:cNvSpPr/>
          <p:nvPr/>
        </p:nvSpPr>
        <p:spPr>
          <a:xfrm>
            <a:off x="4890049" y="2792894"/>
            <a:ext cx="241189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SIDH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SIDL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3F94B2-A932-2FF8-1942-8234DEF64407}"/>
              </a:ext>
            </a:extLst>
          </p:cNvPr>
          <p:cNvSpPr/>
          <p:nvPr/>
        </p:nvSpPr>
        <p:spPr>
          <a:xfrm>
            <a:off x="4890049" y="3479225"/>
            <a:ext cx="2411895" cy="516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DLC=0x08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146799-BEA1-2DB9-5EA0-4FA0A8993126}"/>
              </a:ext>
            </a:extLst>
          </p:cNvPr>
          <p:cNvSpPr/>
          <p:nvPr/>
        </p:nvSpPr>
        <p:spPr>
          <a:xfrm>
            <a:off x="9263257" y="623445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DE821-9BAB-1242-B86F-0C2A717B211F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1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B520E5-7266-5B85-C5A4-92EADFFC40C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7" y="2524542"/>
            <a:ext cx="2" cy="26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6BFC9-959A-E295-C047-D072D55C2E2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89367" y="3218187"/>
            <a:ext cx="6630" cy="261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0938B8-6BE8-8E1F-2A2E-10DDCF91D4C6}"/>
              </a:ext>
            </a:extLst>
          </p:cNvPr>
          <p:cNvSpPr/>
          <p:nvPr/>
        </p:nvSpPr>
        <p:spPr>
          <a:xfrm>
            <a:off x="4883419" y="4153648"/>
            <a:ext cx="2418525" cy="924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msg[0]=RxBnD0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Msg[7]=RxBnD7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71BB4C-249D-5472-A88C-8FFE1E0BEF9D}"/>
              </a:ext>
            </a:extLst>
          </p:cNvPr>
          <p:cNvSpPr/>
          <p:nvPr/>
        </p:nvSpPr>
        <p:spPr>
          <a:xfrm>
            <a:off x="4890048" y="5208467"/>
            <a:ext cx="2411895" cy="6762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Filter()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8F3827-C807-F2DD-C145-B177D8E77D43}"/>
              </a:ext>
            </a:extLst>
          </p:cNvPr>
          <p:cNvSpPr/>
          <p:nvPr/>
        </p:nvSpPr>
        <p:spPr>
          <a:xfrm>
            <a:off x="7865154" y="5202791"/>
            <a:ext cx="2411895" cy="6762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 Enabling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994800-AD92-4F66-9084-DC941195761C}"/>
              </a:ext>
            </a:extLst>
          </p:cNvPr>
          <p:cNvSpPr/>
          <p:nvPr/>
        </p:nvSpPr>
        <p:spPr>
          <a:xfrm>
            <a:off x="5771310" y="6032142"/>
            <a:ext cx="3061265" cy="825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Msg[0]=</a:t>
            </a:r>
            <a:r>
              <a:rPr lang="en-US" dirty="0" err="1">
                <a:solidFill>
                  <a:schemeClr val="tx1"/>
                </a:solidFill>
              </a:rPr>
              <a:t>RxFmSIDH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Msg[1]=</a:t>
            </a:r>
            <a:r>
              <a:rPr lang="en-US" dirty="0" err="1">
                <a:solidFill>
                  <a:schemeClr val="tx1"/>
                </a:solidFill>
              </a:rPr>
              <a:t>RxFmSIDL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8582CE-5F3C-E246-B8A1-268453F0A03B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6092682" y="3996060"/>
            <a:ext cx="3315" cy="15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2D002-ECC2-C555-4DCE-A887362C3DD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6092682" y="5078336"/>
            <a:ext cx="3314" cy="13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0681CE-4492-9940-5FDE-AA0F3044B7E4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301943" y="5540893"/>
            <a:ext cx="563211" cy="5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571FFC-ECC9-F4EF-0831-6EA3D39C3C1A}"/>
              </a:ext>
            </a:extLst>
          </p:cNvPr>
          <p:cNvCxnSpPr>
            <a:stCxn id="25" idx="2"/>
          </p:cNvCxnSpPr>
          <p:nvPr/>
        </p:nvCxnSpPr>
        <p:spPr>
          <a:xfrm flipH="1">
            <a:off x="6095995" y="5884671"/>
            <a:ext cx="1" cy="13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5949BB-1CB6-DA05-5601-C95493D143F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832575" y="6445071"/>
            <a:ext cx="430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C154DD-938E-2F09-8EA5-0280B4FE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SEAT BELT STATUS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C297B7-C0ED-94CB-612E-427F36BD3933}"/>
              </a:ext>
            </a:extLst>
          </p:cNvPr>
          <p:cNvSpPr/>
          <p:nvPr/>
        </p:nvSpPr>
        <p:spPr>
          <a:xfrm>
            <a:off x="4953000" y="858241"/>
            <a:ext cx="2286000" cy="298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0EC70C-AB75-A1E8-4E48-059DDE6F56AF}"/>
              </a:ext>
            </a:extLst>
          </p:cNvPr>
          <p:cNvSpPr/>
          <p:nvPr/>
        </p:nvSpPr>
        <p:spPr>
          <a:xfrm>
            <a:off x="5100430" y="1579794"/>
            <a:ext cx="1991139" cy="54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A34F8A-F999-1C80-0101-D80BFB13F30D}"/>
              </a:ext>
            </a:extLst>
          </p:cNvPr>
          <p:cNvSpPr/>
          <p:nvPr/>
        </p:nvSpPr>
        <p:spPr>
          <a:xfrm>
            <a:off x="5100430" y="5006536"/>
            <a:ext cx="1991139" cy="54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LED1=ON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24437090-EC69-8331-D5C0-1C15FB2D4F49}"/>
              </a:ext>
            </a:extLst>
          </p:cNvPr>
          <p:cNvSpPr/>
          <p:nvPr/>
        </p:nvSpPr>
        <p:spPr>
          <a:xfrm>
            <a:off x="4170293" y="2546106"/>
            <a:ext cx="3851411" cy="153959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If(</a:t>
            </a:r>
            <a:r>
              <a:rPr lang="en-US" sz="1400" dirty="0" err="1">
                <a:solidFill>
                  <a:schemeClr val="tx1"/>
                </a:solidFill>
              </a:rPr>
              <a:t>seat_belt</a:t>
            </a:r>
            <a:r>
              <a:rPr lang="en-US" sz="1400" dirty="0">
                <a:solidFill>
                  <a:schemeClr val="tx1"/>
                </a:solidFill>
              </a:rPr>
              <a:t> is =1)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730CC04-E5A8-102C-4052-7C5BA5111C9C}"/>
              </a:ext>
            </a:extLst>
          </p:cNvPr>
          <p:cNvSpPr/>
          <p:nvPr/>
        </p:nvSpPr>
        <p:spPr>
          <a:xfrm>
            <a:off x="8699220" y="5006535"/>
            <a:ext cx="1991139" cy="54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LED1=OFF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DC87D7-977D-4749-DF3F-41C88466C712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095999" y="4085698"/>
            <a:ext cx="1" cy="92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C28F9-45B0-C736-1C8F-DFCF8098B82C}"/>
              </a:ext>
            </a:extLst>
          </p:cNvPr>
          <p:cNvCxnSpPr>
            <a:stCxn id="2" idx="2"/>
            <a:endCxn id="26" idx="0"/>
          </p:cNvCxnSpPr>
          <p:nvPr/>
        </p:nvCxnSpPr>
        <p:spPr>
          <a:xfrm flipH="1">
            <a:off x="6095999" y="2123133"/>
            <a:ext cx="1" cy="42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56E050-E807-99AA-B1F8-40C363232FCB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6000" y="1086678"/>
            <a:ext cx="0" cy="49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287D7CE-3A9C-92B6-4BEE-4D0049A4C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021704" y="3315902"/>
            <a:ext cx="1630017" cy="16906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1E67EE-6CAF-00A0-A542-893E0F78C05F}"/>
              </a:ext>
            </a:extLst>
          </p:cNvPr>
          <p:cNvSpPr txBox="1"/>
          <p:nvPr/>
        </p:nvSpPr>
        <p:spPr>
          <a:xfrm>
            <a:off x="8525286" y="3008125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D69C5-BD95-DCDE-C6DA-CB79D9EEB2B2}"/>
              </a:ext>
            </a:extLst>
          </p:cNvPr>
          <p:cNvSpPr txBox="1"/>
          <p:nvPr/>
        </p:nvSpPr>
        <p:spPr>
          <a:xfrm>
            <a:off x="6124574" y="4354782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9BAD3A-F810-913C-013A-95CC80A88273}"/>
              </a:ext>
            </a:extLst>
          </p:cNvPr>
          <p:cNvSpPr/>
          <p:nvPr/>
        </p:nvSpPr>
        <p:spPr>
          <a:xfrm>
            <a:off x="6709325" y="6071746"/>
            <a:ext cx="2286000" cy="298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73254F-6643-88D9-48D3-FE6B0836667B}"/>
              </a:ext>
            </a:extLst>
          </p:cNvPr>
          <p:cNvCxnSpPr>
            <a:cxnSpLocks/>
          </p:cNvCxnSpPr>
          <p:nvPr/>
        </p:nvCxnSpPr>
        <p:spPr>
          <a:xfrm>
            <a:off x="9651721" y="5549875"/>
            <a:ext cx="28574" cy="67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6D7791-427A-0D07-332A-E81A8FFA4487}"/>
              </a:ext>
            </a:extLst>
          </p:cNvPr>
          <p:cNvCxnSpPr>
            <a:endCxn id="3" idx="2"/>
          </p:cNvCxnSpPr>
          <p:nvPr/>
        </p:nvCxnSpPr>
        <p:spPr>
          <a:xfrm>
            <a:off x="6124574" y="6221036"/>
            <a:ext cx="584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7FD5CD-8354-39C0-B3DC-915859D10998}"/>
              </a:ext>
            </a:extLst>
          </p:cNvPr>
          <p:cNvCxnSpPr>
            <a:cxnSpLocks/>
          </p:cNvCxnSpPr>
          <p:nvPr/>
        </p:nvCxnSpPr>
        <p:spPr>
          <a:xfrm>
            <a:off x="6081711" y="5558271"/>
            <a:ext cx="28574" cy="67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55B014-6067-506F-2561-E9AD1D43DC77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8995325" y="6221036"/>
            <a:ext cx="684974" cy="8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7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BEC9-69A6-4ECB-74F7-CDD7991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53088"/>
            <a:ext cx="10515600" cy="6287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SWITCH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E4298D-14B9-E146-DE4E-AA4C9CB736BB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C3245-370D-D4FA-C9F1-FD168C9F97EC}"/>
              </a:ext>
            </a:extLst>
          </p:cNvPr>
          <p:cNvSpPr/>
          <p:nvPr/>
        </p:nvSpPr>
        <p:spPr>
          <a:xfrm>
            <a:off x="4890052" y="2054086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INTOIE=1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A4A12A-63C6-36B6-6975-327BAE554074}"/>
              </a:ext>
            </a:extLst>
          </p:cNvPr>
          <p:cNvSpPr/>
          <p:nvPr/>
        </p:nvSpPr>
        <p:spPr>
          <a:xfrm>
            <a:off x="4890049" y="3193772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Interrupt Flag()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45798D-E37A-CFB3-B72D-1E0D49D8E1B8}"/>
              </a:ext>
            </a:extLst>
          </p:cNvPr>
          <p:cNvSpPr/>
          <p:nvPr/>
        </p:nvSpPr>
        <p:spPr>
          <a:xfrm>
            <a:off x="4909930" y="4333458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If(Flag==1)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020428-CC1E-C5BD-76E6-C8216BA128CF}"/>
              </a:ext>
            </a:extLst>
          </p:cNvPr>
          <p:cNvSpPr/>
          <p:nvPr/>
        </p:nvSpPr>
        <p:spPr>
          <a:xfrm>
            <a:off x="5102087" y="5459895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5B2CBC-A77F-5D3F-7BE5-F8657B3BDD8E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2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14250-1B35-0F9C-4671-DB9529CD4AC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7" y="2796208"/>
            <a:ext cx="3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18B0A5-1360-291C-9904-02D64A3A709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09248" y="3935894"/>
            <a:ext cx="6630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ABBE9-A97A-9DFF-67E5-5FE4D3B59FB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115878" y="5075580"/>
            <a:ext cx="1" cy="384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9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C9B-F7FB-E315-F24E-27062BB1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09" y="-64601"/>
            <a:ext cx="10515600" cy="6891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EEPROM WRITE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436FAC-35B8-3439-1AA9-CA65C9D6B880}"/>
              </a:ext>
            </a:extLst>
          </p:cNvPr>
          <p:cNvSpPr/>
          <p:nvPr/>
        </p:nvSpPr>
        <p:spPr>
          <a:xfrm>
            <a:off x="5446643" y="927652"/>
            <a:ext cx="1789043" cy="5035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8E9916-82B3-A9B0-DAFA-5B6AF9C97647}"/>
              </a:ext>
            </a:extLst>
          </p:cNvPr>
          <p:cNvSpPr/>
          <p:nvPr/>
        </p:nvSpPr>
        <p:spPr>
          <a:xfrm>
            <a:off x="5042451" y="1820515"/>
            <a:ext cx="2597426" cy="3180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A638FE-7573-7473-074E-4D28F3C1181B}"/>
              </a:ext>
            </a:extLst>
          </p:cNvPr>
          <p:cNvSpPr/>
          <p:nvPr/>
        </p:nvSpPr>
        <p:spPr>
          <a:xfrm>
            <a:off x="2004392" y="2943636"/>
            <a:ext cx="2292625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EEADR=0x04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6C2540-913F-B045-FC12-CEFA70583EFE}"/>
              </a:ext>
            </a:extLst>
          </p:cNvPr>
          <p:cNvSpPr/>
          <p:nvPr/>
        </p:nvSpPr>
        <p:spPr>
          <a:xfrm>
            <a:off x="5042451" y="2943636"/>
            <a:ext cx="2597426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EEDATA=0x11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18DE64-CDE0-0C86-8B75-EF86A1D5047B}"/>
              </a:ext>
            </a:extLst>
          </p:cNvPr>
          <p:cNvSpPr/>
          <p:nvPr/>
        </p:nvSpPr>
        <p:spPr>
          <a:xfrm>
            <a:off x="8541026" y="2943637"/>
            <a:ext cx="2597426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EECON2=55;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EECON2=AA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9249E1-117C-04F7-5495-04CE54EFD5C6}"/>
              </a:ext>
            </a:extLst>
          </p:cNvPr>
          <p:cNvSpPr/>
          <p:nvPr/>
        </p:nvSpPr>
        <p:spPr>
          <a:xfrm>
            <a:off x="5042451" y="4959623"/>
            <a:ext cx="2597426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6E860-CBE2-3EEA-9B4F-B1F2C756C48D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6341164" y="1431235"/>
            <a:ext cx="1" cy="389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6ADABC-16F7-8E0A-5FE6-229401DFEA9C}"/>
              </a:ext>
            </a:extLst>
          </p:cNvPr>
          <p:cNvCxnSpPr>
            <a:stCxn id="4" idx="1"/>
          </p:cNvCxnSpPr>
          <p:nvPr/>
        </p:nvCxnSpPr>
        <p:spPr>
          <a:xfrm flipH="1">
            <a:off x="3150704" y="1979541"/>
            <a:ext cx="189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4A5ED8-DE5A-D054-3E22-2D4D7A5D23E6}"/>
              </a:ext>
            </a:extLst>
          </p:cNvPr>
          <p:cNvCxnSpPr>
            <a:endCxn id="8" idx="0"/>
          </p:cNvCxnSpPr>
          <p:nvPr/>
        </p:nvCxnSpPr>
        <p:spPr>
          <a:xfrm>
            <a:off x="3150704" y="1979541"/>
            <a:ext cx="1" cy="964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7B98B5-B274-E2E6-2CFB-E2C600DE8DA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97017" y="3428999"/>
            <a:ext cx="74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0D9857-227C-9B79-2A25-86C632CF971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639877" y="3428999"/>
            <a:ext cx="901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C1BE63-7700-8FE2-19FF-13EFE72422C1}"/>
              </a:ext>
            </a:extLst>
          </p:cNvPr>
          <p:cNvCxnSpPr>
            <a:stCxn id="10" idx="2"/>
          </p:cNvCxnSpPr>
          <p:nvPr/>
        </p:nvCxnSpPr>
        <p:spPr>
          <a:xfrm>
            <a:off x="9839739" y="3914362"/>
            <a:ext cx="0" cy="591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FC1334-70F3-4093-714A-10BCCFEA9AB2}"/>
              </a:ext>
            </a:extLst>
          </p:cNvPr>
          <p:cNvCxnSpPr/>
          <p:nvPr/>
        </p:nvCxnSpPr>
        <p:spPr>
          <a:xfrm>
            <a:off x="6341164" y="4465982"/>
            <a:ext cx="3498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B7060C-4B5B-105C-229E-05BF28A7425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41164" y="4465982"/>
            <a:ext cx="0" cy="493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9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E9DC-8741-05CB-15DB-7C0F75EB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EEPROM READ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ADAEBD-AD65-DA59-0E13-26920F822CB4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CFA797-EEC3-6262-C647-43375B43DD46}"/>
              </a:ext>
            </a:extLst>
          </p:cNvPr>
          <p:cNvSpPr/>
          <p:nvPr/>
        </p:nvSpPr>
        <p:spPr>
          <a:xfrm>
            <a:off x="4890052" y="2054086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Occupant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Classification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E227C5-322C-7ED5-F0CC-B0F685D1B054}"/>
              </a:ext>
            </a:extLst>
          </p:cNvPr>
          <p:cNvSpPr/>
          <p:nvPr/>
        </p:nvSpPr>
        <p:spPr>
          <a:xfrm>
            <a:off x="4890049" y="3193772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EEADR=0x04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EEDATA=0x11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D8F24-B869-C023-6D75-E71A5B97D385}"/>
              </a:ext>
            </a:extLst>
          </p:cNvPr>
          <p:cNvSpPr/>
          <p:nvPr/>
        </p:nvSpPr>
        <p:spPr>
          <a:xfrm>
            <a:off x="4909931" y="4333458"/>
            <a:ext cx="2392014" cy="5168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156D6-8C75-779A-EB7E-47116E232147}"/>
              </a:ext>
            </a:extLst>
          </p:cNvPr>
          <p:cNvSpPr/>
          <p:nvPr/>
        </p:nvSpPr>
        <p:spPr>
          <a:xfrm>
            <a:off x="5102087" y="5459895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5BFD77-BA9B-F8E6-ECB7-7337865D3A0F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2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DB476C-3737-1FF2-E107-70FA1CAF1BB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7" y="2796208"/>
            <a:ext cx="3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5FE4D-2B68-D052-A949-5762C6DAE4B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105938" y="3935894"/>
            <a:ext cx="3310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B7D666-B79D-4ECB-DE21-DDDE62DDDB0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05938" y="4850292"/>
            <a:ext cx="9941" cy="60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15A7-3817-3B4C-BF6A-03C33860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Occupant Classification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1942F2-DD21-F5A2-88DA-52EB54769E67}"/>
              </a:ext>
            </a:extLst>
          </p:cNvPr>
          <p:cNvSpPr/>
          <p:nvPr/>
        </p:nvSpPr>
        <p:spPr>
          <a:xfrm>
            <a:off x="904461" y="967372"/>
            <a:ext cx="1842052" cy="38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BB26BF00-B8B1-4855-508E-98A6B02A3555}"/>
              </a:ext>
            </a:extLst>
          </p:cNvPr>
          <p:cNvSpPr/>
          <p:nvPr/>
        </p:nvSpPr>
        <p:spPr>
          <a:xfrm>
            <a:off x="258417" y="1676354"/>
            <a:ext cx="3134139" cy="10071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if(button==00)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CF7135-7EE3-3DF5-BCD9-5B8DB5AB137C}"/>
              </a:ext>
            </a:extLst>
          </p:cNvPr>
          <p:cNvSpPr/>
          <p:nvPr/>
        </p:nvSpPr>
        <p:spPr>
          <a:xfrm>
            <a:off x="752060" y="3062724"/>
            <a:ext cx="2146852" cy="4936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LED=ON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4FE1D30-863D-D64C-D3ED-B3BBCEEF4643}"/>
              </a:ext>
            </a:extLst>
          </p:cNvPr>
          <p:cNvSpPr/>
          <p:nvPr/>
        </p:nvSpPr>
        <p:spPr>
          <a:xfrm>
            <a:off x="3551582" y="2733178"/>
            <a:ext cx="2928730" cy="1172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else if(switch==01)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000AB-84C8-854F-6078-D004A5CF4CD8}"/>
              </a:ext>
            </a:extLst>
          </p:cNvPr>
          <p:cNvSpPr txBox="1"/>
          <p:nvPr/>
        </p:nvSpPr>
        <p:spPr>
          <a:xfrm>
            <a:off x="771939" y="26652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A2578-25C0-3F44-485D-C4831490C6AF}"/>
              </a:ext>
            </a:extLst>
          </p:cNvPr>
          <p:cNvSpPr/>
          <p:nvPr/>
        </p:nvSpPr>
        <p:spPr>
          <a:xfrm>
            <a:off x="3949148" y="4169464"/>
            <a:ext cx="2146852" cy="4936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F140ABB3-ABDC-058B-1BB5-2BD6B191F257}"/>
              </a:ext>
            </a:extLst>
          </p:cNvPr>
          <p:cNvSpPr/>
          <p:nvPr/>
        </p:nvSpPr>
        <p:spPr>
          <a:xfrm>
            <a:off x="7132982" y="3829876"/>
            <a:ext cx="2928730" cy="1172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else if(switch==10)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2C1483-9C8B-D8C0-12EB-AB8E2C62F59F}"/>
              </a:ext>
            </a:extLst>
          </p:cNvPr>
          <p:cNvSpPr/>
          <p:nvPr/>
        </p:nvSpPr>
        <p:spPr>
          <a:xfrm>
            <a:off x="7616686" y="5271052"/>
            <a:ext cx="2146852" cy="7652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LED=blinking for every 5 sec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FA126C-23D4-8864-9481-6C345E8F4E75}"/>
              </a:ext>
            </a:extLst>
          </p:cNvPr>
          <p:cNvSpPr/>
          <p:nvPr/>
        </p:nvSpPr>
        <p:spPr>
          <a:xfrm>
            <a:off x="9902686" y="5271052"/>
            <a:ext cx="2146852" cy="7480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LED=blinking for every 10 sec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00DAA-F904-DF36-2729-2A2F01AA7169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825487" y="1351685"/>
            <a:ext cx="0" cy="32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F75A55-EA41-5F43-F3A9-234F2326483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25486" y="2683520"/>
            <a:ext cx="1" cy="37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8AD70-ED39-B659-F003-B906903DBBC6}"/>
              </a:ext>
            </a:extLst>
          </p:cNvPr>
          <p:cNvCxnSpPr>
            <a:stCxn id="4" idx="3"/>
          </p:cNvCxnSpPr>
          <p:nvPr/>
        </p:nvCxnSpPr>
        <p:spPr>
          <a:xfrm>
            <a:off x="3392556" y="2179937"/>
            <a:ext cx="1630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13BC4C-E336-0217-A765-6CAD85ECA155}"/>
              </a:ext>
            </a:extLst>
          </p:cNvPr>
          <p:cNvCxnSpPr>
            <a:endCxn id="7" idx="0"/>
          </p:cNvCxnSpPr>
          <p:nvPr/>
        </p:nvCxnSpPr>
        <p:spPr>
          <a:xfrm flipH="1">
            <a:off x="5015947" y="2179937"/>
            <a:ext cx="6627" cy="553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7765A4-7DDB-96EC-B7E2-39EDFC8817DE}"/>
              </a:ext>
            </a:extLst>
          </p:cNvPr>
          <p:cNvSpPr txBox="1"/>
          <p:nvPr/>
        </p:nvSpPr>
        <p:spPr>
          <a:xfrm>
            <a:off x="3588026" y="18495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F5F6C5-4A90-0C91-295A-4717D4156B6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015947" y="3905996"/>
            <a:ext cx="6627" cy="26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9E4269-042D-0BE5-3965-7B0C443D1050}"/>
              </a:ext>
            </a:extLst>
          </p:cNvPr>
          <p:cNvSpPr txBox="1"/>
          <p:nvPr/>
        </p:nvSpPr>
        <p:spPr>
          <a:xfrm>
            <a:off x="5059019" y="38503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F41CD7-87CB-3FD8-840C-A4A4C49C7667}"/>
              </a:ext>
            </a:extLst>
          </p:cNvPr>
          <p:cNvCxnSpPr>
            <a:cxnSpLocks/>
          </p:cNvCxnSpPr>
          <p:nvPr/>
        </p:nvCxnSpPr>
        <p:spPr>
          <a:xfrm>
            <a:off x="6480312" y="3309545"/>
            <a:ext cx="2117035" cy="10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84DEB2-0B06-B269-E7F9-1CC59D0C104B}"/>
              </a:ext>
            </a:extLst>
          </p:cNvPr>
          <p:cNvCxnSpPr>
            <a:cxnSpLocks/>
          </p:cNvCxnSpPr>
          <p:nvPr/>
        </p:nvCxnSpPr>
        <p:spPr>
          <a:xfrm>
            <a:off x="8597347" y="3319587"/>
            <a:ext cx="0" cy="51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F4F3E7-CE16-D97F-113A-B66423E59E55}"/>
              </a:ext>
            </a:extLst>
          </p:cNvPr>
          <p:cNvSpPr txBox="1"/>
          <p:nvPr/>
        </p:nvSpPr>
        <p:spPr>
          <a:xfrm>
            <a:off x="7030277" y="2995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1F017-6A3B-E057-73F0-7A2F024BC419}"/>
              </a:ext>
            </a:extLst>
          </p:cNvPr>
          <p:cNvCxnSpPr>
            <a:stCxn id="10" idx="2"/>
          </p:cNvCxnSpPr>
          <p:nvPr/>
        </p:nvCxnSpPr>
        <p:spPr>
          <a:xfrm>
            <a:off x="8597347" y="5002694"/>
            <a:ext cx="0" cy="268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8F3CD4-57B4-7B3A-8449-AF16CD4C636B}"/>
              </a:ext>
            </a:extLst>
          </p:cNvPr>
          <p:cNvCxnSpPr>
            <a:cxnSpLocks/>
          </p:cNvCxnSpPr>
          <p:nvPr/>
        </p:nvCxnSpPr>
        <p:spPr>
          <a:xfrm>
            <a:off x="10016985" y="4416285"/>
            <a:ext cx="959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13837A-6EFD-8F00-1552-9B7AABDD5E6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976112" y="4407962"/>
            <a:ext cx="3312" cy="86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F99EB1-520B-0CD8-4EAD-4C3877A3EB75}"/>
              </a:ext>
            </a:extLst>
          </p:cNvPr>
          <p:cNvSpPr txBox="1"/>
          <p:nvPr/>
        </p:nvSpPr>
        <p:spPr>
          <a:xfrm>
            <a:off x="8597347" y="4952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E76E24-2B2A-5EF0-D7BB-7B9214ECA6FE}"/>
              </a:ext>
            </a:extLst>
          </p:cNvPr>
          <p:cNvSpPr txBox="1"/>
          <p:nvPr/>
        </p:nvSpPr>
        <p:spPr>
          <a:xfrm>
            <a:off x="10180979" y="40526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F95FD6-EB60-3A8F-AD21-B0D1B17AE178}"/>
              </a:ext>
            </a:extLst>
          </p:cNvPr>
          <p:cNvSpPr/>
          <p:nvPr/>
        </p:nvSpPr>
        <p:spPr>
          <a:xfrm>
            <a:off x="2898911" y="5923729"/>
            <a:ext cx="2160107" cy="595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C5AAA8-07FF-A1F6-B1A5-B056D197FEDE}"/>
              </a:ext>
            </a:extLst>
          </p:cNvPr>
          <p:cNvCxnSpPr>
            <a:stCxn id="5" idx="2"/>
          </p:cNvCxnSpPr>
          <p:nvPr/>
        </p:nvCxnSpPr>
        <p:spPr>
          <a:xfrm>
            <a:off x="1825486" y="3556367"/>
            <a:ext cx="0" cy="2685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0C30A-C061-AE15-0788-9EA770AA21C2}"/>
              </a:ext>
            </a:extLst>
          </p:cNvPr>
          <p:cNvCxnSpPr/>
          <p:nvPr/>
        </p:nvCxnSpPr>
        <p:spPr>
          <a:xfrm>
            <a:off x="1825486" y="6255026"/>
            <a:ext cx="1073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B78B0A-F3A3-0ECF-BA36-C1925FC8CD05}"/>
              </a:ext>
            </a:extLst>
          </p:cNvPr>
          <p:cNvCxnSpPr/>
          <p:nvPr/>
        </p:nvCxnSpPr>
        <p:spPr>
          <a:xfrm>
            <a:off x="4134678" y="4663107"/>
            <a:ext cx="0" cy="126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4C338E-F65D-B665-7C62-0A6E2ABF5F03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059018" y="6221536"/>
            <a:ext cx="6404112" cy="6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4BC2A6-53CA-5AB1-2626-4B507B8B396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690112" y="6036279"/>
            <a:ext cx="0" cy="218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2CE258-19CC-621D-D2F7-6E8B8266AE9F}"/>
              </a:ext>
            </a:extLst>
          </p:cNvPr>
          <p:cNvCxnSpPr>
            <a:cxnSpLocks/>
          </p:cNvCxnSpPr>
          <p:nvPr/>
        </p:nvCxnSpPr>
        <p:spPr>
          <a:xfrm>
            <a:off x="11463130" y="6036279"/>
            <a:ext cx="0" cy="218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1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8569-A81E-489D-1650-7070F872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AIRBAG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525D32-D716-104F-CC5E-F68448EF13FA}"/>
              </a:ext>
            </a:extLst>
          </p:cNvPr>
          <p:cNvSpPr/>
          <p:nvPr/>
        </p:nvSpPr>
        <p:spPr>
          <a:xfrm>
            <a:off x="5022574" y="1179443"/>
            <a:ext cx="2186609" cy="490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62A1FB-967A-665A-0BCB-7467C972FB0F}"/>
              </a:ext>
            </a:extLst>
          </p:cNvPr>
          <p:cNvSpPr/>
          <p:nvPr/>
        </p:nvSpPr>
        <p:spPr>
          <a:xfrm>
            <a:off x="5168347" y="2087218"/>
            <a:ext cx="1895061" cy="490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Transmit()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FAA289AB-38BF-C536-4102-9EDE9F08FF21}"/>
              </a:ext>
            </a:extLst>
          </p:cNvPr>
          <p:cNvSpPr/>
          <p:nvPr/>
        </p:nvSpPr>
        <p:spPr>
          <a:xfrm>
            <a:off x="4843668" y="2978427"/>
            <a:ext cx="2544417" cy="100716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If(switch==01)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782A55-B3D7-BA59-F6ED-B20C13D6D406}"/>
              </a:ext>
            </a:extLst>
          </p:cNvPr>
          <p:cNvSpPr/>
          <p:nvPr/>
        </p:nvSpPr>
        <p:spPr>
          <a:xfrm>
            <a:off x="8156710" y="4399722"/>
            <a:ext cx="1895061" cy="490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Air_bag</a:t>
            </a:r>
            <a:r>
              <a:rPr lang="en-US" dirty="0">
                <a:solidFill>
                  <a:schemeClr val="tx1"/>
                </a:solidFill>
              </a:rPr>
              <a:t> is not Deployed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9D030E-7A62-4BD0-92B8-2717B4F94FA3}"/>
              </a:ext>
            </a:extLst>
          </p:cNvPr>
          <p:cNvSpPr/>
          <p:nvPr/>
        </p:nvSpPr>
        <p:spPr>
          <a:xfrm>
            <a:off x="5168345" y="4399722"/>
            <a:ext cx="1895061" cy="490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Air_bag</a:t>
            </a:r>
            <a:r>
              <a:rPr lang="en-US" dirty="0">
                <a:solidFill>
                  <a:schemeClr val="tx1"/>
                </a:solidFill>
              </a:rPr>
              <a:t> is Deployed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F3C747-1705-360D-A42D-E4E223C88ED7}"/>
              </a:ext>
            </a:extLst>
          </p:cNvPr>
          <p:cNvSpPr/>
          <p:nvPr/>
        </p:nvSpPr>
        <p:spPr>
          <a:xfrm>
            <a:off x="8010937" y="5844211"/>
            <a:ext cx="2186609" cy="490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89D1E-40A4-1F35-0CCF-1621EEB5EB7C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6115878" y="1669774"/>
            <a:ext cx="1" cy="417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692311-29F5-355A-EDD7-07FD2DE05C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115877" y="2577549"/>
            <a:ext cx="1" cy="40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CEB031-D988-A7B4-C568-B144BC32C0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115876" y="3985592"/>
            <a:ext cx="1" cy="414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1E31EA-66E8-11AA-FB22-788FE19B0D3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104241" y="4890053"/>
            <a:ext cx="1" cy="954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CBEE02-0DC1-6765-76B4-EFA283A3D600}"/>
              </a:ext>
            </a:extLst>
          </p:cNvPr>
          <p:cNvCxnSpPr>
            <a:stCxn id="5" idx="3"/>
          </p:cNvCxnSpPr>
          <p:nvPr/>
        </p:nvCxnSpPr>
        <p:spPr>
          <a:xfrm flipV="1">
            <a:off x="7388085" y="3482009"/>
            <a:ext cx="17161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AF409-4B3F-88D7-153C-140F7BE422A2}"/>
              </a:ext>
            </a:extLst>
          </p:cNvPr>
          <p:cNvCxnSpPr>
            <a:endCxn id="6" idx="0"/>
          </p:cNvCxnSpPr>
          <p:nvPr/>
        </p:nvCxnSpPr>
        <p:spPr>
          <a:xfrm>
            <a:off x="9104240" y="3482009"/>
            <a:ext cx="1" cy="917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20A7DA-2EBA-C789-88D6-C93B793EE82D}"/>
              </a:ext>
            </a:extLst>
          </p:cNvPr>
          <p:cNvSpPr txBox="1"/>
          <p:nvPr/>
        </p:nvSpPr>
        <p:spPr>
          <a:xfrm>
            <a:off x="6115875" y="400799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F1D68-F810-0B63-E317-AF34ED6E381D}"/>
              </a:ext>
            </a:extLst>
          </p:cNvPr>
          <p:cNvSpPr txBox="1"/>
          <p:nvPr/>
        </p:nvSpPr>
        <p:spPr>
          <a:xfrm>
            <a:off x="7849585" y="319132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0569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ADBA-3114-4F24-E286-D12B73BD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TRANSMIT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791E9B-288E-D2A8-B2EB-19A7D7DC8DBA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FFA614-5B22-469B-FD74-CDB12E47F512}"/>
              </a:ext>
            </a:extLst>
          </p:cNvPr>
          <p:cNvSpPr/>
          <p:nvPr/>
        </p:nvSpPr>
        <p:spPr>
          <a:xfrm>
            <a:off x="4890052" y="2054086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Occupant classification()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812DDC-504C-12A0-9D11-4CE083F8B861}"/>
              </a:ext>
            </a:extLst>
          </p:cNvPr>
          <p:cNvSpPr/>
          <p:nvPr/>
        </p:nvSpPr>
        <p:spPr>
          <a:xfrm>
            <a:off x="4890049" y="3193772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CANCON=00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7B8D31-5F81-6762-64C7-C10A69188343}"/>
              </a:ext>
            </a:extLst>
          </p:cNvPr>
          <p:cNvSpPr/>
          <p:nvPr/>
        </p:nvSpPr>
        <p:spPr>
          <a:xfrm>
            <a:off x="4909930" y="4333458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TXBMCON to 0x77/0x73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C59C09-C6E1-431D-4A56-DA647DFF0603}"/>
              </a:ext>
            </a:extLst>
          </p:cNvPr>
          <p:cNvSpPr/>
          <p:nvPr/>
        </p:nvSpPr>
        <p:spPr>
          <a:xfrm>
            <a:off x="5082204" y="6341165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BE657-6948-4341-1848-9C4A651D79D7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2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E97119-56C3-F9E5-5CDE-00B6910F74C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7" y="2796208"/>
            <a:ext cx="3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BB6CB-B1C5-BBDB-2146-92F4EA6F322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09248" y="3935894"/>
            <a:ext cx="6630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6F1928-2296-E521-ACBE-8DBE102FA3A2}"/>
              </a:ext>
            </a:extLst>
          </p:cNvPr>
          <p:cNvSpPr/>
          <p:nvPr/>
        </p:nvSpPr>
        <p:spPr>
          <a:xfrm>
            <a:off x="3876258" y="547314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the Actual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8CE4E1-3145-D02A-6402-AE57711CD723}"/>
              </a:ext>
            </a:extLst>
          </p:cNvPr>
          <p:cNvSpPr/>
          <p:nvPr/>
        </p:nvSpPr>
        <p:spPr>
          <a:xfrm>
            <a:off x="6914316" y="547314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TXBMDLC to 8 bits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83D522-E71F-9EB6-FA8C-D17FF9969EA7}"/>
              </a:ext>
            </a:extLst>
          </p:cNvPr>
          <p:cNvSpPr/>
          <p:nvPr/>
        </p:nvSpPr>
        <p:spPr>
          <a:xfrm>
            <a:off x="838200" y="547314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TXBMSIDH &amp;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TxBMSIDL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193B7B-FBDC-FDD2-A4C4-C93051B4F35F}"/>
              </a:ext>
            </a:extLst>
          </p:cNvPr>
          <p:cNvSpPr/>
          <p:nvPr/>
        </p:nvSpPr>
        <p:spPr>
          <a:xfrm>
            <a:off x="9597882" y="5459889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a Tx Request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D55755-7662-1091-6C67-6B2DA2DC7124}"/>
              </a:ext>
            </a:extLst>
          </p:cNvPr>
          <p:cNvCxnSpPr>
            <a:stCxn id="6" idx="1"/>
          </p:cNvCxnSpPr>
          <p:nvPr/>
        </p:nvCxnSpPr>
        <p:spPr>
          <a:xfrm flipH="1">
            <a:off x="2044147" y="4704519"/>
            <a:ext cx="2865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B32EEE-2C52-4DE4-DD54-0BCFEC18BBB2}"/>
              </a:ext>
            </a:extLst>
          </p:cNvPr>
          <p:cNvCxnSpPr>
            <a:endCxn id="15" idx="0"/>
          </p:cNvCxnSpPr>
          <p:nvPr/>
        </p:nvCxnSpPr>
        <p:spPr>
          <a:xfrm>
            <a:off x="2044147" y="4704519"/>
            <a:ext cx="1" cy="768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7F0DA3-BA28-7940-EBA6-FEF7CC0DE12B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3250095" y="5844205"/>
            <a:ext cx="626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51B6A9-4C11-1D94-2B96-B1EAAC4DC57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284800" y="5830950"/>
            <a:ext cx="313082" cy="1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F3D2F2-EF7D-D31E-78D9-B70F71B56C1C}"/>
              </a:ext>
            </a:extLst>
          </p:cNvPr>
          <p:cNvCxnSpPr/>
          <p:nvPr/>
        </p:nvCxnSpPr>
        <p:spPr>
          <a:xfrm>
            <a:off x="6288153" y="5844205"/>
            <a:ext cx="626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D1BB09-8FCD-4B2D-7722-9CADA4D0C759}"/>
              </a:ext>
            </a:extLst>
          </p:cNvPr>
          <p:cNvCxnSpPr>
            <a:stCxn id="7" idx="6"/>
          </p:cNvCxnSpPr>
          <p:nvPr/>
        </p:nvCxnSpPr>
        <p:spPr>
          <a:xfrm flipV="1">
            <a:off x="7109787" y="6599582"/>
            <a:ext cx="36940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0D474E-FD6C-DD02-75D8-388A0E37BB5F}"/>
              </a:ext>
            </a:extLst>
          </p:cNvPr>
          <p:cNvCxnSpPr>
            <a:stCxn id="16" idx="2"/>
          </p:cNvCxnSpPr>
          <p:nvPr/>
        </p:nvCxnSpPr>
        <p:spPr>
          <a:xfrm flipH="1">
            <a:off x="10803829" y="6202011"/>
            <a:ext cx="1" cy="41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7FF7D9-81F3-8CF3-F239-B5B2D7B302D1}"/>
              </a:ext>
            </a:extLst>
          </p:cNvPr>
          <p:cNvSpPr txBox="1"/>
          <p:nvPr/>
        </p:nvSpPr>
        <p:spPr>
          <a:xfrm>
            <a:off x="9234393" y="637558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08458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2515-B661-9E75-6BCE-D32E136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52265-3223-937B-B944-78A9D9B96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95671"/>
              </p:ext>
            </p:extLst>
          </p:nvPr>
        </p:nvGraphicFramePr>
        <p:xfrm>
          <a:off x="251790" y="1690689"/>
          <a:ext cx="11555897" cy="4802181"/>
        </p:xfrm>
        <a:graphic>
          <a:graphicData uri="http://schemas.openxmlformats.org/drawingml/2006/table">
            <a:tbl>
              <a:tblPr/>
              <a:tblGrid>
                <a:gridCol w="1524903">
                  <a:extLst>
                    <a:ext uri="{9D8B030D-6E8A-4147-A177-3AD203B41FA5}">
                      <a16:colId xmlns:a16="http://schemas.microsoft.com/office/drawing/2014/main" val="4256325703"/>
                    </a:ext>
                  </a:extLst>
                </a:gridCol>
                <a:gridCol w="6123434">
                  <a:extLst>
                    <a:ext uri="{9D8B030D-6E8A-4147-A177-3AD203B41FA5}">
                      <a16:colId xmlns:a16="http://schemas.microsoft.com/office/drawing/2014/main" val="138464913"/>
                    </a:ext>
                  </a:extLst>
                </a:gridCol>
                <a:gridCol w="3907560">
                  <a:extLst>
                    <a:ext uri="{9D8B030D-6E8A-4147-A177-3AD203B41FA5}">
                      <a16:colId xmlns:a16="http://schemas.microsoft.com/office/drawing/2014/main" val="417436230"/>
                    </a:ext>
                  </a:extLst>
                </a:gridCol>
              </a:tblGrid>
              <a:tr h="31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STEPS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RESULT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83524"/>
                  </a:ext>
                </a:extLst>
              </a:tr>
              <a:tr h="337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CONDITIONS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 is powered 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710963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 is powered 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02643"/>
                  </a:ext>
                </a:extLst>
              </a:tr>
              <a:tr h="337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ECU TO CAN BUS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is received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596921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is not received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81249"/>
                  </a:ext>
                </a:extLst>
              </a:tr>
              <a:tr h="3374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LED AND SWITCHES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&amp; SW 2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ON(child)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12288"/>
                  </a:ext>
                </a:extLst>
              </a:tr>
              <a:tr h="439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OFF &amp; SW 2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OFF(Adult)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594863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ON&amp; SW 2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blink in evry 5 seconds(small adult)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520036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ON&amp; SW 2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blink in evry 10 seconds(empty)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04979"/>
                  </a:ext>
                </a:extLst>
              </a:tr>
              <a:tr h="3374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TRANSMITTING SEAT BELT STATUS &amp; OCCUPANT STATUS TO ECU FOR AIR-BAG DEPLOYMENT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received &amp; person occupied is child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status should not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98149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not received &amp; person occupied is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status should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18848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received &amp; person not occupied is small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should  not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75944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 not received &amp; person not occupied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should  not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35853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storing data(write) in EEPROM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the data written in EEPROM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4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674530-A0DA-477D-F0A6-F35DE8B4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70A9-3C76-41DE-FAE1-0B317D81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CUSTOMER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SYSTEM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HARDWARE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FUNCTIONAL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SEQUENTIAL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TEST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TEST RESULTS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7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1C42-7DE1-40EC-253F-4DF7B02E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235B-BBB0-ADC1-BB2C-373EFFD3B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Occupant classification system (OCS) is a system in which the front passenger seat is equipped with occupant detection and classification sensors that prevent the front passenger airbag from deploying if the system detects a non-living object occupying the seat.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OCS is important part for making sure the air bag properly protects the passenger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This syste</a:t>
            </a:r>
            <a:r>
              <a:rPr lang="en-US" sz="1800" dirty="0">
                <a:latin typeface="Calibri" panose="020F0502020204030204" pitchFamily="34" charset="0"/>
              </a:rPr>
              <a:t>m includes CAN input , Hardware input and hardware output</a:t>
            </a:r>
            <a:endParaRPr lang="en-US" sz="1800" i="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This will enable you to check for proper operation to ensure a complete, safe and quality repair</a:t>
            </a:r>
            <a:endParaRPr lang="en-IN" dirty="0"/>
          </a:p>
        </p:txBody>
      </p:sp>
      <p:pic>
        <p:nvPicPr>
          <p:cNvPr id="3074" name="Picture 2" descr="Nidec Elesys Americas Inc. | Occupant Detection">
            <a:extLst>
              <a:ext uri="{FF2B5EF4-FFF2-40B4-BE49-F238E27FC236}">
                <a16:creationId xmlns:a16="http://schemas.microsoft.com/office/drawing/2014/main" id="{9047D9D2-BC7F-0A0D-0316-B9D776128B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1530219"/>
            <a:ext cx="3943350" cy="464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E10C71-10CC-21D2-F51E-F51822B4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CUSTOMER REQUIREMENT</a:t>
            </a:r>
            <a:br>
              <a:rPr lang="en-US" sz="4400" dirty="0"/>
            </a:b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77C2F-B49B-C26E-CA18-AFD224B92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66315"/>
              </p:ext>
            </p:extLst>
          </p:nvPr>
        </p:nvGraphicFramePr>
        <p:xfrm>
          <a:off x="106018" y="1690688"/>
          <a:ext cx="11953460" cy="45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5217" imgH="2676409" progId="Excel.Sheet.12">
                  <p:embed/>
                </p:oleObj>
              </mc:Choice>
              <mc:Fallback>
                <p:oleObj name="Worksheet" r:id="rId2" imgW="6715217" imgH="2676409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77C2F-B49B-C26E-CA18-AFD224B92B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018" y="1690688"/>
                        <a:ext cx="11953460" cy="45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0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98D0-8B13-FAEB-2B21-98FD8D47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BLOCK DIAGRAM</a:t>
            </a:r>
            <a:br>
              <a:rPr lang="en-US" sz="4400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1D2D5E-919A-7040-9D83-177467AD26D6}"/>
              </a:ext>
            </a:extLst>
          </p:cNvPr>
          <p:cNvSpPr/>
          <p:nvPr/>
        </p:nvSpPr>
        <p:spPr>
          <a:xfrm>
            <a:off x="4481804" y="3195734"/>
            <a:ext cx="3228392" cy="1325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Occupant Classification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(Processed data stored in Memory)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4922C21-C3D3-AF39-0E06-894ACC26AE2D}"/>
              </a:ext>
            </a:extLst>
          </p:cNvPr>
          <p:cNvSpPr/>
          <p:nvPr/>
        </p:nvSpPr>
        <p:spPr>
          <a:xfrm>
            <a:off x="5943600" y="2668555"/>
            <a:ext cx="261257" cy="4991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980302-A684-C5F0-25F4-2146CC9A6D33}"/>
              </a:ext>
            </a:extLst>
          </p:cNvPr>
          <p:cNvSpPr/>
          <p:nvPr/>
        </p:nvSpPr>
        <p:spPr>
          <a:xfrm>
            <a:off x="4705738" y="2099388"/>
            <a:ext cx="2780523" cy="5691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Seat Belt Status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E11610-4503-01F2-F845-873DDEA29B9C}"/>
              </a:ext>
            </a:extLst>
          </p:cNvPr>
          <p:cNvSpPr/>
          <p:nvPr/>
        </p:nvSpPr>
        <p:spPr>
          <a:xfrm>
            <a:off x="5937378" y="4521297"/>
            <a:ext cx="317241" cy="6105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5C9421-0530-8C39-2375-A0E790724FDE}"/>
              </a:ext>
            </a:extLst>
          </p:cNvPr>
          <p:cNvSpPr/>
          <p:nvPr/>
        </p:nvSpPr>
        <p:spPr>
          <a:xfrm>
            <a:off x="3648269" y="5163262"/>
            <a:ext cx="4851918" cy="7150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Passenger Airbag Disable/Enable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27FFE-4657-1E68-C199-BBA76CC5E38E}"/>
              </a:ext>
            </a:extLst>
          </p:cNvPr>
          <p:cNvSpPr txBox="1"/>
          <p:nvPr/>
        </p:nvSpPr>
        <p:spPr>
          <a:xfrm>
            <a:off x="6095998" y="272007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I/P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B5931-702C-3954-B902-6DEC330D85B6}"/>
              </a:ext>
            </a:extLst>
          </p:cNvPr>
          <p:cNvSpPr txBox="1"/>
          <p:nvPr/>
        </p:nvSpPr>
        <p:spPr>
          <a:xfrm>
            <a:off x="6119324" y="4617488"/>
            <a:ext cx="89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CAN O/P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4A607F-7200-EB21-3E4A-28E89E8C2783}"/>
              </a:ext>
            </a:extLst>
          </p:cNvPr>
          <p:cNvSpPr/>
          <p:nvPr/>
        </p:nvSpPr>
        <p:spPr>
          <a:xfrm>
            <a:off x="1605809" y="3487335"/>
            <a:ext cx="2085392" cy="8164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SW3 AND SW4 Combination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A6271B-6A42-9CB2-8BBE-0B9210ABCA39}"/>
              </a:ext>
            </a:extLst>
          </p:cNvPr>
          <p:cNvSpPr/>
          <p:nvPr/>
        </p:nvSpPr>
        <p:spPr>
          <a:xfrm>
            <a:off x="3693737" y="3804964"/>
            <a:ext cx="782994" cy="2243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36650-7BE7-009E-379E-AD8B741747FA}"/>
              </a:ext>
            </a:extLst>
          </p:cNvPr>
          <p:cNvSpPr txBox="1"/>
          <p:nvPr/>
        </p:nvSpPr>
        <p:spPr>
          <a:xfrm>
            <a:off x="3713994" y="38672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HW</a:t>
            </a:r>
            <a:r>
              <a:rPr lang="en-IN" dirty="0"/>
              <a:t> </a:t>
            </a:r>
            <a:r>
              <a:rPr lang="en-IN" sz="1400" dirty="0"/>
              <a:t>I/P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3A533A-51EF-D2E6-0CD4-E98C715AE460}"/>
              </a:ext>
            </a:extLst>
          </p:cNvPr>
          <p:cNvCxnSpPr/>
          <p:nvPr/>
        </p:nvCxnSpPr>
        <p:spPr>
          <a:xfrm flipV="1">
            <a:off x="7710196" y="3009122"/>
            <a:ext cx="1209869" cy="6461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AA7D33C-DE98-66C4-46F6-CCBDB86EC74E}"/>
              </a:ext>
            </a:extLst>
          </p:cNvPr>
          <p:cNvCxnSpPr/>
          <p:nvPr/>
        </p:nvCxnSpPr>
        <p:spPr>
          <a:xfrm>
            <a:off x="7710196" y="4051894"/>
            <a:ext cx="1209869" cy="4746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Led, Semiconductor, Diode, Light, Red, Energy, Lamp - Red Led Transparent  Background, HD Png Download - kindpng">
            <a:extLst>
              <a:ext uri="{FF2B5EF4-FFF2-40B4-BE49-F238E27FC236}">
                <a16:creationId xmlns:a16="http://schemas.microsoft.com/office/drawing/2014/main" id="{E67BD926-FC5A-8ED0-DE39-BD8EE127A7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60155" y="2627503"/>
            <a:ext cx="569167" cy="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Led, Semiconductor, Diode, Light, Red, Energy, Lamp - Red Led Transparent  Background, HD Png Download - kindpng">
            <a:extLst>
              <a:ext uri="{FF2B5EF4-FFF2-40B4-BE49-F238E27FC236}">
                <a16:creationId xmlns:a16="http://schemas.microsoft.com/office/drawing/2014/main" id="{B93EA1BF-EBC6-AD5B-B8EB-1BFC396F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81186" y="4132966"/>
            <a:ext cx="569167" cy="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F44C2084-135D-4BB2-C36C-AD919F08281F}"/>
              </a:ext>
            </a:extLst>
          </p:cNvPr>
          <p:cNvSpPr/>
          <p:nvPr/>
        </p:nvSpPr>
        <p:spPr>
          <a:xfrm>
            <a:off x="9541287" y="2498378"/>
            <a:ext cx="1509926" cy="923930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Faulty status if input CAN message is missing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08C2851-5ED6-A18A-DE3A-498F1729DFDD}"/>
              </a:ext>
            </a:extLst>
          </p:cNvPr>
          <p:cNvSpPr/>
          <p:nvPr/>
        </p:nvSpPr>
        <p:spPr>
          <a:xfrm>
            <a:off x="9595796" y="4001335"/>
            <a:ext cx="1509926" cy="923930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Occupant Status</a:t>
            </a:r>
          </a:p>
        </p:txBody>
      </p:sp>
    </p:spTree>
    <p:extLst>
      <p:ext uri="{BB962C8B-B14F-4D97-AF65-F5344CB8AC3E}">
        <p14:creationId xmlns:p14="http://schemas.microsoft.com/office/powerpoint/2010/main" val="20127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D825-FADB-A302-45F2-E4531A03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HARDWARE BLOCK DIAGRAM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Red Hemisphere">
                <a:extLst>
                  <a:ext uri="{FF2B5EF4-FFF2-40B4-BE49-F238E27FC236}">
                    <a16:creationId xmlns:a16="http://schemas.microsoft.com/office/drawing/2014/main" id="{00852AAE-0246-FD50-067D-DB80267E046B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34383888"/>
                  </p:ext>
                </p:extLst>
              </p:nvPr>
            </p:nvGraphicFramePr>
            <p:xfrm>
              <a:off x="8303648" y="3985285"/>
              <a:ext cx="604483" cy="3359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04483" cy="335900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122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Red Hemisphere">
                <a:extLst>
                  <a:ext uri="{FF2B5EF4-FFF2-40B4-BE49-F238E27FC236}">
                    <a16:creationId xmlns:a16="http://schemas.microsoft.com/office/drawing/2014/main" id="{00852AAE-0246-FD50-067D-DB80267E04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3648" y="3985285"/>
                <a:ext cx="604483" cy="3359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D12701-47EB-A883-3BDE-B90E5F4378B4}"/>
              </a:ext>
            </a:extLst>
          </p:cNvPr>
          <p:cNvSpPr/>
          <p:nvPr/>
        </p:nvSpPr>
        <p:spPr>
          <a:xfrm>
            <a:off x="5197151" y="3023876"/>
            <a:ext cx="2052734" cy="32470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MICROCONTROLLER  2551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D6403B-4EF8-A603-D39C-197D8C0BB448}"/>
              </a:ext>
            </a:extLst>
          </p:cNvPr>
          <p:cNvSpPr/>
          <p:nvPr/>
        </p:nvSpPr>
        <p:spPr>
          <a:xfrm>
            <a:off x="5636404" y="4985938"/>
            <a:ext cx="1217887" cy="116596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EEPROM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9997B-E8D5-152A-9343-7FDB598E8B42}"/>
              </a:ext>
            </a:extLst>
          </p:cNvPr>
          <p:cNvSpPr/>
          <p:nvPr/>
        </p:nvSpPr>
        <p:spPr>
          <a:xfrm>
            <a:off x="5047859" y="4094212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89EE2-0906-FA0F-1DEB-A3FB6AB8A001}"/>
              </a:ext>
            </a:extLst>
          </p:cNvPr>
          <p:cNvSpPr/>
          <p:nvPr/>
        </p:nvSpPr>
        <p:spPr>
          <a:xfrm>
            <a:off x="5047859" y="5509727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2C157-7528-0F4B-399D-52D8B73F0173}"/>
              </a:ext>
            </a:extLst>
          </p:cNvPr>
          <p:cNvSpPr/>
          <p:nvPr/>
        </p:nvSpPr>
        <p:spPr>
          <a:xfrm>
            <a:off x="5556139" y="2824803"/>
            <a:ext cx="139959" cy="177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F48B2-59CE-2C29-18CA-BB2D49E647BB}"/>
              </a:ext>
            </a:extLst>
          </p:cNvPr>
          <p:cNvSpPr/>
          <p:nvPr/>
        </p:nvSpPr>
        <p:spPr>
          <a:xfrm>
            <a:off x="5974708" y="2837597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D40ED-FFA5-E352-702E-83F3AE540040}"/>
              </a:ext>
            </a:extLst>
          </p:cNvPr>
          <p:cNvSpPr/>
          <p:nvPr/>
        </p:nvSpPr>
        <p:spPr>
          <a:xfrm>
            <a:off x="6390934" y="2837597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2C3BD3-5933-56DA-8681-B337914D7565}"/>
              </a:ext>
            </a:extLst>
          </p:cNvPr>
          <p:cNvSpPr/>
          <p:nvPr/>
        </p:nvSpPr>
        <p:spPr>
          <a:xfrm>
            <a:off x="6825822" y="2832428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12AFC-1073-EE6A-A7CB-2501617EA83B}"/>
              </a:ext>
            </a:extLst>
          </p:cNvPr>
          <p:cNvSpPr/>
          <p:nvPr/>
        </p:nvSpPr>
        <p:spPr>
          <a:xfrm>
            <a:off x="7249885" y="4143904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D6C3F3-F25D-EF43-F393-7717BF082CDE}"/>
              </a:ext>
            </a:extLst>
          </p:cNvPr>
          <p:cNvSpPr/>
          <p:nvPr/>
        </p:nvSpPr>
        <p:spPr>
          <a:xfrm>
            <a:off x="7249885" y="5533075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Using Push Button Switch with PIC Microcontroller MPLAB XC8">
            <a:extLst>
              <a:ext uri="{FF2B5EF4-FFF2-40B4-BE49-F238E27FC236}">
                <a16:creationId xmlns:a16="http://schemas.microsoft.com/office/drawing/2014/main" id="{78A607E1-7E91-4B7A-4ADB-D41EA9E4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13" y="3732183"/>
            <a:ext cx="952479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sing Push Button Switch with PIC Microcontroller MPLAB XC8">
            <a:extLst>
              <a:ext uri="{FF2B5EF4-FFF2-40B4-BE49-F238E27FC236}">
                <a16:creationId xmlns:a16="http://schemas.microsoft.com/office/drawing/2014/main" id="{4A3D26DB-1784-2A68-9764-C6E34D7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31" y="5059057"/>
            <a:ext cx="952479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A3459F-679D-47EE-2A4F-4274316B2FD0}"/>
              </a:ext>
            </a:extLst>
          </p:cNvPr>
          <p:cNvSpPr txBox="1"/>
          <p:nvPr/>
        </p:nvSpPr>
        <p:spPr>
          <a:xfrm flipH="1">
            <a:off x="3041113" y="4442575"/>
            <a:ext cx="839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Mechanical</a:t>
            </a:r>
          </a:p>
          <a:p>
            <a:r>
              <a:rPr lang="en-US" sz="1100" dirty="0"/>
              <a:t>    s/w 1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BDC23A-52FA-E4AA-D0FD-D10F4A83F250}"/>
              </a:ext>
            </a:extLst>
          </p:cNvPr>
          <p:cNvSpPr txBox="1"/>
          <p:nvPr/>
        </p:nvSpPr>
        <p:spPr>
          <a:xfrm>
            <a:off x="3041113" y="5785767"/>
            <a:ext cx="8780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Mechanical</a:t>
            </a:r>
          </a:p>
          <a:p>
            <a:r>
              <a:rPr lang="en-US" sz="1100" dirty="0"/>
              <a:t>    s/w 2</a:t>
            </a:r>
            <a:endParaRPr lang="en-IN" sz="1100" dirty="0"/>
          </a:p>
          <a:p>
            <a:endParaRPr lang="en-IN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7FEDB2-82F6-6CEE-0F78-5C3FCBBAFDFC}"/>
              </a:ext>
            </a:extLst>
          </p:cNvPr>
          <p:cNvCxnSpPr>
            <a:cxnSpLocks/>
            <a:stCxn id="2050" idx="3"/>
            <a:endCxn id="9" idx="1"/>
          </p:cNvCxnSpPr>
          <p:nvPr/>
        </p:nvCxnSpPr>
        <p:spPr>
          <a:xfrm>
            <a:off x="3993592" y="4182853"/>
            <a:ext cx="1054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3ADC2E-C1CE-87B5-A289-BB2F65951C91}"/>
              </a:ext>
            </a:extLst>
          </p:cNvPr>
          <p:cNvCxnSpPr>
            <a:cxnSpLocks/>
          </p:cNvCxnSpPr>
          <p:nvPr/>
        </p:nvCxnSpPr>
        <p:spPr>
          <a:xfrm>
            <a:off x="3954170" y="5594631"/>
            <a:ext cx="1062934" cy="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Content Placeholder 3" descr="Red Hemisphere">
                <a:extLst>
                  <a:ext uri="{FF2B5EF4-FFF2-40B4-BE49-F238E27FC236}">
                    <a16:creationId xmlns:a16="http://schemas.microsoft.com/office/drawing/2014/main" id="{89A2C5A3-5B10-E822-65E2-77C1F1448E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1121128"/>
                  </p:ext>
                </p:extLst>
              </p:nvPr>
            </p:nvGraphicFramePr>
            <p:xfrm>
              <a:off x="8286714" y="5400971"/>
              <a:ext cx="538913" cy="3359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38913" cy="335900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122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Content Placeholder 3" descr="Red Hemisphere">
                <a:extLst>
                  <a:ext uri="{FF2B5EF4-FFF2-40B4-BE49-F238E27FC236}">
                    <a16:creationId xmlns:a16="http://schemas.microsoft.com/office/drawing/2014/main" id="{89A2C5A3-5B10-E822-65E2-77C1F1448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6714" y="5400971"/>
                <a:ext cx="538913" cy="3359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0D720F-4CC9-F55E-50F7-E91460003E51}"/>
              </a:ext>
            </a:extLst>
          </p:cNvPr>
          <p:cNvCxnSpPr>
            <a:stCxn id="17" idx="3"/>
          </p:cNvCxnSpPr>
          <p:nvPr/>
        </p:nvCxnSpPr>
        <p:spPr>
          <a:xfrm>
            <a:off x="7389844" y="5621716"/>
            <a:ext cx="849086" cy="24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40A94C-531C-63DA-475E-D5F9CA0AC66E}"/>
              </a:ext>
            </a:extLst>
          </p:cNvPr>
          <p:cNvCxnSpPr/>
          <p:nvPr/>
        </p:nvCxnSpPr>
        <p:spPr>
          <a:xfrm>
            <a:off x="7425883" y="4232545"/>
            <a:ext cx="849086" cy="24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191819-D6C1-8A61-8BF3-E3C711D707DF}"/>
              </a:ext>
            </a:extLst>
          </p:cNvPr>
          <p:cNvSpPr txBox="1"/>
          <p:nvPr/>
        </p:nvSpPr>
        <p:spPr>
          <a:xfrm>
            <a:off x="8336434" y="4335095"/>
            <a:ext cx="737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LED 1</a:t>
            </a:r>
          </a:p>
          <a:p>
            <a:endParaRPr lang="en-IN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372A04-F379-5EC9-8DD7-508D81CFEF16}"/>
              </a:ext>
            </a:extLst>
          </p:cNvPr>
          <p:cNvSpPr txBox="1"/>
          <p:nvPr/>
        </p:nvSpPr>
        <p:spPr>
          <a:xfrm>
            <a:off x="8336434" y="5710357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LED 2</a:t>
            </a:r>
            <a:endParaRPr lang="en-IN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DD62AE-C57A-A888-535E-B59913389238}"/>
              </a:ext>
            </a:extLst>
          </p:cNvPr>
          <p:cNvSpPr/>
          <p:nvPr/>
        </p:nvSpPr>
        <p:spPr>
          <a:xfrm>
            <a:off x="4681112" y="1427726"/>
            <a:ext cx="3079102" cy="7806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Transceiver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RX           TX           GND           VCC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002D7A0-BF1D-6996-D937-8E9EF57F3D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3430" y="2302113"/>
            <a:ext cx="616413" cy="4289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58F7507-1147-CABC-F686-AFF455962D2B}"/>
              </a:ext>
            </a:extLst>
          </p:cNvPr>
          <p:cNvCxnSpPr>
            <a:endCxn id="14" idx="0"/>
          </p:cNvCxnSpPr>
          <p:nvPr/>
        </p:nvCxnSpPr>
        <p:spPr>
          <a:xfrm rot="5400000">
            <a:off x="6760825" y="2343368"/>
            <a:ext cx="624038" cy="3540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02E297-C6EF-FAED-679B-06202439C49C}"/>
              </a:ext>
            </a:extLst>
          </p:cNvPr>
          <p:cNvCxnSpPr>
            <a:endCxn id="12" idx="0"/>
          </p:cNvCxnSpPr>
          <p:nvPr/>
        </p:nvCxnSpPr>
        <p:spPr>
          <a:xfrm rot="16200000" flipH="1">
            <a:off x="5609561" y="2402469"/>
            <a:ext cx="629207" cy="2410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389CC10-8DFD-5C8E-E2B8-04D126FDE1B0}"/>
              </a:ext>
            </a:extLst>
          </p:cNvPr>
          <p:cNvCxnSpPr>
            <a:endCxn id="13" idx="0"/>
          </p:cNvCxnSpPr>
          <p:nvPr/>
        </p:nvCxnSpPr>
        <p:spPr>
          <a:xfrm rot="5400000">
            <a:off x="6172969" y="2514662"/>
            <a:ext cx="610880" cy="349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47AC1E9-F1ED-B721-BEDA-5FAC6E0556D1}"/>
              </a:ext>
            </a:extLst>
          </p:cNvPr>
          <p:cNvSpPr/>
          <p:nvPr/>
        </p:nvSpPr>
        <p:spPr>
          <a:xfrm>
            <a:off x="4681112" y="6488661"/>
            <a:ext cx="3079102" cy="34917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5V Power Supply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408939-5EF2-F430-6BE1-E7275C962BB7}"/>
              </a:ext>
            </a:extLst>
          </p:cNvPr>
          <p:cNvSpPr txBox="1"/>
          <p:nvPr/>
        </p:nvSpPr>
        <p:spPr>
          <a:xfrm>
            <a:off x="5391310" y="2997412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48F7B-F874-EE7B-905C-DE5A6E3147DA}"/>
              </a:ext>
            </a:extLst>
          </p:cNvPr>
          <p:cNvSpPr txBox="1"/>
          <p:nvPr/>
        </p:nvSpPr>
        <p:spPr>
          <a:xfrm>
            <a:off x="5830491" y="2976420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5EACDD-485C-978E-81C2-63F63094B5A2}"/>
              </a:ext>
            </a:extLst>
          </p:cNvPr>
          <p:cNvSpPr txBox="1"/>
          <p:nvPr/>
        </p:nvSpPr>
        <p:spPr>
          <a:xfrm>
            <a:off x="6236499" y="2982732"/>
            <a:ext cx="55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672E29-E2EF-B7FC-3845-99AEBDBB42B3}"/>
              </a:ext>
            </a:extLst>
          </p:cNvPr>
          <p:cNvSpPr txBox="1"/>
          <p:nvPr/>
        </p:nvSpPr>
        <p:spPr>
          <a:xfrm>
            <a:off x="6637915" y="2976420"/>
            <a:ext cx="48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VCC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5365DA-85E6-22C6-48B6-D41348805C2B}"/>
              </a:ext>
            </a:extLst>
          </p:cNvPr>
          <p:cNvSpPr txBox="1"/>
          <p:nvPr/>
        </p:nvSpPr>
        <p:spPr>
          <a:xfrm>
            <a:off x="5161112" y="4049046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7A5FBE-3FA8-BA96-2A78-946C1A52E8E9}"/>
              </a:ext>
            </a:extLst>
          </p:cNvPr>
          <p:cNvSpPr txBox="1"/>
          <p:nvPr/>
        </p:nvSpPr>
        <p:spPr>
          <a:xfrm>
            <a:off x="5141662" y="5459992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3896D3-94EF-ABD9-3FE7-68A0C15C6B9C}"/>
              </a:ext>
            </a:extLst>
          </p:cNvPr>
          <p:cNvSpPr txBox="1"/>
          <p:nvPr/>
        </p:nvSpPr>
        <p:spPr>
          <a:xfrm>
            <a:off x="6830796" y="4075477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E96A7D-CD87-9135-2119-63626DE10C98}"/>
              </a:ext>
            </a:extLst>
          </p:cNvPr>
          <p:cNvSpPr txBox="1"/>
          <p:nvPr/>
        </p:nvSpPr>
        <p:spPr>
          <a:xfrm>
            <a:off x="6849983" y="5466894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EAD9F4-7824-1E52-B19B-69425EED9C8C}"/>
              </a:ext>
            </a:extLst>
          </p:cNvPr>
          <p:cNvCxnSpPr>
            <a:stCxn id="7" idx="2"/>
            <a:endCxn id="51" idx="0"/>
          </p:cNvCxnSpPr>
          <p:nvPr/>
        </p:nvCxnSpPr>
        <p:spPr>
          <a:xfrm flipH="1">
            <a:off x="6220663" y="6270929"/>
            <a:ext cx="2855" cy="21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F021-7AA1-CF57-402A-1F39685F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4" y="359527"/>
            <a:ext cx="10364755" cy="648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FUNCTIONAL BLOCK DIAGRAM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4318-6AC0-3508-9C69-D00AAFAF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11"/>
            <a:ext cx="12192000" cy="6092890"/>
          </a:xfrm>
        </p:spPr>
        <p:txBody>
          <a:bodyPr/>
          <a:lstStyle/>
          <a:p>
            <a:pPr marL="0" indent="0">
              <a:buNone/>
            </a:pPr>
            <a:r>
              <a:rPr lang="en-IN" sz="100" dirty="0"/>
              <a:t>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B8FBB9-9BF5-1079-96DE-EEC5B4627C78}"/>
              </a:ext>
            </a:extLst>
          </p:cNvPr>
          <p:cNvSpPr/>
          <p:nvPr/>
        </p:nvSpPr>
        <p:spPr>
          <a:xfrm>
            <a:off x="5393089" y="2785986"/>
            <a:ext cx="2248684" cy="38854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VOID MAIN();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SYS_INIT()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CAN_INIT()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SET BAUDRATE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EEPROM READ()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EEPROM WRITE()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CAN_TX()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CAN_RX()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OCCUPANT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AIRBAG_STATUS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SEAT BELT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WARNING LAMP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481BF7-3FC4-FEFC-486F-2E3221BD2B1D}"/>
              </a:ext>
            </a:extLst>
          </p:cNvPr>
          <p:cNvSpPr/>
          <p:nvPr/>
        </p:nvSpPr>
        <p:spPr>
          <a:xfrm>
            <a:off x="1331945" y="978486"/>
            <a:ext cx="2043404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SET BAUDRATE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Setting CANCON=Config,</a:t>
            </a:r>
          </a:p>
          <a:p>
            <a:pPr algn="ctr"/>
            <a:r>
              <a:rPr lang="en-IN" sz="1000" dirty="0" err="1">
                <a:solidFill>
                  <a:schemeClr val="tx1"/>
                </a:solidFill>
              </a:rPr>
              <a:t>Baudrate</a:t>
            </a:r>
            <a:r>
              <a:rPr lang="en-IN" sz="1000" dirty="0">
                <a:solidFill>
                  <a:schemeClr val="tx1"/>
                </a:solidFill>
              </a:rPr>
              <a:t>=250,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BRGCON1,BRGCON2,BRGCON3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CANCON=Normal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109DBD-F19B-0AB9-03A2-DF7D6CFC2869}"/>
              </a:ext>
            </a:extLst>
          </p:cNvPr>
          <p:cNvSpPr/>
          <p:nvPr/>
        </p:nvSpPr>
        <p:spPr>
          <a:xfrm>
            <a:off x="4052596" y="978486"/>
            <a:ext cx="2043404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2. CAN_INIT();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Configure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CANCON1 to config mode,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Set CANCON</a:t>
            </a:r>
          </a:p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DDA724-71E4-F2A0-F245-018DA9C6C4A9}"/>
              </a:ext>
            </a:extLst>
          </p:cNvPr>
          <p:cNvSpPr/>
          <p:nvPr/>
        </p:nvSpPr>
        <p:spPr>
          <a:xfrm>
            <a:off x="6773249" y="994941"/>
            <a:ext cx="2043404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1. SYS_INIT();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GIE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PEIE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DELAY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60F897-6948-021B-4311-C3CBC3665968}"/>
              </a:ext>
            </a:extLst>
          </p:cNvPr>
          <p:cNvSpPr/>
          <p:nvPr/>
        </p:nvSpPr>
        <p:spPr>
          <a:xfrm>
            <a:off x="8921620" y="2612573"/>
            <a:ext cx="2643673" cy="11010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6. EEPROM READ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READ(</a:t>
            </a:r>
            <a:r>
              <a:rPr lang="en-IN" sz="1200" dirty="0" err="1">
                <a:solidFill>
                  <a:schemeClr val="tx1"/>
                </a:solidFill>
              </a:rPr>
              <a:t>Address,state,value</a:t>
            </a:r>
            <a:r>
              <a:rPr lang="en-IN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Read the value and stores the Address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9CB1E-6AE1-70AC-2346-411AA4081598}"/>
              </a:ext>
            </a:extLst>
          </p:cNvPr>
          <p:cNvSpPr/>
          <p:nvPr/>
        </p:nvSpPr>
        <p:spPr>
          <a:xfrm>
            <a:off x="9503231" y="978486"/>
            <a:ext cx="1948543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4. EEPROM WRITE();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Write the received value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CA2C6D-6DB7-C852-883F-B53281044629}"/>
              </a:ext>
            </a:extLst>
          </p:cNvPr>
          <p:cNvSpPr/>
          <p:nvPr/>
        </p:nvSpPr>
        <p:spPr>
          <a:xfrm>
            <a:off x="431540" y="3065107"/>
            <a:ext cx="3844213" cy="14928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8. OCCUPANT CLASSIFICATION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00                  Child                Lamp ON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01                Adult 95%        Lamp Off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      10  Small Adult: Lamp Blink Every 5 Sec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    11     Empty    Lamp Blink Every 10 sec</a:t>
            </a:r>
          </a:p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46F12F-A9A7-9206-0290-95275F9ED956}"/>
              </a:ext>
            </a:extLst>
          </p:cNvPr>
          <p:cNvSpPr/>
          <p:nvPr/>
        </p:nvSpPr>
        <p:spPr>
          <a:xfrm>
            <a:off x="295079" y="5403034"/>
            <a:ext cx="1880119" cy="11196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7. CAN_TX();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Transmits the state value that is stored in EEPROM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097ABD-53C6-FB59-7FAC-EDF56E952EAA}"/>
              </a:ext>
            </a:extLst>
          </p:cNvPr>
          <p:cNvSpPr/>
          <p:nvPr/>
        </p:nvSpPr>
        <p:spPr>
          <a:xfrm>
            <a:off x="2470277" y="5403034"/>
            <a:ext cx="1880119" cy="11196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3. CAN_RX();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Receive the input from can Transmitter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E2BA6-E19C-5980-79D3-FEF7F293860E}"/>
              </a:ext>
            </a:extLst>
          </p:cNvPr>
          <p:cNvSpPr/>
          <p:nvPr/>
        </p:nvSpPr>
        <p:spPr>
          <a:xfrm>
            <a:off x="8908403" y="4113569"/>
            <a:ext cx="2643673" cy="76511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5.SWITCH();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SW1,SW2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938A5-B27B-F88E-F7CA-66664DDE049D}"/>
              </a:ext>
            </a:extLst>
          </p:cNvPr>
          <p:cNvSpPr/>
          <p:nvPr/>
        </p:nvSpPr>
        <p:spPr>
          <a:xfrm>
            <a:off x="8921620" y="5328384"/>
            <a:ext cx="2643673" cy="11943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9. AIRBAG_STATUS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Child : off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Adult : on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Small Adult : off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No Occupants : off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7438CBF-ED00-90B7-F9EC-FF6E1898CCD8}"/>
              </a:ext>
            </a:extLst>
          </p:cNvPr>
          <p:cNvSpPr/>
          <p:nvPr/>
        </p:nvSpPr>
        <p:spPr>
          <a:xfrm>
            <a:off x="1129004" y="4558005"/>
            <a:ext cx="242595" cy="84502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37DE2EB-565C-3E37-ED37-D25E05425F25}"/>
              </a:ext>
            </a:extLst>
          </p:cNvPr>
          <p:cNvSpPr/>
          <p:nvPr/>
        </p:nvSpPr>
        <p:spPr>
          <a:xfrm rot="10800000">
            <a:off x="3217891" y="4558005"/>
            <a:ext cx="242595" cy="84502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39CB593-33FF-6D0E-E280-F5F1D0808479}"/>
              </a:ext>
            </a:extLst>
          </p:cNvPr>
          <p:cNvSpPr/>
          <p:nvPr/>
        </p:nvSpPr>
        <p:spPr>
          <a:xfrm rot="5400000">
            <a:off x="4671137" y="3318204"/>
            <a:ext cx="317241" cy="110801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3EE8436-37E7-FB6B-6118-3DDEAAB4CA1A}"/>
              </a:ext>
            </a:extLst>
          </p:cNvPr>
          <p:cNvSpPr/>
          <p:nvPr/>
        </p:nvSpPr>
        <p:spPr>
          <a:xfrm rot="16200000">
            <a:off x="8164063" y="5257895"/>
            <a:ext cx="229832" cy="1285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F5A9799-3958-C541-2970-C0BB49D84C87}"/>
              </a:ext>
            </a:extLst>
          </p:cNvPr>
          <p:cNvSpPr/>
          <p:nvPr/>
        </p:nvSpPr>
        <p:spPr>
          <a:xfrm rot="16200000">
            <a:off x="8150844" y="2537379"/>
            <a:ext cx="229832" cy="1285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75E9CEC-7BE4-D00C-FF3D-FF08115D5DAF}"/>
              </a:ext>
            </a:extLst>
          </p:cNvPr>
          <p:cNvSpPr/>
          <p:nvPr/>
        </p:nvSpPr>
        <p:spPr>
          <a:xfrm rot="16200000">
            <a:off x="8150845" y="3878524"/>
            <a:ext cx="229832" cy="1285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17697F-1153-EC1C-1F2F-6E99EBF7059D}"/>
              </a:ext>
            </a:extLst>
          </p:cNvPr>
          <p:cNvSpPr/>
          <p:nvPr/>
        </p:nvSpPr>
        <p:spPr>
          <a:xfrm>
            <a:off x="4962914" y="2293121"/>
            <a:ext cx="5637827" cy="101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AAB3D298-AF74-72AF-183E-FF870296E7D0}"/>
              </a:ext>
            </a:extLst>
          </p:cNvPr>
          <p:cNvSpPr/>
          <p:nvPr/>
        </p:nvSpPr>
        <p:spPr>
          <a:xfrm rot="5400000">
            <a:off x="3597322" y="1174742"/>
            <a:ext cx="255856" cy="6546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8CFD8278-5C45-AB75-74A2-45847463AEB3}"/>
              </a:ext>
            </a:extLst>
          </p:cNvPr>
          <p:cNvSpPr/>
          <p:nvPr/>
        </p:nvSpPr>
        <p:spPr>
          <a:xfrm rot="10800000">
            <a:off x="10422880" y="1929105"/>
            <a:ext cx="222769" cy="3393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C36EA51-3350-6396-F2EB-05915E20E006}"/>
              </a:ext>
            </a:extLst>
          </p:cNvPr>
          <p:cNvSpPr/>
          <p:nvPr/>
        </p:nvSpPr>
        <p:spPr>
          <a:xfrm rot="10800000">
            <a:off x="7683566" y="1945560"/>
            <a:ext cx="222769" cy="3393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2F98A25-6F9C-623B-9DA6-1619FCE2F15F}"/>
              </a:ext>
            </a:extLst>
          </p:cNvPr>
          <p:cNvSpPr/>
          <p:nvPr/>
        </p:nvSpPr>
        <p:spPr>
          <a:xfrm rot="10800000">
            <a:off x="4896654" y="1942357"/>
            <a:ext cx="222769" cy="3393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A6DDAC3B-E842-EBF3-ABBC-5222CC4EC7D1}"/>
              </a:ext>
            </a:extLst>
          </p:cNvPr>
          <p:cNvSpPr/>
          <p:nvPr/>
        </p:nvSpPr>
        <p:spPr>
          <a:xfrm rot="10800000">
            <a:off x="6387969" y="2394832"/>
            <a:ext cx="385280" cy="39998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4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9F22-D46E-78A8-4278-9F9A14F0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77"/>
            <a:ext cx="10386391" cy="410545"/>
          </a:xfr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SEQUENTIAL FLOW CHART </a:t>
            </a:r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0B246D-4E28-4DDF-7BCA-279DAF4CCD46}"/>
              </a:ext>
            </a:extLst>
          </p:cNvPr>
          <p:cNvSpPr/>
          <p:nvPr/>
        </p:nvSpPr>
        <p:spPr>
          <a:xfrm>
            <a:off x="5235353" y="743134"/>
            <a:ext cx="1987826" cy="4056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4FC5B5-7FFA-3037-6503-6CC551BE41DD}"/>
              </a:ext>
            </a:extLst>
          </p:cNvPr>
          <p:cNvSpPr/>
          <p:nvPr/>
        </p:nvSpPr>
        <p:spPr>
          <a:xfrm>
            <a:off x="2650435" y="1284987"/>
            <a:ext cx="7328452" cy="33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0D8433-4657-7A35-EF08-A8E05F61A42C}"/>
              </a:ext>
            </a:extLst>
          </p:cNvPr>
          <p:cNvSpPr/>
          <p:nvPr/>
        </p:nvSpPr>
        <p:spPr>
          <a:xfrm>
            <a:off x="3094385" y="1953826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1CEFB9-90EC-EFFF-0704-A9B63B56DF66}"/>
              </a:ext>
            </a:extLst>
          </p:cNvPr>
          <p:cNvSpPr/>
          <p:nvPr/>
        </p:nvSpPr>
        <p:spPr>
          <a:xfrm>
            <a:off x="7422562" y="1968942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4EC46F-F066-C9EB-66F1-A31010828613}"/>
              </a:ext>
            </a:extLst>
          </p:cNvPr>
          <p:cNvSpPr/>
          <p:nvPr/>
        </p:nvSpPr>
        <p:spPr>
          <a:xfrm>
            <a:off x="5276851" y="3520141"/>
            <a:ext cx="1842052" cy="711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EEPROM Write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795425-96FF-CCC4-395B-56D8369120E0}"/>
              </a:ext>
            </a:extLst>
          </p:cNvPr>
          <p:cNvSpPr/>
          <p:nvPr/>
        </p:nvSpPr>
        <p:spPr>
          <a:xfrm>
            <a:off x="5244843" y="4778294"/>
            <a:ext cx="1842052" cy="7520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EEPROM Read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B2CA52-7D32-2C6A-7D1A-2879BE74A40F}"/>
              </a:ext>
            </a:extLst>
          </p:cNvPr>
          <p:cNvSpPr/>
          <p:nvPr/>
        </p:nvSpPr>
        <p:spPr>
          <a:xfrm>
            <a:off x="8063845" y="3875770"/>
            <a:ext cx="1842052" cy="8886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Switch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64AF50-2BFA-A542-B71A-C544E5D654CE}"/>
              </a:ext>
            </a:extLst>
          </p:cNvPr>
          <p:cNvSpPr/>
          <p:nvPr/>
        </p:nvSpPr>
        <p:spPr>
          <a:xfrm>
            <a:off x="2232906" y="3406464"/>
            <a:ext cx="1842052" cy="8775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Occupant Classification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770A39-B677-1B1E-A6AA-DC7BAAE0EB13}"/>
              </a:ext>
            </a:extLst>
          </p:cNvPr>
          <p:cNvSpPr/>
          <p:nvPr/>
        </p:nvSpPr>
        <p:spPr>
          <a:xfrm>
            <a:off x="7982988" y="3004098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Receive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D2E310-4CAA-8D76-E1A2-6E85C6F7C8FD}"/>
              </a:ext>
            </a:extLst>
          </p:cNvPr>
          <p:cNvSpPr/>
          <p:nvPr/>
        </p:nvSpPr>
        <p:spPr>
          <a:xfrm>
            <a:off x="2231951" y="4570305"/>
            <a:ext cx="1842052" cy="4776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Transmit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E72605-1E36-36F2-5A92-B7AF353EC9E8}"/>
              </a:ext>
            </a:extLst>
          </p:cNvPr>
          <p:cNvSpPr/>
          <p:nvPr/>
        </p:nvSpPr>
        <p:spPr>
          <a:xfrm>
            <a:off x="2242570" y="5433992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 Bag Status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9B3ED6-E841-7D23-3702-68143351884D}"/>
              </a:ext>
            </a:extLst>
          </p:cNvPr>
          <p:cNvSpPr/>
          <p:nvPr/>
        </p:nvSpPr>
        <p:spPr>
          <a:xfrm>
            <a:off x="5399346" y="6267396"/>
            <a:ext cx="1659839" cy="3942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BAE81-3B8C-21E0-D2EA-07C300521FCF}"/>
              </a:ext>
            </a:extLst>
          </p:cNvPr>
          <p:cNvCxnSpPr>
            <a:stCxn id="4" idx="4"/>
          </p:cNvCxnSpPr>
          <p:nvPr/>
        </p:nvCxnSpPr>
        <p:spPr>
          <a:xfrm>
            <a:off x="6229266" y="1148775"/>
            <a:ext cx="0" cy="162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eparation 27">
            <a:extLst>
              <a:ext uri="{FF2B5EF4-FFF2-40B4-BE49-F238E27FC236}">
                <a16:creationId xmlns:a16="http://schemas.microsoft.com/office/drawing/2014/main" id="{330B0A82-63B8-135E-02FC-A9CB931BECA9}"/>
              </a:ext>
            </a:extLst>
          </p:cNvPr>
          <p:cNvSpPr/>
          <p:nvPr/>
        </p:nvSpPr>
        <p:spPr>
          <a:xfrm>
            <a:off x="5416827" y="2310354"/>
            <a:ext cx="1562100" cy="693744"/>
          </a:xfrm>
          <a:prstGeom prst="flowChartPrepara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Seat Belt Status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D0F750-ED40-4BE0-E8CE-1C357A62AF42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991086" y="2670437"/>
            <a:ext cx="991903" cy="5364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8B52E0E9-425E-B8CF-D950-64F2C7E926BC}"/>
              </a:ext>
            </a:extLst>
          </p:cNvPr>
          <p:cNvSpPr/>
          <p:nvPr/>
        </p:nvSpPr>
        <p:spPr>
          <a:xfrm>
            <a:off x="8348459" y="1649396"/>
            <a:ext cx="238539" cy="3344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6F21CF57-4A6D-34EE-4565-2E17AE8774A8}"/>
              </a:ext>
            </a:extLst>
          </p:cNvPr>
          <p:cNvSpPr/>
          <p:nvPr/>
        </p:nvSpPr>
        <p:spPr>
          <a:xfrm>
            <a:off x="3896141" y="1608153"/>
            <a:ext cx="238539" cy="3344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A253A58-19D5-134F-977C-2B2611CBAE18}"/>
              </a:ext>
            </a:extLst>
          </p:cNvPr>
          <p:cNvSpPr/>
          <p:nvPr/>
        </p:nvSpPr>
        <p:spPr>
          <a:xfrm>
            <a:off x="6095999" y="1623347"/>
            <a:ext cx="238539" cy="66095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FC6F808-F6BA-CE67-6CC0-34C1C278E9CE}"/>
              </a:ext>
            </a:extLst>
          </p:cNvPr>
          <p:cNvSpPr/>
          <p:nvPr/>
        </p:nvSpPr>
        <p:spPr>
          <a:xfrm>
            <a:off x="6091031" y="4231937"/>
            <a:ext cx="260784" cy="5325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470E28A7-3DB9-AD76-A90D-BD02EF88038C}"/>
              </a:ext>
            </a:extLst>
          </p:cNvPr>
          <p:cNvSpPr/>
          <p:nvPr/>
        </p:nvSpPr>
        <p:spPr>
          <a:xfrm>
            <a:off x="6076122" y="3011824"/>
            <a:ext cx="258416" cy="5083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59F7668-3433-A9CE-68DD-5579074BF795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7134013" y="3924237"/>
            <a:ext cx="929832" cy="3958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66CE1E-2D2B-7ECE-C028-931EE2874090}"/>
              </a:ext>
            </a:extLst>
          </p:cNvPr>
          <p:cNvCxnSpPr>
            <a:cxnSpLocks/>
          </p:cNvCxnSpPr>
          <p:nvPr/>
        </p:nvCxnSpPr>
        <p:spPr>
          <a:xfrm>
            <a:off x="7853647" y="4312639"/>
            <a:ext cx="210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AB3096E-BC4F-84CC-7DAD-84A0000C602B}"/>
              </a:ext>
            </a:extLst>
          </p:cNvPr>
          <p:cNvCxnSpPr>
            <a:cxnSpLocks/>
          </p:cNvCxnSpPr>
          <p:nvPr/>
        </p:nvCxnSpPr>
        <p:spPr>
          <a:xfrm rot="10800000">
            <a:off x="4090008" y="3875770"/>
            <a:ext cx="1145345" cy="1065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13DC4D1-B817-B232-D6F6-BAF74D0B1DF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163596" y="5839633"/>
            <a:ext cx="2235750" cy="624877"/>
          </a:xfrm>
          <a:prstGeom prst="bentConnector3">
            <a:avLst>
              <a:gd name="adj1" fmla="val 2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34061-1DB8-2A00-EFDE-C6D463A65BA8}"/>
              </a:ext>
            </a:extLst>
          </p:cNvPr>
          <p:cNvSpPr/>
          <p:nvPr/>
        </p:nvSpPr>
        <p:spPr>
          <a:xfrm>
            <a:off x="10866782" y="3493521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A67336-A1C6-5A51-0BD5-F25A617770DD}"/>
              </a:ext>
            </a:extLst>
          </p:cNvPr>
          <p:cNvSpPr/>
          <p:nvPr/>
        </p:nvSpPr>
        <p:spPr>
          <a:xfrm>
            <a:off x="10866782" y="3924237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A90BA5-F2BA-4549-52AB-FC14AAD7911E}"/>
              </a:ext>
            </a:extLst>
          </p:cNvPr>
          <p:cNvSpPr/>
          <p:nvPr/>
        </p:nvSpPr>
        <p:spPr>
          <a:xfrm>
            <a:off x="10866782" y="4351721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52E6C-5590-47F6-04B8-A9A78E4677F5}"/>
              </a:ext>
            </a:extLst>
          </p:cNvPr>
          <p:cNvSpPr/>
          <p:nvPr/>
        </p:nvSpPr>
        <p:spPr>
          <a:xfrm>
            <a:off x="10866782" y="4778294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5538C0-59B6-0586-323B-D8841E53E9E8}"/>
              </a:ext>
            </a:extLst>
          </p:cNvPr>
          <p:cNvCxnSpPr/>
          <p:nvPr/>
        </p:nvCxnSpPr>
        <p:spPr>
          <a:xfrm>
            <a:off x="10501225" y="3660179"/>
            <a:ext cx="0" cy="1304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294D5-9EFE-5A14-F9D2-952040B1E1CD}"/>
              </a:ext>
            </a:extLst>
          </p:cNvPr>
          <p:cNvCxnSpPr>
            <a:stCxn id="10" idx="3"/>
          </p:cNvCxnSpPr>
          <p:nvPr/>
        </p:nvCxnSpPr>
        <p:spPr>
          <a:xfrm>
            <a:off x="9905897" y="4320105"/>
            <a:ext cx="563320" cy="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F4A158-AE42-EF3F-C2BC-AB58A931E75C}"/>
              </a:ext>
            </a:extLst>
          </p:cNvPr>
          <p:cNvCxnSpPr>
            <a:cxnSpLocks/>
          </p:cNvCxnSpPr>
          <p:nvPr/>
        </p:nvCxnSpPr>
        <p:spPr>
          <a:xfrm>
            <a:off x="10501225" y="3660179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C1C806-96A8-CD53-3B6A-B157C1A0AD75}"/>
              </a:ext>
            </a:extLst>
          </p:cNvPr>
          <p:cNvCxnSpPr>
            <a:cxnSpLocks/>
          </p:cNvCxnSpPr>
          <p:nvPr/>
        </p:nvCxnSpPr>
        <p:spPr>
          <a:xfrm>
            <a:off x="10501225" y="4071501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CC2193-8031-74C3-4F43-396BCC3923C3}"/>
              </a:ext>
            </a:extLst>
          </p:cNvPr>
          <p:cNvCxnSpPr>
            <a:cxnSpLocks/>
          </p:cNvCxnSpPr>
          <p:nvPr/>
        </p:nvCxnSpPr>
        <p:spPr>
          <a:xfrm>
            <a:off x="10501225" y="4945287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797E51-5886-A686-5770-DCEA54BE415A}"/>
              </a:ext>
            </a:extLst>
          </p:cNvPr>
          <p:cNvCxnSpPr>
            <a:cxnSpLocks/>
          </p:cNvCxnSpPr>
          <p:nvPr/>
        </p:nvCxnSpPr>
        <p:spPr>
          <a:xfrm>
            <a:off x="10501225" y="4529536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DE9E9D-6D73-8AB6-A9BA-F3E35A75C3D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152977" y="5047924"/>
            <a:ext cx="0" cy="386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068950F-FBE4-E833-084A-9A5094C7A645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>
            <a:off x="4074003" y="4809115"/>
            <a:ext cx="1202848" cy="537658"/>
          </a:xfrm>
          <a:prstGeom prst="bentConnector3">
            <a:avLst>
              <a:gd name="adj1" fmla="val 764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A934AF-8C85-93E9-1480-BFFF40BE4586}"/>
              </a:ext>
            </a:extLst>
          </p:cNvPr>
          <p:cNvCxnSpPr>
            <a:cxnSpLocks/>
          </p:cNvCxnSpPr>
          <p:nvPr/>
        </p:nvCxnSpPr>
        <p:spPr>
          <a:xfrm>
            <a:off x="5053401" y="4926936"/>
            <a:ext cx="210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8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FED8A2-C1C0-DEAB-9980-A6EA5C71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3334"/>
            <a:ext cx="10515600" cy="73480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AND CAN INITIALIZATION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F9FB3-A184-6E5B-80EF-321907ADA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48139"/>
            <a:ext cx="5181600" cy="532882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SYSTEM INIT()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2DA244-2185-01B4-5A71-0463EAD78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48139"/>
            <a:ext cx="5181600" cy="532882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CAN INIT()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1D2347-1B2F-760F-1918-1D3FB90434DC}"/>
              </a:ext>
            </a:extLst>
          </p:cNvPr>
          <p:cNvSpPr/>
          <p:nvPr/>
        </p:nvSpPr>
        <p:spPr>
          <a:xfrm>
            <a:off x="1948069" y="2086527"/>
            <a:ext cx="2107096" cy="404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464194-41CB-B059-12F3-0376BCD752BD}"/>
              </a:ext>
            </a:extLst>
          </p:cNvPr>
          <p:cNvSpPr/>
          <p:nvPr/>
        </p:nvSpPr>
        <p:spPr>
          <a:xfrm>
            <a:off x="2067338" y="3028276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GIE=1;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PEIE=1;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1984AA-9071-F9CF-1D9A-5CE93CD895F4}"/>
              </a:ext>
            </a:extLst>
          </p:cNvPr>
          <p:cNvSpPr/>
          <p:nvPr/>
        </p:nvSpPr>
        <p:spPr>
          <a:xfrm>
            <a:off x="7421213" y="1408219"/>
            <a:ext cx="2107096" cy="404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 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894D34-56DA-0FA8-DA58-4634EC6C437D}"/>
              </a:ext>
            </a:extLst>
          </p:cNvPr>
          <p:cNvSpPr/>
          <p:nvPr/>
        </p:nvSpPr>
        <p:spPr>
          <a:xfrm>
            <a:off x="7540484" y="2043259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transceiver=1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50E5CF-06C1-1043-4EE0-8726578FCC84}"/>
              </a:ext>
            </a:extLst>
          </p:cNvPr>
          <p:cNvSpPr/>
          <p:nvPr/>
        </p:nvSpPr>
        <p:spPr>
          <a:xfrm>
            <a:off x="7540484" y="2778064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CANCON1 to config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7E9BAE-7F67-022E-2ED4-74B858BACCBE}"/>
              </a:ext>
            </a:extLst>
          </p:cNvPr>
          <p:cNvSpPr/>
          <p:nvPr/>
        </p:nvSpPr>
        <p:spPr>
          <a:xfrm>
            <a:off x="7540483" y="3584868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 ()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394E915-2630-9A1A-905C-B002FB573DF1}"/>
              </a:ext>
            </a:extLst>
          </p:cNvPr>
          <p:cNvSpPr/>
          <p:nvPr/>
        </p:nvSpPr>
        <p:spPr>
          <a:xfrm>
            <a:off x="7058436" y="4371604"/>
            <a:ext cx="2888976" cy="71561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CANSTAT!=00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4E3C76-3467-A0A3-2A92-E512F4DE2D24}"/>
              </a:ext>
            </a:extLst>
          </p:cNvPr>
          <p:cNvSpPr/>
          <p:nvPr/>
        </p:nvSpPr>
        <p:spPr>
          <a:xfrm>
            <a:off x="6609519" y="5429062"/>
            <a:ext cx="3786809" cy="1323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SET BAUDRATE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Setting CANCON=Config,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Baud rate =250,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BRGCON1,BRGCON2,BRGCON3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CANCON=Normal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A91D26-1BCB-AC9E-24A5-4F7FF5B7C83C}"/>
              </a:ext>
            </a:extLst>
          </p:cNvPr>
          <p:cNvSpPr/>
          <p:nvPr/>
        </p:nvSpPr>
        <p:spPr>
          <a:xfrm>
            <a:off x="11078817" y="5738191"/>
            <a:ext cx="781873" cy="7348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D3F3BB-59F0-10F9-3E22-F3736044D0D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502924" y="5087221"/>
            <a:ext cx="0" cy="341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181259-9A46-E1EB-EBB9-89B211BC568F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8474761" y="1813101"/>
            <a:ext cx="2" cy="23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AA7D7A-7AD1-8FAF-B5F3-25B6960E1E6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474763" y="2599851"/>
            <a:ext cx="0" cy="178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102B0D-3303-E53B-087A-6DD8A24FDDE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8474762" y="3334656"/>
            <a:ext cx="1" cy="25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E81370-FDB6-291F-E360-58A6B0071EB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488842" y="4141460"/>
            <a:ext cx="14082" cy="230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70CAFB6-9515-CEF2-74D8-745073AE847C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>
            <a:off x="9947412" y="4729413"/>
            <a:ext cx="1522342" cy="1008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9C1E53-1036-D9E8-A8C9-AFC7FAE4E2ED}"/>
              </a:ext>
            </a:extLst>
          </p:cNvPr>
          <p:cNvSpPr txBox="1"/>
          <p:nvPr/>
        </p:nvSpPr>
        <p:spPr>
          <a:xfrm>
            <a:off x="10402963" y="4419165"/>
            <a:ext cx="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258CD-A6A5-329A-E2CB-61D2527670BA}"/>
              </a:ext>
            </a:extLst>
          </p:cNvPr>
          <p:cNvSpPr txBox="1"/>
          <p:nvPr/>
        </p:nvSpPr>
        <p:spPr>
          <a:xfrm>
            <a:off x="8517833" y="5065961"/>
            <a:ext cx="73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0CFC17-EAB7-806C-8722-1FC40D67708E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001617" y="2491409"/>
            <a:ext cx="0" cy="536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6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956</Words>
  <Application>Microsoft Office PowerPoint</Application>
  <PresentationFormat>Widescreen</PresentationFormat>
  <Paragraphs>267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Twentieth Century</vt:lpstr>
      <vt:lpstr>Office Theme</vt:lpstr>
      <vt:lpstr>Worksheet</vt:lpstr>
      <vt:lpstr>    OCCUPANT AND CLASSIFICATION</vt:lpstr>
      <vt:lpstr>Contents</vt:lpstr>
      <vt:lpstr>INTRODUCTION </vt:lpstr>
      <vt:lpstr>CUSTOMER REQUIREMENT </vt:lpstr>
      <vt:lpstr>SYSTEM BLOCK DIAGRAM </vt:lpstr>
      <vt:lpstr>HARDWARE BLOCK DIAGRAM </vt:lpstr>
      <vt:lpstr>FUNCTIONAL BLOCK DIAGRAM </vt:lpstr>
      <vt:lpstr>SEQUENTIAL FLOW CHART </vt:lpstr>
      <vt:lpstr>SYSTEM AND CAN INITIALIZATION</vt:lpstr>
      <vt:lpstr>RECEIVE</vt:lpstr>
      <vt:lpstr>SEAT BELT STATUS </vt:lpstr>
      <vt:lpstr>SWITCH</vt:lpstr>
      <vt:lpstr>EEPROM WRITE</vt:lpstr>
      <vt:lpstr>EEPROM READ</vt:lpstr>
      <vt:lpstr>Occupant Classification</vt:lpstr>
      <vt:lpstr>AIRBAG</vt:lpstr>
      <vt:lpstr>TRANSMIT</vt:lpstr>
      <vt:lpstr>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OCCUPANT AND CLASSIFICATION</dc:title>
  <dc:creator>ANKIT ROY</dc:creator>
  <cp:lastModifiedBy>User</cp:lastModifiedBy>
  <cp:revision>15</cp:revision>
  <dcterms:created xsi:type="dcterms:W3CDTF">2022-10-09T06:38:10Z</dcterms:created>
  <dcterms:modified xsi:type="dcterms:W3CDTF">2022-10-11T04:25:13Z</dcterms:modified>
</cp:coreProperties>
</file>