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12192000"/>
  <p:notesSz cx="6858000" cy="9144000"/>
  <p:embeddedFontLst>
    <p:embeddedFont>
      <p:font typeface="Corbel"/>
      <p:regular r:id="rId21"/>
      <p:bold r:id="rId22"/>
      <p:italic r:id="rId23"/>
      <p:boldItalic r:id="rId24"/>
    </p:embeddedFont>
    <p:embeddedFont>
      <p:font typeface="Bodoni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9" roundtripDataSignature="AMtx7mh8mgco5aSmb9kuo4dSLZD3ViQhp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66B6790-4FF7-4CD3-825C-C5E9ECB8564C}">
  <a:tblStyle styleId="{766B6790-4FF7-4CD3-825C-C5E9ECB8564C}" styleName="Table_0">
    <a:wholeTbl>
      <a:tcTxStyle b="off" i="off">
        <a:font>
          <a:latin typeface="Corbel"/>
          <a:ea typeface="Corbel"/>
          <a:cs typeface="Corbe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7F1FB"/>
          </a:solidFill>
        </a:fill>
      </a:tcStyle>
    </a:wholeTbl>
    <a:band1H>
      <a:tcTxStyle/>
      <a:tcStyle>
        <a:fill>
          <a:solidFill>
            <a:srgbClr val="CCE2F8"/>
          </a:solidFill>
        </a:fill>
      </a:tcStyle>
    </a:band1H>
    <a:band2H>
      <a:tcTxStyle/>
    </a:band2H>
    <a:band1V>
      <a:tcTxStyle/>
      <a:tcStyle>
        <a:fill>
          <a:solidFill>
            <a:srgbClr val="CCE2F8"/>
          </a:solidFill>
        </a:fill>
      </a:tcStyle>
    </a:band1V>
    <a:band2V>
      <a:tcTxStyle/>
    </a:band2V>
    <a:lastCol>
      <a:tcTxStyle b="on" i="off">
        <a:font>
          <a:latin typeface="Corbel"/>
          <a:ea typeface="Corbel"/>
          <a:cs typeface="Corbe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orbel"/>
          <a:ea typeface="Corbel"/>
          <a:cs typeface="Corbe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orbel"/>
          <a:ea typeface="Corbel"/>
          <a:cs typeface="Corbe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orbel"/>
          <a:ea typeface="Corbel"/>
          <a:cs typeface="Corbe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2ECD1EA1-A8BA-4055-B210-95F0C626979D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Corbel-bold.fntdata"/><Relationship Id="rId21" Type="http://schemas.openxmlformats.org/officeDocument/2006/relationships/font" Target="fonts/Corbel-regular.fntdata"/><Relationship Id="rId24" Type="http://schemas.openxmlformats.org/officeDocument/2006/relationships/font" Target="fonts/Corbel-boldItalic.fntdata"/><Relationship Id="rId23" Type="http://schemas.openxmlformats.org/officeDocument/2006/relationships/font" Target="fonts/Corbel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Bodoni-bold.fntdata"/><Relationship Id="rId25" Type="http://schemas.openxmlformats.org/officeDocument/2006/relationships/font" Target="fonts/Bodoni-regular.fntdata"/><Relationship Id="rId28" Type="http://schemas.openxmlformats.org/officeDocument/2006/relationships/font" Target="fonts/Bodoni-boldItalic.fntdata"/><Relationship Id="rId27" Type="http://schemas.openxmlformats.org/officeDocument/2006/relationships/font" Target="fonts/Bodoni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19;p17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0" name="Google Shape;20;p17"/>
            <p:cNvSpPr/>
            <p:nvPr/>
          </p:nvSpPr>
          <p:spPr>
            <a:xfrm>
              <a:off x="3367088" y="-4763"/>
              <a:ext cx="1063625" cy="2782888"/>
            </a:xfrm>
            <a:custGeom>
              <a:rect b="b" l="l" r="r" t="t"/>
              <a:pathLst>
                <a:path extrusionOk="0" h="1753" w="670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1" name="Google Shape;21;p17"/>
            <p:cNvSpPr/>
            <p:nvPr/>
          </p:nvSpPr>
          <p:spPr>
            <a:xfrm>
              <a:off x="2928938" y="-4763"/>
              <a:ext cx="1035050" cy="2673350"/>
            </a:xfrm>
            <a:custGeom>
              <a:rect b="b" l="l" r="r" t="t"/>
              <a:pathLst>
                <a:path extrusionOk="0" h="1684" w="652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2" name="Google Shape;22;p17"/>
            <p:cNvSpPr/>
            <p:nvPr/>
          </p:nvSpPr>
          <p:spPr>
            <a:xfrm>
              <a:off x="2928938" y="2582862"/>
              <a:ext cx="2693987" cy="4275138"/>
            </a:xfrm>
            <a:custGeom>
              <a:rect b="b" l="l" r="r" t="t"/>
              <a:pathLst>
                <a:path extrusionOk="0" h="2693" w="1697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3" name="Google Shape;23;p17"/>
            <p:cNvSpPr/>
            <p:nvPr/>
          </p:nvSpPr>
          <p:spPr>
            <a:xfrm>
              <a:off x="3371850" y="2692400"/>
              <a:ext cx="3332162" cy="4165600"/>
            </a:xfrm>
            <a:custGeom>
              <a:rect b="b" l="l" r="r" t="t"/>
              <a:pathLst>
                <a:path extrusionOk="0" h="2624" w="2099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24" name="Google Shape;24;p17"/>
            <p:cNvSpPr/>
            <p:nvPr/>
          </p:nvSpPr>
          <p:spPr>
            <a:xfrm>
              <a:off x="3367088" y="2687637"/>
              <a:ext cx="4576762" cy="4170363"/>
            </a:xfrm>
            <a:custGeom>
              <a:rect b="b" l="l" r="r" t="t"/>
              <a:pathLst>
                <a:path extrusionOk="0" h="2627" w="2883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25" name="Google Shape;25;p17"/>
            <p:cNvSpPr/>
            <p:nvPr/>
          </p:nvSpPr>
          <p:spPr>
            <a:xfrm>
              <a:off x="2928938" y="2578100"/>
              <a:ext cx="3584575" cy="4279900"/>
            </a:xfrm>
            <a:custGeom>
              <a:rect b="b" l="l" r="r" t="t"/>
              <a:pathLst>
                <a:path extrusionOk="0" h="2696" w="2258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26" name="Google Shape;26;p17"/>
          <p:cNvSpPr txBox="1"/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7"/>
          <p:cNvSpPr txBox="1"/>
          <p:nvPr>
            <p:ph idx="1" type="subTitle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420"/>
              </a:spcBef>
              <a:spcAft>
                <a:spcPts val="0"/>
              </a:spcAft>
              <a:buSzPts val="3045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29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261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232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203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17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7"/>
          <p:cNvSpPr txBox="1"/>
          <p:nvPr>
            <p:ph idx="11" type="ftr"/>
          </p:nvPr>
        </p:nvSpPr>
        <p:spPr>
          <a:xfrm>
            <a:off x="5332412" y="5883275"/>
            <a:ext cx="432404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7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6"/>
          <p:cNvSpPr txBox="1"/>
          <p:nvPr>
            <p:ph type="title"/>
          </p:nvPr>
        </p:nvSpPr>
        <p:spPr>
          <a:xfrm>
            <a:off x="1484311" y="4732865"/>
            <a:ext cx="10018711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6"/>
          <p:cNvSpPr/>
          <p:nvPr>
            <p:ph idx="2" type="pic"/>
          </p:nvPr>
        </p:nvSpPr>
        <p:spPr>
          <a:xfrm>
            <a:off x="2386012" y="932112"/>
            <a:ext cx="8225944" cy="3164976"/>
          </a:xfrm>
          <a:prstGeom prst="roundRect">
            <a:avLst>
              <a:gd fmla="val 43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26"/>
          <p:cNvSpPr txBox="1"/>
          <p:nvPr>
            <p:ph idx="1" type="body"/>
          </p:nvPr>
        </p:nvSpPr>
        <p:spPr>
          <a:xfrm>
            <a:off x="1484311" y="5299603"/>
            <a:ext cx="10018711" cy="493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203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86" name="Google Shape;86;p26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6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6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7"/>
          <p:cNvSpPr txBox="1"/>
          <p:nvPr>
            <p:ph type="title"/>
          </p:nvPr>
        </p:nvSpPr>
        <p:spPr>
          <a:xfrm>
            <a:off x="1484312" y="685800"/>
            <a:ext cx="10018711" cy="30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7"/>
          <p:cNvSpPr txBox="1"/>
          <p:nvPr>
            <p:ph idx="1" type="body"/>
          </p:nvPr>
        </p:nvSpPr>
        <p:spPr>
          <a:xfrm>
            <a:off x="1484312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2" name="Google Shape;92;p27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7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7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8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lang="en-US" sz="80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/>
          </a:p>
        </p:txBody>
      </p:sp>
      <p:sp>
        <p:nvSpPr>
          <p:cNvPr id="97" name="Google Shape;97;p28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lang="en-US" sz="80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/>
          </a:p>
        </p:txBody>
      </p:sp>
      <p:sp>
        <p:nvSpPr>
          <p:cNvPr id="98" name="Google Shape;98;p28"/>
          <p:cNvSpPr txBox="1"/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8"/>
          <p:cNvSpPr txBox="1"/>
          <p:nvPr>
            <p:ph idx="1" type="body"/>
          </p:nvPr>
        </p:nvSpPr>
        <p:spPr>
          <a:xfrm>
            <a:off x="2436811" y="3428999"/>
            <a:ext cx="8532815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2610"/>
              <a:buFont typeface="Corbel"/>
              <a:buNone/>
              <a:defRPr sz="18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900"/>
              <a:buFont typeface="Corbel"/>
              <a:buNone/>
              <a:defRPr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610"/>
              <a:buFont typeface="Corbel"/>
              <a:buNone/>
              <a:defRPr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320"/>
              <a:buFont typeface="Corbel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Font typeface="Corbel"/>
              <a:buNone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00" name="Google Shape;100;p28"/>
          <p:cNvSpPr txBox="1"/>
          <p:nvPr>
            <p:ph idx="2" type="body"/>
          </p:nvPr>
        </p:nvSpPr>
        <p:spPr>
          <a:xfrm>
            <a:off x="1484311" y="4343400"/>
            <a:ext cx="10018711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1" name="Google Shape;101;p28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8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8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9"/>
          <p:cNvSpPr txBox="1"/>
          <p:nvPr>
            <p:ph type="title"/>
          </p:nvPr>
        </p:nvSpPr>
        <p:spPr>
          <a:xfrm>
            <a:off x="1484313" y="3308581"/>
            <a:ext cx="10018709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9"/>
          <p:cNvSpPr txBox="1"/>
          <p:nvPr>
            <p:ph idx="1" type="body"/>
          </p:nvPr>
        </p:nvSpPr>
        <p:spPr>
          <a:xfrm>
            <a:off x="1484312" y="4777381"/>
            <a:ext cx="1001871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7" name="Google Shape;107;p29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9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9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0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lang="en-US" sz="80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/>
          </a:p>
        </p:txBody>
      </p:sp>
      <p:sp>
        <p:nvSpPr>
          <p:cNvPr id="112" name="Google Shape;112;p30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lang="en-US" sz="80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/>
          </a:p>
        </p:txBody>
      </p:sp>
      <p:sp>
        <p:nvSpPr>
          <p:cNvPr id="113" name="Google Shape;113;p30"/>
          <p:cNvSpPr txBox="1"/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30"/>
          <p:cNvSpPr txBox="1"/>
          <p:nvPr>
            <p:ph idx="1" type="body"/>
          </p:nvPr>
        </p:nvSpPr>
        <p:spPr>
          <a:xfrm>
            <a:off x="1484313" y="3886200"/>
            <a:ext cx="10018710" cy="8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80"/>
              </a:spcBef>
              <a:spcAft>
                <a:spcPts val="0"/>
              </a:spcAft>
              <a:buSzPts val="3480"/>
              <a:buNone/>
              <a:defRPr b="0" sz="2400" cap="none">
                <a:solidFill>
                  <a:schemeClr val="dk1"/>
                </a:solidFill>
              </a:defRPr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15" name="Google Shape;115;p30"/>
          <p:cNvSpPr txBox="1"/>
          <p:nvPr>
            <p:ph idx="2" type="body"/>
          </p:nvPr>
        </p:nvSpPr>
        <p:spPr>
          <a:xfrm>
            <a:off x="1484312" y="4775200"/>
            <a:ext cx="1001871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6" name="Google Shape;116;p30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30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30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1"/>
          <p:cNvSpPr txBox="1"/>
          <p:nvPr>
            <p:ph type="title"/>
          </p:nvPr>
        </p:nvSpPr>
        <p:spPr>
          <a:xfrm>
            <a:off x="1484313" y="685800"/>
            <a:ext cx="10018712" cy="2727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31"/>
          <p:cNvSpPr txBox="1"/>
          <p:nvPr>
            <p:ph idx="1" type="body"/>
          </p:nvPr>
        </p:nvSpPr>
        <p:spPr>
          <a:xfrm>
            <a:off x="1484312" y="3505200"/>
            <a:ext cx="10018713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 cap="none">
                <a:solidFill>
                  <a:schemeClr val="dk1"/>
                </a:solidFill>
              </a:defRPr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22" name="Google Shape;122;p31"/>
          <p:cNvSpPr txBox="1"/>
          <p:nvPr>
            <p:ph idx="2" type="body"/>
          </p:nvPr>
        </p:nvSpPr>
        <p:spPr>
          <a:xfrm>
            <a:off x="1484311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3" name="Google Shape;123;p31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31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31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2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32"/>
          <p:cNvSpPr txBox="1"/>
          <p:nvPr>
            <p:ph idx="1" type="body"/>
          </p:nvPr>
        </p:nvSpPr>
        <p:spPr>
          <a:xfrm rot="5400000">
            <a:off x="4931566" y="-780257"/>
            <a:ext cx="3124201" cy="10018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29" name="Google Shape;129;p32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32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32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3"/>
          <p:cNvSpPr txBox="1"/>
          <p:nvPr>
            <p:ph type="title"/>
          </p:nvPr>
        </p:nvSpPr>
        <p:spPr>
          <a:xfrm rot="5400000">
            <a:off x="8065140" y="2353316"/>
            <a:ext cx="5105400" cy="1770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33"/>
          <p:cNvSpPr txBox="1"/>
          <p:nvPr>
            <p:ph idx="1" type="body"/>
          </p:nvPr>
        </p:nvSpPr>
        <p:spPr>
          <a:xfrm rot="5400000">
            <a:off x="2941483" y="-771371"/>
            <a:ext cx="5105400" cy="801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35" name="Google Shape;135;p33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33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33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8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8"/>
          <p:cNvSpPr txBox="1"/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34" name="Google Shape;34;p18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8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8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9"/>
          <p:cNvSpPr txBox="1"/>
          <p:nvPr>
            <p:ph type="title"/>
          </p:nvPr>
        </p:nvSpPr>
        <p:spPr>
          <a:xfrm>
            <a:off x="2572279" y="2666999"/>
            <a:ext cx="8930747" cy="211038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9"/>
          <p:cNvSpPr txBox="1"/>
          <p:nvPr>
            <p:ph idx="1" type="body"/>
          </p:nvPr>
        </p:nvSpPr>
        <p:spPr>
          <a:xfrm>
            <a:off x="2572278" y="4777381"/>
            <a:ext cx="893074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0" name="Google Shape;40;p19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9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9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0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0"/>
          <p:cNvSpPr txBox="1"/>
          <p:nvPr>
            <p:ph idx="1" type="body"/>
          </p:nvPr>
        </p:nvSpPr>
        <p:spPr>
          <a:xfrm>
            <a:off x="1484312" y="2666999"/>
            <a:ext cx="4895055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46" name="Google Shape;46;p20"/>
          <p:cNvSpPr txBox="1"/>
          <p:nvPr>
            <p:ph idx="2" type="body"/>
          </p:nvPr>
        </p:nvSpPr>
        <p:spPr>
          <a:xfrm>
            <a:off x="6607967" y="2667000"/>
            <a:ext cx="4895056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47" name="Google Shape;47;p20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0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0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1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1"/>
          <p:cNvSpPr txBox="1"/>
          <p:nvPr>
            <p:ph idx="1" type="body"/>
          </p:nvPr>
        </p:nvSpPr>
        <p:spPr>
          <a:xfrm>
            <a:off x="1772179" y="2658533"/>
            <a:ext cx="460718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>
                <a:solidFill>
                  <a:srgbClr val="1186C3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9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61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320"/>
              <a:buNone/>
              <a:defRPr b="1" sz="1600"/>
            </a:lvl9pPr>
          </a:lstStyle>
          <a:p/>
        </p:txBody>
      </p:sp>
      <p:sp>
        <p:nvSpPr>
          <p:cNvPr id="53" name="Google Shape;53;p21"/>
          <p:cNvSpPr txBox="1"/>
          <p:nvPr>
            <p:ph idx="2" type="body"/>
          </p:nvPr>
        </p:nvSpPr>
        <p:spPr>
          <a:xfrm>
            <a:off x="1484311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54" name="Google Shape;54;p21"/>
          <p:cNvSpPr txBox="1"/>
          <p:nvPr>
            <p:ph idx="3" type="body"/>
          </p:nvPr>
        </p:nvSpPr>
        <p:spPr>
          <a:xfrm>
            <a:off x="6880487" y="2667000"/>
            <a:ext cx="462253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>
                <a:solidFill>
                  <a:srgbClr val="1186C3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9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61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320"/>
              <a:buNone/>
              <a:defRPr b="1" sz="1600"/>
            </a:lvl9pPr>
          </a:lstStyle>
          <a:p/>
        </p:txBody>
      </p:sp>
      <p:sp>
        <p:nvSpPr>
          <p:cNvPr id="55" name="Google Shape;55;p21"/>
          <p:cNvSpPr txBox="1"/>
          <p:nvPr>
            <p:ph idx="4" type="body"/>
          </p:nvPr>
        </p:nvSpPr>
        <p:spPr>
          <a:xfrm>
            <a:off x="6607967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56" name="Google Shape;56;p21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1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1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2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2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2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2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3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3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3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4"/>
          <p:cNvSpPr txBox="1"/>
          <p:nvPr>
            <p:ph type="title"/>
          </p:nvPr>
        </p:nvSpPr>
        <p:spPr>
          <a:xfrm>
            <a:off x="1484312" y="1600200"/>
            <a:ext cx="354912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4"/>
          <p:cNvSpPr txBox="1"/>
          <p:nvPr>
            <p:ph idx="1" type="body"/>
          </p:nvPr>
        </p:nvSpPr>
        <p:spPr>
          <a:xfrm>
            <a:off x="5262033" y="685799"/>
            <a:ext cx="6240990" cy="5105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12750" lvl="0" marL="457200" algn="l">
              <a:spcBef>
                <a:spcPts val="400"/>
              </a:spcBef>
              <a:spcAft>
                <a:spcPts val="0"/>
              </a:spcAft>
              <a:buSzPts val="2900"/>
              <a:buChar char="•"/>
              <a:defRPr sz="2000"/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 sz="1800"/>
            </a:lvl2pPr>
            <a:lvl3pPr indent="-375919" lvl="2" marL="13716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3pPr>
            <a:lvl4pPr indent="-357505" lvl="3" marL="18288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4pPr>
            <a:lvl5pPr indent="-357504" lvl="4" marL="22860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5pPr>
            <a:lvl6pPr indent="-357504" lvl="5" marL="27432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6pPr>
            <a:lvl7pPr indent="-357504" lvl="6" marL="32004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7pPr>
            <a:lvl8pPr indent="-357504" lvl="7" marL="3657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8pPr>
            <a:lvl9pPr indent="-357504" lvl="8" marL="4114800" algn="l">
              <a:spcBef>
                <a:spcPts val="600"/>
              </a:spcBef>
              <a:spcAft>
                <a:spcPts val="600"/>
              </a:spcAft>
              <a:buSzPts val="2030"/>
              <a:buChar char="•"/>
              <a:defRPr sz="1400"/>
            </a:lvl9pPr>
          </a:lstStyle>
          <a:p/>
        </p:txBody>
      </p:sp>
      <p:sp>
        <p:nvSpPr>
          <p:cNvPr id="71" name="Google Shape;71;p24"/>
          <p:cNvSpPr txBox="1"/>
          <p:nvPr>
            <p:ph idx="2" type="body"/>
          </p:nvPr>
        </p:nvSpPr>
        <p:spPr>
          <a:xfrm>
            <a:off x="1484312" y="2971800"/>
            <a:ext cx="3549121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23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72" name="Google Shape;72;p24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4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4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5"/>
          <p:cNvSpPr txBox="1"/>
          <p:nvPr>
            <p:ph type="title"/>
          </p:nvPr>
        </p:nvSpPr>
        <p:spPr>
          <a:xfrm>
            <a:off x="1482724" y="1752599"/>
            <a:ext cx="5426158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bel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5"/>
          <p:cNvSpPr/>
          <p:nvPr>
            <p:ph idx="2" type="pic"/>
          </p:nvPr>
        </p:nvSpPr>
        <p:spPr>
          <a:xfrm>
            <a:off x="7594682" y="914400"/>
            <a:ext cx="3280974" cy="4572000"/>
          </a:xfrm>
          <a:prstGeom prst="roundRect">
            <a:avLst>
              <a:gd fmla="val 42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25"/>
          <p:cNvSpPr txBox="1"/>
          <p:nvPr>
            <p:ph idx="1" type="body"/>
          </p:nvPr>
        </p:nvSpPr>
        <p:spPr>
          <a:xfrm>
            <a:off x="1482724" y="3124199"/>
            <a:ext cx="542615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2610"/>
              <a:buNone/>
              <a:defRPr sz="18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79" name="Google Shape;79;p25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5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5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7" name="Google Shape;7;p16"/>
            <p:cNvSpPr/>
            <p:nvPr/>
          </p:nvSpPr>
          <p:spPr>
            <a:xfrm>
              <a:off x="1627188" y="0"/>
              <a:ext cx="1122363" cy="5329238"/>
            </a:xfrm>
            <a:custGeom>
              <a:rect b="b" l="l" r="r" t="t"/>
              <a:pathLst>
                <a:path extrusionOk="0" h="3357" w="70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8" name="Google Shape;8;p16"/>
            <p:cNvSpPr/>
            <p:nvPr/>
          </p:nvSpPr>
          <p:spPr>
            <a:xfrm>
              <a:off x="1320800" y="0"/>
              <a:ext cx="1117600" cy="5276850"/>
            </a:xfrm>
            <a:custGeom>
              <a:rect b="b" l="l" r="r" t="t"/>
              <a:pathLst>
                <a:path extrusionOk="0" h="3324" w="70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9" name="Google Shape;9;p16"/>
            <p:cNvSpPr/>
            <p:nvPr/>
          </p:nvSpPr>
          <p:spPr>
            <a:xfrm>
              <a:off x="1320800" y="5238750"/>
              <a:ext cx="1228725" cy="1619250"/>
            </a:xfrm>
            <a:custGeom>
              <a:rect b="b" l="l" r="r" t="t"/>
              <a:pathLst>
                <a:path extrusionOk="0" h="1020" w="774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0" name="Google Shape;10;p16"/>
            <p:cNvSpPr/>
            <p:nvPr/>
          </p:nvSpPr>
          <p:spPr>
            <a:xfrm>
              <a:off x="1627188" y="5291138"/>
              <a:ext cx="1495425" cy="1566863"/>
            </a:xfrm>
            <a:custGeom>
              <a:rect b="b" l="l" r="r" t="t"/>
              <a:pathLst>
                <a:path extrusionOk="0" h="987" w="942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11" name="Google Shape;11;p16"/>
            <p:cNvSpPr/>
            <p:nvPr/>
          </p:nvSpPr>
          <p:spPr>
            <a:xfrm>
              <a:off x="1627188" y="5286375"/>
              <a:ext cx="2130425" cy="1571625"/>
            </a:xfrm>
            <a:custGeom>
              <a:rect b="b" l="l" r="r" t="t"/>
              <a:pathLst>
                <a:path extrusionOk="0" h="990" w="1342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12" name="Google Shape;12;p16"/>
            <p:cNvSpPr/>
            <p:nvPr/>
          </p:nvSpPr>
          <p:spPr>
            <a:xfrm>
              <a:off x="1320800" y="5238750"/>
              <a:ext cx="1695450" cy="1619250"/>
            </a:xfrm>
            <a:custGeom>
              <a:rect b="b" l="l" r="r" t="t"/>
              <a:pathLst>
                <a:path extrusionOk="0" h="1020" w="1068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13" name="Google Shape;13;p16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i="0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" name="Google Shape;14;p16"/>
          <p:cNvSpPr txBox="1"/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4958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41275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94335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75919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57504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57504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57504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57504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57504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5" name="Google Shape;15;p16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6" name="Google Shape;16;p16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7" name="Google Shape;17;p16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"/>
          <p:cNvSpPr txBox="1"/>
          <p:nvPr>
            <p:ph type="ctrTitle"/>
          </p:nvPr>
        </p:nvSpPr>
        <p:spPr>
          <a:xfrm>
            <a:off x="1643270" y="1380068"/>
            <a:ext cx="10243929" cy="2616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Immobilizer &amp; Lighting Basic</a:t>
            </a:r>
            <a:br>
              <a:rPr lang="en-US"/>
            </a:br>
            <a:endParaRPr/>
          </a:p>
        </p:txBody>
      </p:sp>
      <p:sp>
        <p:nvSpPr>
          <p:cNvPr id="143" name="Google Shape;143;p1"/>
          <p:cNvSpPr txBox="1"/>
          <p:nvPr>
            <p:ph idx="1" type="subTitle"/>
          </p:nvPr>
        </p:nvSpPr>
        <p:spPr>
          <a:xfrm>
            <a:off x="9740348" y="3996267"/>
            <a:ext cx="1762675" cy="1388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320"/>
              <a:buNone/>
            </a:pPr>
            <a:r>
              <a:rPr b="1" lang="en-US" sz="1600">
                <a:latin typeface="Bodoni"/>
                <a:ea typeface="Bodoni"/>
                <a:cs typeface="Bodoni"/>
                <a:sym typeface="Bodoni"/>
              </a:rPr>
              <a:t>By – Team 3</a:t>
            </a:r>
            <a:endParaRPr/>
          </a:p>
          <a:p>
            <a:pPr indent="0" lvl="0" marL="0" rtl="0" algn="just">
              <a:spcBef>
                <a:spcPts val="920"/>
              </a:spcBef>
              <a:spcAft>
                <a:spcPts val="0"/>
              </a:spcAft>
              <a:buSzPts val="2320"/>
              <a:buNone/>
            </a:pPr>
            <a:r>
              <a:rPr b="1" lang="en-US" sz="1600">
                <a:latin typeface="Bodoni"/>
                <a:ea typeface="Bodoni"/>
                <a:cs typeface="Bodoni"/>
                <a:sym typeface="Bodoni"/>
              </a:rPr>
              <a:t>1: Abhay (SM) </a:t>
            </a:r>
            <a:endParaRPr/>
          </a:p>
          <a:p>
            <a:pPr indent="0" lvl="0" marL="0" rtl="0" algn="just">
              <a:spcBef>
                <a:spcPts val="920"/>
              </a:spcBef>
              <a:spcAft>
                <a:spcPts val="0"/>
              </a:spcAft>
              <a:buSzPts val="2320"/>
              <a:buNone/>
            </a:pPr>
            <a:r>
              <a:rPr b="1" lang="en-US" sz="1600">
                <a:latin typeface="Bodoni"/>
                <a:ea typeface="Bodoni"/>
                <a:cs typeface="Bodoni"/>
                <a:sym typeface="Bodoni"/>
              </a:rPr>
              <a:t>2: Sumant    </a:t>
            </a:r>
            <a:endParaRPr/>
          </a:p>
          <a:p>
            <a:pPr indent="0" lvl="0" marL="0" rtl="0" algn="just">
              <a:spcBef>
                <a:spcPts val="920"/>
              </a:spcBef>
              <a:spcAft>
                <a:spcPts val="0"/>
              </a:spcAft>
              <a:buSzPts val="2320"/>
              <a:buNone/>
            </a:pPr>
            <a:r>
              <a:rPr b="1" lang="en-US" sz="1600">
                <a:latin typeface="Bodoni"/>
                <a:ea typeface="Bodoni"/>
                <a:cs typeface="Bodoni"/>
                <a:sym typeface="Bodoni"/>
              </a:rPr>
              <a:t>3: Omkar</a:t>
            </a:r>
            <a:endParaRPr/>
          </a:p>
          <a:p>
            <a:pPr indent="0" lvl="0" marL="0" rtl="0" algn="just">
              <a:spcBef>
                <a:spcPts val="920"/>
              </a:spcBef>
              <a:spcAft>
                <a:spcPts val="0"/>
              </a:spcAft>
              <a:buSzPts val="2320"/>
              <a:buNone/>
            </a:pPr>
            <a:r>
              <a:rPr b="1" lang="en-US" sz="1600">
                <a:latin typeface="Bodoni"/>
                <a:ea typeface="Bodoni"/>
                <a:cs typeface="Bodoni"/>
                <a:sym typeface="Bodoni"/>
              </a:rPr>
              <a:t>4: Srusti S </a:t>
            </a:r>
            <a:endParaRPr b="1" sz="1600">
              <a:latin typeface="Bodoni"/>
              <a:ea typeface="Bodoni"/>
              <a:cs typeface="Bodoni"/>
              <a:sym typeface="Bodon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0"/>
          <p:cNvSpPr txBox="1"/>
          <p:nvPr/>
        </p:nvSpPr>
        <p:spPr>
          <a:xfrm>
            <a:off x="4011930" y="731520"/>
            <a:ext cx="50520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Door function</a:t>
            </a:r>
            <a:endParaRPr/>
          </a:p>
        </p:txBody>
      </p:sp>
      <p:sp>
        <p:nvSpPr>
          <p:cNvPr id="286" name="Google Shape;286;p10"/>
          <p:cNvSpPr/>
          <p:nvPr/>
        </p:nvSpPr>
        <p:spPr>
          <a:xfrm>
            <a:off x="5653562" y="1495424"/>
            <a:ext cx="1680210" cy="468630"/>
          </a:xfrm>
          <a:prstGeom prst="flowChartTerminator">
            <a:avLst/>
          </a:prstGeom>
          <a:solidFill>
            <a:schemeClr val="lt1"/>
          </a:solidFill>
          <a:ln cap="rnd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</a:t>
            </a:r>
            <a:endParaRPr/>
          </a:p>
        </p:txBody>
      </p:sp>
      <p:sp>
        <p:nvSpPr>
          <p:cNvPr id="287" name="Google Shape;287;p10"/>
          <p:cNvSpPr/>
          <p:nvPr/>
        </p:nvSpPr>
        <p:spPr>
          <a:xfrm>
            <a:off x="5676422" y="3937635"/>
            <a:ext cx="1680210" cy="468630"/>
          </a:xfrm>
          <a:prstGeom prst="flowChartTerminator">
            <a:avLst/>
          </a:prstGeom>
          <a:solidFill>
            <a:schemeClr val="lt1"/>
          </a:solidFill>
          <a:ln cap="rnd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STOP</a:t>
            </a:r>
            <a:endParaRPr/>
          </a:p>
        </p:txBody>
      </p:sp>
      <p:cxnSp>
        <p:nvCxnSpPr>
          <p:cNvPr id="288" name="Google Shape;288;p10"/>
          <p:cNvCxnSpPr>
            <a:endCxn id="287" idx="0"/>
          </p:cNvCxnSpPr>
          <p:nvPr/>
        </p:nvCxnSpPr>
        <p:spPr>
          <a:xfrm>
            <a:off x="6516527" y="3177435"/>
            <a:ext cx="0" cy="760200"/>
          </a:xfrm>
          <a:prstGeom prst="straightConnector1">
            <a:avLst/>
          </a:prstGeom>
          <a:solidFill>
            <a:schemeClr val="lt1"/>
          </a:solidFill>
          <a:ln cap="rnd" cmpd="sng" w="158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89" name="Google Shape;289;p10"/>
          <p:cNvSpPr/>
          <p:nvPr/>
        </p:nvSpPr>
        <p:spPr>
          <a:xfrm>
            <a:off x="5438537" y="2398393"/>
            <a:ext cx="2148840" cy="817245"/>
          </a:xfrm>
          <a:prstGeom prst="flowChartDecision">
            <a:avLst/>
          </a:prstGeom>
          <a:solidFill>
            <a:schemeClr val="lt1"/>
          </a:solidFill>
          <a:ln cap="rnd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Door</a:t>
            </a:r>
            <a:endParaRPr/>
          </a:p>
        </p:txBody>
      </p:sp>
      <p:sp>
        <p:nvSpPr>
          <p:cNvPr id="290" name="Google Shape;290;p10"/>
          <p:cNvSpPr/>
          <p:nvPr/>
        </p:nvSpPr>
        <p:spPr>
          <a:xfrm>
            <a:off x="9212580" y="2548890"/>
            <a:ext cx="2732248" cy="537210"/>
          </a:xfrm>
          <a:prstGeom prst="flowChartProcess">
            <a:avLst/>
          </a:prstGeom>
          <a:solidFill>
            <a:schemeClr val="lt1"/>
          </a:solidFill>
          <a:ln cap="rnd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single beep WL ON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 sec and then OFF</a:t>
            </a:r>
            <a:endParaRPr/>
          </a:p>
        </p:txBody>
      </p:sp>
      <p:sp>
        <p:nvSpPr>
          <p:cNvPr id="291" name="Google Shape;291;p10"/>
          <p:cNvSpPr/>
          <p:nvPr/>
        </p:nvSpPr>
        <p:spPr>
          <a:xfrm>
            <a:off x="914400" y="2548890"/>
            <a:ext cx="2655570" cy="537210"/>
          </a:xfrm>
          <a:prstGeom prst="flowChartProcess">
            <a:avLst/>
          </a:prstGeom>
          <a:solidFill>
            <a:schemeClr val="lt1"/>
          </a:solidFill>
          <a:ln cap="rnd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double beep WL ON and OFF 1 sec - 3 times</a:t>
            </a:r>
            <a:endParaRPr/>
          </a:p>
        </p:txBody>
      </p:sp>
      <p:sp>
        <p:nvSpPr>
          <p:cNvPr id="292" name="Google Shape;292;p10"/>
          <p:cNvSpPr txBox="1"/>
          <p:nvPr/>
        </p:nvSpPr>
        <p:spPr>
          <a:xfrm>
            <a:off x="4187785" y="2417564"/>
            <a:ext cx="15237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close</a:t>
            </a:r>
            <a:endParaRPr/>
          </a:p>
        </p:txBody>
      </p:sp>
      <p:sp>
        <p:nvSpPr>
          <p:cNvPr id="293" name="Google Shape;293;p10"/>
          <p:cNvSpPr txBox="1"/>
          <p:nvPr/>
        </p:nvSpPr>
        <p:spPr>
          <a:xfrm>
            <a:off x="8076253" y="2426255"/>
            <a:ext cx="15237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open</a:t>
            </a:r>
            <a:endParaRPr/>
          </a:p>
        </p:txBody>
      </p:sp>
      <p:cxnSp>
        <p:nvCxnSpPr>
          <p:cNvPr id="294" name="Google Shape;294;p10"/>
          <p:cNvCxnSpPr>
            <a:endCxn id="289" idx="0"/>
          </p:cNvCxnSpPr>
          <p:nvPr/>
        </p:nvCxnSpPr>
        <p:spPr>
          <a:xfrm>
            <a:off x="6501557" y="1988893"/>
            <a:ext cx="11400" cy="409500"/>
          </a:xfrm>
          <a:prstGeom prst="straightConnector1">
            <a:avLst/>
          </a:prstGeom>
          <a:noFill/>
          <a:ln cap="rnd" cmpd="sng" w="158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95" name="Google Shape;295;p10"/>
          <p:cNvCxnSpPr>
            <a:stCxn id="289" idx="1"/>
            <a:endCxn id="291" idx="3"/>
          </p:cNvCxnSpPr>
          <p:nvPr/>
        </p:nvCxnSpPr>
        <p:spPr>
          <a:xfrm flipH="1">
            <a:off x="3569837" y="2807016"/>
            <a:ext cx="1868700" cy="10500"/>
          </a:xfrm>
          <a:prstGeom prst="straightConnector1">
            <a:avLst/>
          </a:prstGeom>
          <a:noFill/>
          <a:ln cap="rnd" cmpd="sng" w="158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96" name="Google Shape;296;p10"/>
          <p:cNvCxnSpPr>
            <a:stCxn id="289" idx="3"/>
            <a:endCxn id="290" idx="1"/>
          </p:cNvCxnSpPr>
          <p:nvPr/>
        </p:nvCxnSpPr>
        <p:spPr>
          <a:xfrm>
            <a:off x="7587377" y="2807016"/>
            <a:ext cx="1625100" cy="10500"/>
          </a:xfrm>
          <a:prstGeom prst="straightConnector1">
            <a:avLst/>
          </a:prstGeom>
          <a:noFill/>
          <a:ln cap="rnd" cmpd="sng" w="158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97" name="Google Shape;297;p10"/>
          <p:cNvCxnSpPr>
            <a:stCxn id="291" idx="2"/>
            <a:endCxn id="287" idx="1"/>
          </p:cNvCxnSpPr>
          <p:nvPr/>
        </p:nvCxnSpPr>
        <p:spPr>
          <a:xfrm flipH="1" rot="-5400000">
            <a:off x="3416235" y="1912050"/>
            <a:ext cx="1086000" cy="3434100"/>
          </a:xfrm>
          <a:prstGeom prst="bentConnector2">
            <a:avLst/>
          </a:prstGeom>
          <a:noFill/>
          <a:ln cap="rnd" cmpd="sng" w="158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98" name="Google Shape;298;p10"/>
          <p:cNvCxnSpPr/>
          <p:nvPr/>
        </p:nvCxnSpPr>
        <p:spPr>
          <a:xfrm flipH="1">
            <a:off x="7356780" y="3097529"/>
            <a:ext cx="2732100" cy="1086000"/>
          </a:xfrm>
          <a:prstGeom prst="bentConnector3">
            <a:avLst>
              <a:gd fmla="val -619" name="adj1"/>
            </a:avLst>
          </a:prstGeom>
          <a:noFill/>
          <a:ln cap="rnd" cmpd="sng" w="158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1"/>
          <p:cNvSpPr/>
          <p:nvPr/>
        </p:nvSpPr>
        <p:spPr>
          <a:xfrm>
            <a:off x="5653562" y="1792604"/>
            <a:ext cx="1680210" cy="468630"/>
          </a:xfrm>
          <a:prstGeom prst="flowChartTerminator">
            <a:avLst/>
          </a:prstGeom>
          <a:solidFill>
            <a:schemeClr val="lt1"/>
          </a:solidFill>
          <a:ln cap="rnd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START</a:t>
            </a:r>
            <a:endParaRPr/>
          </a:p>
        </p:txBody>
      </p:sp>
      <p:sp>
        <p:nvSpPr>
          <p:cNvPr id="304" name="Google Shape;304;p11"/>
          <p:cNvSpPr/>
          <p:nvPr/>
        </p:nvSpPr>
        <p:spPr>
          <a:xfrm>
            <a:off x="5093492" y="2846069"/>
            <a:ext cx="2800350" cy="800101"/>
          </a:xfrm>
          <a:prstGeom prst="flowChartProcess">
            <a:avLst/>
          </a:prstGeom>
          <a:solidFill>
            <a:schemeClr val="lt1"/>
          </a:solidFill>
          <a:ln cap="rnd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Write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Read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11"/>
          <p:cNvSpPr/>
          <p:nvPr/>
        </p:nvSpPr>
        <p:spPr>
          <a:xfrm>
            <a:off x="5653562" y="4234815"/>
            <a:ext cx="1680210" cy="468630"/>
          </a:xfrm>
          <a:prstGeom prst="flowChartTerminator">
            <a:avLst/>
          </a:prstGeom>
          <a:solidFill>
            <a:schemeClr val="lt1"/>
          </a:solidFill>
          <a:ln cap="rnd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STOP</a:t>
            </a:r>
            <a:endParaRPr/>
          </a:p>
        </p:txBody>
      </p:sp>
      <p:cxnSp>
        <p:nvCxnSpPr>
          <p:cNvPr id="306" name="Google Shape;306;p11"/>
          <p:cNvCxnSpPr>
            <a:stCxn id="303" idx="2"/>
            <a:endCxn id="304" idx="0"/>
          </p:cNvCxnSpPr>
          <p:nvPr/>
        </p:nvCxnSpPr>
        <p:spPr>
          <a:xfrm>
            <a:off x="6493667" y="2261234"/>
            <a:ext cx="0" cy="584700"/>
          </a:xfrm>
          <a:prstGeom prst="straightConnector1">
            <a:avLst/>
          </a:prstGeom>
          <a:solidFill>
            <a:schemeClr val="lt1"/>
          </a:solidFill>
          <a:ln cap="rnd" cmpd="sng" w="158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07" name="Google Shape;307;p11"/>
          <p:cNvCxnSpPr>
            <a:endCxn id="305" idx="0"/>
          </p:cNvCxnSpPr>
          <p:nvPr/>
        </p:nvCxnSpPr>
        <p:spPr>
          <a:xfrm>
            <a:off x="6493667" y="3657615"/>
            <a:ext cx="0" cy="577200"/>
          </a:xfrm>
          <a:prstGeom prst="straightConnector1">
            <a:avLst/>
          </a:prstGeom>
          <a:solidFill>
            <a:schemeClr val="lt1"/>
          </a:solidFill>
          <a:ln cap="rnd" cmpd="sng" w="158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08" name="Google Shape;308;p11"/>
          <p:cNvSpPr txBox="1"/>
          <p:nvPr/>
        </p:nvSpPr>
        <p:spPr>
          <a:xfrm>
            <a:off x="4011930" y="731520"/>
            <a:ext cx="50520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EEPROM function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2"/>
          <p:cNvSpPr/>
          <p:nvPr/>
        </p:nvSpPr>
        <p:spPr>
          <a:xfrm>
            <a:off x="5653562" y="1792604"/>
            <a:ext cx="1680210" cy="468630"/>
          </a:xfrm>
          <a:prstGeom prst="flowChartTerminator">
            <a:avLst/>
          </a:prstGeom>
          <a:solidFill>
            <a:schemeClr val="lt1"/>
          </a:solidFill>
          <a:ln cap="rnd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START</a:t>
            </a:r>
            <a:endParaRPr/>
          </a:p>
        </p:txBody>
      </p:sp>
      <p:sp>
        <p:nvSpPr>
          <p:cNvPr id="314" name="Google Shape;314;p12"/>
          <p:cNvSpPr/>
          <p:nvPr/>
        </p:nvSpPr>
        <p:spPr>
          <a:xfrm>
            <a:off x="5093492" y="2846069"/>
            <a:ext cx="2800350" cy="1988821"/>
          </a:xfrm>
          <a:prstGeom prst="flowChartProcess">
            <a:avLst/>
          </a:prstGeom>
          <a:solidFill>
            <a:schemeClr val="lt1"/>
          </a:solidFill>
          <a:ln cap="rnd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Check mode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Arbitration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Standard identifier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length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field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Transmit request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12"/>
          <p:cNvSpPr/>
          <p:nvPr/>
        </p:nvSpPr>
        <p:spPr>
          <a:xfrm>
            <a:off x="5653562" y="5412105"/>
            <a:ext cx="1680210" cy="468630"/>
          </a:xfrm>
          <a:prstGeom prst="flowChartTerminator">
            <a:avLst/>
          </a:prstGeom>
          <a:solidFill>
            <a:schemeClr val="lt1"/>
          </a:solidFill>
          <a:ln cap="rnd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STOP</a:t>
            </a:r>
            <a:endParaRPr/>
          </a:p>
        </p:txBody>
      </p:sp>
      <p:cxnSp>
        <p:nvCxnSpPr>
          <p:cNvPr id="316" name="Google Shape;316;p12"/>
          <p:cNvCxnSpPr>
            <a:stCxn id="313" idx="2"/>
            <a:endCxn id="314" idx="0"/>
          </p:cNvCxnSpPr>
          <p:nvPr/>
        </p:nvCxnSpPr>
        <p:spPr>
          <a:xfrm>
            <a:off x="6493667" y="2261234"/>
            <a:ext cx="0" cy="584700"/>
          </a:xfrm>
          <a:prstGeom prst="straightConnector1">
            <a:avLst/>
          </a:prstGeom>
          <a:solidFill>
            <a:schemeClr val="lt1"/>
          </a:solidFill>
          <a:ln cap="rnd" cmpd="sng" w="158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17" name="Google Shape;317;p12"/>
          <p:cNvCxnSpPr>
            <a:endCxn id="315" idx="0"/>
          </p:cNvCxnSpPr>
          <p:nvPr/>
        </p:nvCxnSpPr>
        <p:spPr>
          <a:xfrm>
            <a:off x="6493667" y="4834905"/>
            <a:ext cx="0" cy="577200"/>
          </a:xfrm>
          <a:prstGeom prst="straightConnector1">
            <a:avLst/>
          </a:prstGeom>
          <a:solidFill>
            <a:schemeClr val="lt1"/>
          </a:solidFill>
          <a:ln cap="rnd" cmpd="sng" w="158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18" name="Google Shape;318;p12"/>
          <p:cNvSpPr txBox="1"/>
          <p:nvPr/>
        </p:nvSpPr>
        <p:spPr>
          <a:xfrm>
            <a:off x="4011930" y="731520"/>
            <a:ext cx="50520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Transmit function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3"/>
          <p:cNvSpPr/>
          <p:nvPr/>
        </p:nvSpPr>
        <p:spPr>
          <a:xfrm>
            <a:off x="5653562" y="1792604"/>
            <a:ext cx="1680210" cy="468630"/>
          </a:xfrm>
          <a:prstGeom prst="flowChartTerminator">
            <a:avLst/>
          </a:prstGeom>
          <a:solidFill>
            <a:schemeClr val="lt1"/>
          </a:solidFill>
          <a:ln cap="rnd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START</a:t>
            </a:r>
            <a:endParaRPr/>
          </a:p>
        </p:txBody>
      </p:sp>
      <p:sp>
        <p:nvSpPr>
          <p:cNvPr id="324" name="Google Shape;324;p13"/>
          <p:cNvSpPr/>
          <p:nvPr/>
        </p:nvSpPr>
        <p:spPr>
          <a:xfrm>
            <a:off x="5093492" y="2846069"/>
            <a:ext cx="2800350" cy="2308861"/>
          </a:xfrm>
          <a:prstGeom prst="flowChartProcess">
            <a:avLst/>
          </a:prstGeom>
          <a:solidFill>
            <a:schemeClr val="lt1"/>
          </a:solidFill>
          <a:ln cap="rnd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Check mode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Standard identifier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Filter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Mask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length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field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Receive Buffer Mode bits</a:t>
            </a:r>
            <a:endParaRPr/>
          </a:p>
        </p:txBody>
      </p:sp>
      <p:sp>
        <p:nvSpPr>
          <p:cNvPr id="325" name="Google Shape;325;p13"/>
          <p:cNvSpPr/>
          <p:nvPr/>
        </p:nvSpPr>
        <p:spPr>
          <a:xfrm>
            <a:off x="5653562" y="5732145"/>
            <a:ext cx="1680210" cy="468630"/>
          </a:xfrm>
          <a:prstGeom prst="flowChartTerminator">
            <a:avLst/>
          </a:prstGeom>
          <a:solidFill>
            <a:schemeClr val="lt1"/>
          </a:solidFill>
          <a:ln cap="rnd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STOP</a:t>
            </a:r>
            <a:endParaRPr/>
          </a:p>
        </p:txBody>
      </p:sp>
      <p:cxnSp>
        <p:nvCxnSpPr>
          <p:cNvPr id="326" name="Google Shape;326;p13"/>
          <p:cNvCxnSpPr>
            <a:stCxn id="323" idx="2"/>
            <a:endCxn id="324" idx="0"/>
          </p:cNvCxnSpPr>
          <p:nvPr/>
        </p:nvCxnSpPr>
        <p:spPr>
          <a:xfrm>
            <a:off x="6493667" y="2261234"/>
            <a:ext cx="0" cy="584700"/>
          </a:xfrm>
          <a:prstGeom prst="straightConnector1">
            <a:avLst/>
          </a:prstGeom>
          <a:solidFill>
            <a:schemeClr val="lt1"/>
          </a:solidFill>
          <a:ln cap="rnd" cmpd="sng" w="158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27" name="Google Shape;327;p13"/>
          <p:cNvCxnSpPr>
            <a:endCxn id="325" idx="0"/>
          </p:cNvCxnSpPr>
          <p:nvPr/>
        </p:nvCxnSpPr>
        <p:spPr>
          <a:xfrm>
            <a:off x="6493667" y="5154945"/>
            <a:ext cx="0" cy="577200"/>
          </a:xfrm>
          <a:prstGeom prst="straightConnector1">
            <a:avLst/>
          </a:prstGeom>
          <a:solidFill>
            <a:schemeClr val="lt1"/>
          </a:solidFill>
          <a:ln cap="rnd" cmpd="sng" w="158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28" name="Google Shape;328;p13"/>
          <p:cNvSpPr txBox="1"/>
          <p:nvPr/>
        </p:nvSpPr>
        <p:spPr>
          <a:xfrm>
            <a:off x="4882037" y="731520"/>
            <a:ext cx="32232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Receive function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4"/>
          <p:cNvSpPr/>
          <p:nvPr/>
        </p:nvSpPr>
        <p:spPr>
          <a:xfrm>
            <a:off x="3298982" y="1495424"/>
            <a:ext cx="1680210" cy="468630"/>
          </a:xfrm>
          <a:prstGeom prst="flowChartTerminator">
            <a:avLst/>
          </a:prstGeom>
          <a:solidFill>
            <a:schemeClr val="lt1"/>
          </a:solidFill>
          <a:ln cap="rnd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</a:t>
            </a:r>
            <a:endParaRPr/>
          </a:p>
        </p:txBody>
      </p:sp>
      <p:sp>
        <p:nvSpPr>
          <p:cNvPr id="334" name="Google Shape;334;p14"/>
          <p:cNvSpPr/>
          <p:nvPr/>
        </p:nvSpPr>
        <p:spPr>
          <a:xfrm>
            <a:off x="3321842" y="4166235"/>
            <a:ext cx="1680210" cy="468630"/>
          </a:xfrm>
          <a:prstGeom prst="flowChartTerminator">
            <a:avLst/>
          </a:prstGeom>
          <a:solidFill>
            <a:schemeClr val="lt1"/>
          </a:solidFill>
          <a:ln cap="rnd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STOP</a:t>
            </a:r>
            <a:endParaRPr/>
          </a:p>
        </p:txBody>
      </p:sp>
      <p:cxnSp>
        <p:nvCxnSpPr>
          <p:cNvPr id="335" name="Google Shape;335;p14"/>
          <p:cNvCxnSpPr>
            <a:stCxn id="336" idx="2"/>
            <a:endCxn id="334" idx="0"/>
          </p:cNvCxnSpPr>
          <p:nvPr/>
        </p:nvCxnSpPr>
        <p:spPr>
          <a:xfrm>
            <a:off x="4158377" y="3215638"/>
            <a:ext cx="3600" cy="950700"/>
          </a:xfrm>
          <a:prstGeom prst="straightConnector1">
            <a:avLst/>
          </a:prstGeom>
          <a:solidFill>
            <a:schemeClr val="lt1"/>
          </a:solidFill>
          <a:ln cap="rnd" cmpd="sng" w="158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36" name="Google Shape;336;p14"/>
          <p:cNvSpPr/>
          <p:nvPr/>
        </p:nvSpPr>
        <p:spPr>
          <a:xfrm>
            <a:off x="3083957" y="2398393"/>
            <a:ext cx="2148840" cy="817245"/>
          </a:xfrm>
          <a:prstGeom prst="flowChartDecision">
            <a:avLst/>
          </a:prstGeom>
          <a:solidFill>
            <a:schemeClr val="lt1"/>
          </a:solidFill>
          <a:ln cap="rnd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Invalid key</a:t>
            </a:r>
            <a:endParaRPr/>
          </a:p>
        </p:txBody>
      </p:sp>
      <p:sp>
        <p:nvSpPr>
          <p:cNvPr id="337" name="Google Shape;337;p14"/>
          <p:cNvSpPr/>
          <p:nvPr/>
        </p:nvSpPr>
        <p:spPr>
          <a:xfrm>
            <a:off x="6858000" y="1577340"/>
            <a:ext cx="3006090" cy="537210"/>
          </a:xfrm>
          <a:prstGeom prst="flowChartProcess">
            <a:avLst/>
          </a:prstGeom>
          <a:solidFill>
            <a:schemeClr val="lt1"/>
          </a:solidFill>
          <a:ln cap="rnd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buzzer will beep for 3 times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14"/>
          <p:cNvSpPr txBox="1"/>
          <p:nvPr/>
        </p:nvSpPr>
        <p:spPr>
          <a:xfrm rot="-1703335">
            <a:off x="5410325" y="1879418"/>
            <a:ext cx="152375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aseline="30000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attempt</a:t>
            </a:r>
            <a:endParaRPr/>
          </a:p>
        </p:txBody>
      </p:sp>
      <p:cxnSp>
        <p:nvCxnSpPr>
          <p:cNvPr id="339" name="Google Shape;339;p14"/>
          <p:cNvCxnSpPr>
            <a:endCxn id="336" idx="0"/>
          </p:cNvCxnSpPr>
          <p:nvPr/>
        </p:nvCxnSpPr>
        <p:spPr>
          <a:xfrm>
            <a:off x="4146977" y="1988893"/>
            <a:ext cx="11400" cy="409500"/>
          </a:xfrm>
          <a:prstGeom prst="straightConnector1">
            <a:avLst/>
          </a:prstGeom>
          <a:noFill/>
          <a:ln cap="rnd" cmpd="sng" w="158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40" name="Google Shape;340;p14"/>
          <p:cNvCxnSpPr>
            <a:stCxn id="336" idx="3"/>
            <a:endCxn id="337" idx="1"/>
          </p:cNvCxnSpPr>
          <p:nvPr/>
        </p:nvCxnSpPr>
        <p:spPr>
          <a:xfrm flipH="1" rot="10800000">
            <a:off x="5232797" y="1845815"/>
            <a:ext cx="1625100" cy="961200"/>
          </a:xfrm>
          <a:prstGeom prst="straightConnector1">
            <a:avLst/>
          </a:prstGeom>
          <a:noFill/>
          <a:ln cap="rnd" cmpd="sng" w="158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41" name="Google Shape;341;p14"/>
          <p:cNvSpPr/>
          <p:nvPr/>
        </p:nvSpPr>
        <p:spPr>
          <a:xfrm>
            <a:off x="6858000" y="2548890"/>
            <a:ext cx="3006090" cy="537210"/>
          </a:xfrm>
          <a:prstGeom prst="flowChartProcess">
            <a:avLst/>
          </a:prstGeom>
          <a:solidFill>
            <a:schemeClr val="lt1"/>
          </a:solidFill>
          <a:ln cap="rnd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buzzer will beep for 3 times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14"/>
          <p:cNvSpPr txBox="1"/>
          <p:nvPr/>
        </p:nvSpPr>
        <p:spPr>
          <a:xfrm>
            <a:off x="5587853" y="2523773"/>
            <a:ext cx="152375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aseline="30000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nd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attempt</a:t>
            </a:r>
            <a:endParaRPr/>
          </a:p>
        </p:txBody>
      </p:sp>
      <p:cxnSp>
        <p:nvCxnSpPr>
          <p:cNvPr id="343" name="Google Shape;343;p14"/>
          <p:cNvCxnSpPr/>
          <p:nvPr/>
        </p:nvCxnSpPr>
        <p:spPr>
          <a:xfrm>
            <a:off x="5232797" y="2792964"/>
            <a:ext cx="1625203" cy="14051"/>
          </a:xfrm>
          <a:prstGeom prst="straightConnector1">
            <a:avLst/>
          </a:prstGeom>
          <a:noFill/>
          <a:ln cap="rnd" cmpd="sng" w="158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44" name="Google Shape;344;p14"/>
          <p:cNvSpPr/>
          <p:nvPr/>
        </p:nvSpPr>
        <p:spPr>
          <a:xfrm>
            <a:off x="6850380" y="3627120"/>
            <a:ext cx="3006090" cy="537210"/>
          </a:xfrm>
          <a:prstGeom prst="flowChartProcess">
            <a:avLst/>
          </a:prstGeom>
          <a:solidFill>
            <a:schemeClr val="lt1"/>
          </a:solidFill>
          <a:ln cap="rnd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buzzer will beep for 3 times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14"/>
          <p:cNvSpPr txBox="1"/>
          <p:nvPr/>
        </p:nvSpPr>
        <p:spPr>
          <a:xfrm rot="2044887">
            <a:off x="5461053" y="3142515"/>
            <a:ext cx="152375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aseline="30000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rd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attempt</a:t>
            </a:r>
            <a:endParaRPr/>
          </a:p>
        </p:txBody>
      </p:sp>
      <p:cxnSp>
        <p:nvCxnSpPr>
          <p:cNvPr id="346" name="Google Shape;346;p14"/>
          <p:cNvCxnSpPr/>
          <p:nvPr/>
        </p:nvCxnSpPr>
        <p:spPr>
          <a:xfrm>
            <a:off x="5232797" y="2783170"/>
            <a:ext cx="1617583" cy="1088709"/>
          </a:xfrm>
          <a:prstGeom prst="straightConnector1">
            <a:avLst/>
          </a:prstGeom>
          <a:noFill/>
          <a:ln cap="rnd" cmpd="sng" w="158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47" name="Google Shape;347;p14"/>
          <p:cNvSpPr txBox="1"/>
          <p:nvPr/>
        </p:nvSpPr>
        <p:spPr>
          <a:xfrm>
            <a:off x="2480310" y="502920"/>
            <a:ext cx="476631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function</a:t>
            </a:r>
            <a:endParaRPr/>
          </a:p>
        </p:txBody>
      </p:sp>
      <p:cxnSp>
        <p:nvCxnSpPr>
          <p:cNvPr id="348" name="Google Shape;348;p14"/>
          <p:cNvCxnSpPr>
            <a:stCxn id="344" idx="2"/>
          </p:cNvCxnSpPr>
          <p:nvPr/>
        </p:nvCxnSpPr>
        <p:spPr>
          <a:xfrm rot="5400000">
            <a:off x="6611025" y="2555430"/>
            <a:ext cx="133500" cy="3351300"/>
          </a:xfrm>
          <a:prstGeom prst="bentConnector2">
            <a:avLst/>
          </a:prstGeom>
          <a:noFill/>
          <a:ln cap="rnd" cmpd="sng" w="158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49" name="Google Shape;349;p14"/>
          <p:cNvCxnSpPr>
            <a:stCxn id="341" idx="3"/>
            <a:endCxn id="334" idx="3"/>
          </p:cNvCxnSpPr>
          <p:nvPr/>
        </p:nvCxnSpPr>
        <p:spPr>
          <a:xfrm flipH="1">
            <a:off x="5001990" y="2817495"/>
            <a:ext cx="4862100" cy="1583100"/>
          </a:xfrm>
          <a:prstGeom prst="bentConnector3">
            <a:avLst>
              <a:gd fmla="val -4702" name="adj1"/>
            </a:avLst>
          </a:prstGeom>
          <a:noFill/>
          <a:ln cap="rnd" cmpd="sng" w="158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50" name="Google Shape;350;p14"/>
          <p:cNvCxnSpPr>
            <a:stCxn id="337" idx="3"/>
          </p:cNvCxnSpPr>
          <p:nvPr/>
        </p:nvCxnSpPr>
        <p:spPr>
          <a:xfrm flipH="1">
            <a:off x="5001990" y="1845945"/>
            <a:ext cx="4862100" cy="2668800"/>
          </a:xfrm>
          <a:prstGeom prst="bentConnector3">
            <a:avLst>
              <a:gd fmla="val -4702" name="adj1"/>
            </a:avLst>
          </a:prstGeom>
          <a:noFill/>
          <a:ln cap="rnd" cmpd="sng" w="158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5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t/>
            </a:r>
            <a:endParaRPr/>
          </a:p>
        </p:txBody>
      </p:sp>
      <p:sp>
        <p:nvSpPr>
          <p:cNvPr id="356" name="Google Shape;356;p15"/>
          <p:cNvSpPr txBox="1"/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64770" lvl="0" marL="285750" rtl="0" algn="l">
              <a:spcBef>
                <a:spcPts val="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"/>
          <p:cNvSpPr txBox="1"/>
          <p:nvPr>
            <p:ph type="title"/>
          </p:nvPr>
        </p:nvSpPr>
        <p:spPr>
          <a:xfrm>
            <a:off x="1391545" y="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D</a:t>
            </a:r>
            <a:r>
              <a:rPr b="1" lang="en-US" sz="3600">
                <a:latin typeface="Arial"/>
                <a:ea typeface="Arial"/>
                <a:cs typeface="Arial"/>
                <a:sym typeface="Arial"/>
              </a:rPr>
              <a:t>efinitions</a:t>
            </a:r>
            <a:endParaRPr b="1"/>
          </a:p>
        </p:txBody>
      </p:sp>
      <p:sp>
        <p:nvSpPr>
          <p:cNvPr id="149" name="Google Shape;149;p2"/>
          <p:cNvSpPr txBox="1"/>
          <p:nvPr>
            <p:ph idx="1" type="body"/>
          </p:nvPr>
        </p:nvSpPr>
        <p:spPr>
          <a:xfrm>
            <a:off x="1391544" y="1646582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The immobilizer warning light turn on if antitheft system does not recognize the car key being use, if it’s the wrong key.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"/>
          <p:cNvSpPr txBox="1"/>
          <p:nvPr>
            <p:ph type="title"/>
          </p:nvPr>
        </p:nvSpPr>
        <p:spPr>
          <a:xfrm>
            <a:off x="1643338" y="134069"/>
            <a:ext cx="10018713" cy="807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Requirements</a:t>
            </a:r>
            <a:endParaRPr/>
          </a:p>
        </p:txBody>
      </p:sp>
      <p:graphicFrame>
        <p:nvGraphicFramePr>
          <p:cNvPr id="155" name="Google Shape;155;p3"/>
          <p:cNvGraphicFramePr/>
          <p:nvPr/>
        </p:nvGraphicFramePr>
        <p:xfrm>
          <a:off x="1524068" y="111053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{766B6790-4FF7-4CD3-825C-C5E9ECB8564C}</a:tableStyleId>
              </a:tblPr>
              <a:tblGrid>
                <a:gridCol w="5009350"/>
                <a:gridCol w="50093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TYPE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OBJECT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80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Heading </a:t>
                      </a:r>
                      <a:endParaRPr/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80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Immoblilizer and lighting </a:t>
                      </a:r>
                      <a:endParaRPr/>
                    </a:p>
                  </a:txBody>
                  <a:tcPr marT="0" marB="0" marR="0" marL="0" anchor="b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Definition </a:t>
                      </a:r>
                      <a:endParaRPr b="0" i="0" sz="1800" u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The immobilizer warning light turns on if your anti-theft system does not recognize the car key being used, if it's the wrong key </a:t>
                      </a:r>
                      <a:endParaRPr/>
                    </a:p>
                  </a:txBody>
                  <a:tcPr marT="0" marB="0" marR="0" marL="0" anchor="b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Heading</a:t>
                      </a:r>
                      <a:endParaRPr/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Warning lamp</a:t>
                      </a:r>
                      <a:endParaRPr/>
                    </a:p>
                  </a:txBody>
                  <a:tcPr marT="0" marB="0" marR="0" marL="0" anchor="b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Requirements</a:t>
                      </a:r>
                      <a:endParaRPr/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For opened door-Switch is ON then single beep warning lamp ON for three sec and then OFF.</a:t>
                      </a:r>
                      <a:endParaRPr/>
                    </a:p>
                  </a:txBody>
                  <a:tcPr marT="0" marB="0" marR="0" marL="0" anchor="b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Requirements</a:t>
                      </a:r>
                      <a:endParaRPr/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For closed door-Switch is OFF then double beep warning lamp ON and OFF for one sec three times,</a:t>
                      </a:r>
                      <a:endParaRPr/>
                    </a:p>
                  </a:txBody>
                  <a:tcPr marT="0" marB="0" marR="0" marL="0" anchor="b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Heading</a:t>
                      </a:r>
                      <a:endParaRPr/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Buzzer</a:t>
                      </a:r>
                      <a:endParaRPr/>
                    </a:p>
                  </a:txBody>
                  <a:tcPr marT="0" marB="0" marR="0" marL="0" anchor="b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Requirements</a:t>
                      </a:r>
                      <a:endParaRPr/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If key is invalid -1 attempt buzzer will beep for three times</a:t>
                      </a:r>
                      <a:endParaRPr/>
                    </a:p>
                  </a:txBody>
                  <a:tcPr marT="0" marB="0" marR="0" marL="0" anchor="b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Requirements</a:t>
                      </a:r>
                      <a:endParaRPr/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If key is invalid-2nd attempt buzzer will beep for six times</a:t>
                      </a:r>
                      <a:endParaRPr/>
                    </a:p>
                  </a:txBody>
                  <a:tcPr marT="0" marB="0" marR="0" marL="0" anchor="b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Requirements</a:t>
                      </a:r>
                      <a:endParaRPr/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If key is invalid-3rd attempt buzzer will beep for continuous.</a:t>
                      </a:r>
                      <a:endParaRPr/>
                    </a:p>
                  </a:txBody>
                  <a:tcPr marT="0" marB="0" marR="0" marL="0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"/>
          <p:cNvSpPr txBox="1"/>
          <p:nvPr>
            <p:ph type="title"/>
          </p:nvPr>
        </p:nvSpPr>
        <p:spPr>
          <a:xfrm>
            <a:off x="1378294" y="0"/>
            <a:ext cx="10018713" cy="957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System Block Diagram: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4"/>
          <p:cNvSpPr txBox="1"/>
          <p:nvPr>
            <p:ph idx="1" type="body"/>
          </p:nvPr>
        </p:nvSpPr>
        <p:spPr>
          <a:xfrm>
            <a:off x="5393634" y="2544416"/>
            <a:ext cx="2213251" cy="2027583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 fontScale="92500" lnSpcReduction="10000"/>
          </a:bodyPr>
          <a:lstStyle/>
          <a:p>
            <a:pPr indent="-81343" lvl="0" marL="285750" rtl="0" algn="ctr">
              <a:spcBef>
                <a:spcPts val="0"/>
              </a:spcBef>
              <a:spcAft>
                <a:spcPts val="0"/>
              </a:spcAft>
              <a:buSzPct val="145000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044"/>
              </a:spcBef>
              <a:spcAft>
                <a:spcPts val="0"/>
              </a:spcAft>
              <a:buSzPct val="145000"/>
              <a:buNone/>
            </a:pPr>
            <a:r>
              <a:rPr b="1" lang="en-US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Immobilizer</a:t>
            </a:r>
            <a:endParaRPr/>
          </a:p>
          <a:p>
            <a:pPr indent="0" lvl="0" marL="0" rtl="0" algn="ctr">
              <a:spcBef>
                <a:spcPts val="1044"/>
              </a:spcBef>
              <a:spcAft>
                <a:spcPts val="0"/>
              </a:spcAft>
              <a:buSzPct val="145000"/>
              <a:buNone/>
            </a:pPr>
            <a:r>
              <a:rPr b="1" lang="en-US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And </a:t>
            </a:r>
            <a:endParaRPr/>
          </a:p>
          <a:p>
            <a:pPr indent="0" lvl="0" marL="0" rtl="0" algn="ctr">
              <a:spcBef>
                <a:spcPts val="1044"/>
              </a:spcBef>
              <a:spcAft>
                <a:spcPts val="0"/>
              </a:spcAft>
              <a:buSzPct val="145000"/>
              <a:buNone/>
            </a:pPr>
            <a:r>
              <a:rPr b="1" lang="en-US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Lighting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(Processed data stored in Memory)</a:t>
            </a:r>
            <a:endParaRPr/>
          </a:p>
          <a:p>
            <a:pPr indent="-81343" lvl="0" marL="285750" rtl="0" algn="ctr">
              <a:spcBef>
                <a:spcPts val="444"/>
              </a:spcBef>
              <a:spcAft>
                <a:spcPts val="0"/>
              </a:spcAft>
              <a:buSzPct val="145000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62" name="Google Shape;162;p4"/>
          <p:cNvSpPr/>
          <p:nvPr/>
        </p:nvSpPr>
        <p:spPr>
          <a:xfrm>
            <a:off x="4568496" y="5144123"/>
            <a:ext cx="3805711" cy="872754"/>
          </a:xfrm>
          <a:prstGeom prst="rect">
            <a:avLst/>
          </a:prstGeom>
          <a:solidFill>
            <a:srgbClr val="D8D8D8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2286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rbe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Hardware warning lamp status</a:t>
            </a:r>
            <a:endParaRPr/>
          </a:p>
          <a:p>
            <a:pPr indent="-228600" lvl="0" marL="2286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rbe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Alarm / sound notification</a:t>
            </a:r>
            <a:endParaRPr/>
          </a:p>
          <a:p>
            <a:pPr indent="-152400" lvl="0" marL="2286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rbe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63" name="Google Shape;163;p4"/>
          <p:cNvSpPr txBox="1"/>
          <p:nvPr/>
        </p:nvSpPr>
        <p:spPr>
          <a:xfrm>
            <a:off x="2357603" y="3290500"/>
            <a:ext cx="2109482" cy="276999"/>
          </a:xfrm>
          <a:prstGeom prst="rect">
            <a:avLst/>
          </a:prstGeom>
          <a:solidFill>
            <a:srgbClr val="F7D9D6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Door status</a:t>
            </a:r>
            <a:endParaRPr/>
          </a:p>
        </p:txBody>
      </p:sp>
      <p:sp>
        <p:nvSpPr>
          <p:cNvPr id="164" name="Google Shape;164;p4"/>
          <p:cNvSpPr/>
          <p:nvPr/>
        </p:nvSpPr>
        <p:spPr>
          <a:xfrm>
            <a:off x="4769710" y="1169364"/>
            <a:ext cx="3403285" cy="608821"/>
          </a:xfrm>
          <a:prstGeom prst="rect">
            <a:avLst/>
          </a:prstGeom>
          <a:solidFill>
            <a:srgbClr val="F7D9D6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Access request with key</a:t>
            </a:r>
            <a:endParaRPr/>
          </a:p>
        </p:txBody>
      </p:sp>
      <p:sp>
        <p:nvSpPr>
          <p:cNvPr id="165" name="Google Shape;165;p4"/>
          <p:cNvSpPr txBox="1"/>
          <p:nvPr/>
        </p:nvSpPr>
        <p:spPr>
          <a:xfrm>
            <a:off x="8689636" y="3263257"/>
            <a:ext cx="1691928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Status based on Key</a:t>
            </a:r>
            <a:endParaRPr/>
          </a:p>
        </p:txBody>
      </p:sp>
      <p:sp>
        <p:nvSpPr>
          <p:cNvPr id="166" name="Google Shape;166;p4"/>
          <p:cNvSpPr/>
          <p:nvPr/>
        </p:nvSpPr>
        <p:spPr>
          <a:xfrm>
            <a:off x="6330212" y="4640933"/>
            <a:ext cx="340093" cy="434256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EEB4CE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67" name="Google Shape;167;p4"/>
          <p:cNvSpPr txBox="1"/>
          <p:nvPr/>
        </p:nvSpPr>
        <p:spPr>
          <a:xfrm>
            <a:off x="6670305" y="1990079"/>
            <a:ext cx="965451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CAN I/P</a:t>
            </a:r>
            <a:endParaRPr/>
          </a:p>
        </p:txBody>
      </p:sp>
      <p:sp>
        <p:nvSpPr>
          <p:cNvPr id="168" name="Google Shape;168;p4"/>
          <p:cNvSpPr/>
          <p:nvPr/>
        </p:nvSpPr>
        <p:spPr>
          <a:xfrm>
            <a:off x="6387650" y="1847119"/>
            <a:ext cx="340093" cy="577216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EEB4CE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69" name="Google Shape;169;p4"/>
          <p:cNvSpPr txBox="1"/>
          <p:nvPr/>
        </p:nvSpPr>
        <p:spPr>
          <a:xfrm>
            <a:off x="7891481" y="2970894"/>
            <a:ext cx="965451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HW O/P</a:t>
            </a:r>
            <a:endParaRPr/>
          </a:p>
        </p:txBody>
      </p:sp>
      <p:cxnSp>
        <p:nvCxnSpPr>
          <p:cNvPr id="170" name="Google Shape;170;p4"/>
          <p:cNvCxnSpPr/>
          <p:nvPr/>
        </p:nvCxnSpPr>
        <p:spPr>
          <a:xfrm>
            <a:off x="7741111" y="3394062"/>
            <a:ext cx="965451" cy="1"/>
          </a:xfrm>
          <a:prstGeom prst="straightConnector1">
            <a:avLst/>
          </a:prstGeom>
          <a:noFill/>
          <a:ln cap="flat" cmpd="sng" w="28575">
            <a:solidFill>
              <a:srgbClr val="ABD2F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1" name="Google Shape;171;p4"/>
          <p:cNvCxnSpPr/>
          <p:nvPr/>
        </p:nvCxnSpPr>
        <p:spPr>
          <a:xfrm>
            <a:off x="4568496" y="3407104"/>
            <a:ext cx="825138" cy="1"/>
          </a:xfrm>
          <a:prstGeom prst="straightConnector1">
            <a:avLst/>
          </a:prstGeom>
          <a:noFill/>
          <a:ln cap="flat" cmpd="sng" w="28575">
            <a:solidFill>
              <a:srgbClr val="ABD2F4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72" name="Google Shape;172;p4"/>
          <p:cNvSpPr txBox="1"/>
          <p:nvPr/>
        </p:nvSpPr>
        <p:spPr>
          <a:xfrm>
            <a:off x="4607961" y="3076560"/>
            <a:ext cx="965451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HW I/P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5"/>
          <p:cNvSpPr txBox="1"/>
          <p:nvPr>
            <p:ph type="title"/>
          </p:nvPr>
        </p:nvSpPr>
        <p:spPr>
          <a:xfrm>
            <a:off x="1484311" y="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Hardware block diagram</a:t>
            </a:r>
            <a:endParaRPr/>
          </a:p>
        </p:txBody>
      </p:sp>
      <p:graphicFrame>
        <p:nvGraphicFramePr>
          <p:cNvPr id="178" name="Google Shape;178;p5"/>
          <p:cNvGraphicFramePr/>
          <p:nvPr/>
        </p:nvGraphicFramePr>
        <p:xfrm>
          <a:off x="5373095" y="1752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{2ECD1EA1-A8BA-4055-B210-95F0C626979D}</a:tableStyleId>
              </a:tblPr>
              <a:tblGrid>
                <a:gridCol w="1590250"/>
              </a:tblGrid>
              <a:tr h="2676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179" name="Google Shape;179;p5"/>
          <p:cNvCxnSpPr/>
          <p:nvPr/>
        </p:nvCxnSpPr>
        <p:spPr>
          <a:xfrm>
            <a:off x="6963355" y="2133600"/>
            <a:ext cx="927652" cy="0"/>
          </a:xfrm>
          <a:prstGeom prst="straightConnector1">
            <a:avLst/>
          </a:pr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0" name="Google Shape;180;p5"/>
          <p:cNvCxnSpPr/>
          <p:nvPr/>
        </p:nvCxnSpPr>
        <p:spPr>
          <a:xfrm flipH="1" rot="10800000">
            <a:off x="6963355" y="2922103"/>
            <a:ext cx="927652" cy="2"/>
          </a:xfrm>
          <a:prstGeom prst="straightConnector1">
            <a:avLst/>
          </a:pr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1" name="Google Shape;181;p5"/>
          <p:cNvCxnSpPr/>
          <p:nvPr/>
        </p:nvCxnSpPr>
        <p:spPr>
          <a:xfrm>
            <a:off x="6963355" y="3750366"/>
            <a:ext cx="927652" cy="0"/>
          </a:xfrm>
          <a:prstGeom prst="straightConnector1">
            <a:avLst/>
          </a:pr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2" name="Google Shape;182;p5"/>
          <p:cNvCxnSpPr/>
          <p:nvPr/>
        </p:nvCxnSpPr>
        <p:spPr>
          <a:xfrm>
            <a:off x="4564711" y="2133600"/>
            <a:ext cx="808384" cy="0"/>
          </a:xfrm>
          <a:prstGeom prst="straightConnector1">
            <a:avLst/>
          </a:pr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3" name="Google Shape;183;p5"/>
          <p:cNvCxnSpPr/>
          <p:nvPr/>
        </p:nvCxnSpPr>
        <p:spPr>
          <a:xfrm>
            <a:off x="4564711" y="2961862"/>
            <a:ext cx="808384" cy="0"/>
          </a:xfrm>
          <a:prstGeom prst="straightConnector1">
            <a:avLst/>
          </a:pr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4" name="Google Shape;184;p5"/>
          <p:cNvCxnSpPr/>
          <p:nvPr/>
        </p:nvCxnSpPr>
        <p:spPr>
          <a:xfrm>
            <a:off x="4564711" y="3750366"/>
            <a:ext cx="808384" cy="0"/>
          </a:xfrm>
          <a:prstGeom prst="straightConnector1">
            <a:avLst/>
          </a:pr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85" name="Google Shape;185;p5"/>
          <p:cNvSpPr txBox="1"/>
          <p:nvPr/>
        </p:nvSpPr>
        <p:spPr>
          <a:xfrm>
            <a:off x="2802206" y="1918177"/>
            <a:ext cx="166970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CAN Transceiver</a:t>
            </a:r>
            <a:endParaRPr/>
          </a:p>
        </p:txBody>
      </p:sp>
      <p:sp>
        <p:nvSpPr>
          <p:cNvPr id="186" name="Google Shape;186;p5"/>
          <p:cNvSpPr txBox="1"/>
          <p:nvPr/>
        </p:nvSpPr>
        <p:spPr>
          <a:xfrm>
            <a:off x="2759225" y="2598938"/>
            <a:ext cx="227266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Door status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(switch ON/OFF)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87" name="Google Shape;187;p5"/>
          <p:cNvSpPr txBox="1"/>
          <p:nvPr/>
        </p:nvSpPr>
        <p:spPr>
          <a:xfrm>
            <a:off x="2759225" y="3506469"/>
            <a:ext cx="227266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Power supply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(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12V</a:t>
            </a: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)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88" name="Google Shape;188;p5"/>
          <p:cNvSpPr txBox="1"/>
          <p:nvPr/>
        </p:nvSpPr>
        <p:spPr>
          <a:xfrm>
            <a:off x="5508875" y="2758182"/>
            <a:ext cx="16697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PIC18F458</a:t>
            </a:r>
            <a:endParaRPr/>
          </a:p>
        </p:txBody>
      </p:sp>
      <p:sp>
        <p:nvSpPr>
          <p:cNvPr id="189" name="Google Shape;189;p5"/>
          <p:cNvSpPr txBox="1"/>
          <p:nvPr/>
        </p:nvSpPr>
        <p:spPr>
          <a:xfrm>
            <a:off x="7891007" y="1916520"/>
            <a:ext cx="16697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Buzzer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5"/>
          <p:cNvSpPr txBox="1"/>
          <p:nvPr/>
        </p:nvSpPr>
        <p:spPr>
          <a:xfrm>
            <a:off x="7960556" y="2758182"/>
            <a:ext cx="16697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LED (WL)</a:t>
            </a:r>
            <a:endParaRPr/>
          </a:p>
        </p:txBody>
      </p:sp>
      <p:sp>
        <p:nvSpPr>
          <p:cNvPr id="191" name="Google Shape;191;p5"/>
          <p:cNvSpPr/>
          <p:nvPr/>
        </p:nvSpPr>
        <p:spPr>
          <a:xfrm>
            <a:off x="7891007" y="3568444"/>
            <a:ext cx="20915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CAN Device (IXXAT)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92" name="Google Shape;192;p5"/>
          <p:cNvSpPr txBox="1"/>
          <p:nvPr/>
        </p:nvSpPr>
        <p:spPr>
          <a:xfrm>
            <a:off x="5508875" y="3429000"/>
            <a:ext cx="129545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EEPROM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6"/>
          <p:cNvSpPr txBox="1"/>
          <p:nvPr>
            <p:ph type="title"/>
          </p:nvPr>
        </p:nvSpPr>
        <p:spPr>
          <a:xfrm>
            <a:off x="1484309" y="-172277"/>
            <a:ext cx="10018713" cy="13848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 Basic Functional block diagram</a:t>
            </a:r>
            <a:endParaRPr/>
          </a:p>
        </p:txBody>
      </p:sp>
      <p:sp>
        <p:nvSpPr>
          <p:cNvPr id="198" name="Google Shape;198;p6"/>
          <p:cNvSpPr/>
          <p:nvPr/>
        </p:nvSpPr>
        <p:spPr>
          <a:xfrm>
            <a:off x="5194852" y="2595772"/>
            <a:ext cx="2504661" cy="2875722"/>
          </a:xfrm>
          <a:prstGeom prst="rect">
            <a:avLst/>
          </a:prstGeom>
          <a:solidFill>
            <a:schemeClr val="lt1"/>
          </a:solidFill>
          <a:ln cap="rnd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highlight>
                <a:srgbClr val="FFFF00"/>
              </a:highlight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99" name="Google Shape;199;p6"/>
          <p:cNvSpPr txBox="1"/>
          <p:nvPr/>
        </p:nvSpPr>
        <p:spPr>
          <a:xfrm>
            <a:off x="5314122" y="2769704"/>
            <a:ext cx="2252869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           Main()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System init()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Can init()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Switch()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Door status()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Trans()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Receive()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Key Validation()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00" name="Google Shape;200;p6"/>
          <p:cNvSpPr/>
          <p:nvPr/>
        </p:nvSpPr>
        <p:spPr>
          <a:xfrm>
            <a:off x="5565912" y="1386506"/>
            <a:ext cx="1749287" cy="450575"/>
          </a:xfrm>
          <a:prstGeom prst="rect">
            <a:avLst/>
          </a:prstGeom>
          <a:solidFill>
            <a:schemeClr val="lt1"/>
          </a:solidFill>
          <a:ln cap="rnd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01" name="Google Shape;201;p6"/>
          <p:cNvSpPr txBox="1"/>
          <p:nvPr/>
        </p:nvSpPr>
        <p:spPr>
          <a:xfrm>
            <a:off x="5605670" y="1437861"/>
            <a:ext cx="1683026" cy="3677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System init()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02" name="Google Shape;202;p6"/>
          <p:cNvSpPr/>
          <p:nvPr/>
        </p:nvSpPr>
        <p:spPr>
          <a:xfrm>
            <a:off x="2080594" y="2260858"/>
            <a:ext cx="1749287" cy="450575"/>
          </a:xfrm>
          <a:prstGeom prst="rect">
            <a:avLst/>
          </a:prstGeom>
          <a:solidFill>
            <a:schemeClr val="lt1"/>
          </a:solidFill>
          <a:ln cap="rnd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03" name="Google Shape;203;p6"/>
          <p:cNvSpPr txBox="1"/>
          <p:nvPr/>
        </p:nvSpPr>
        <p:spPr>
          <a:xfrm>
            <a:off x="2214356" y="2312899"/>
            <a:ext cx="1683026" cy="3677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Can init()</a:t>
            </a:r>
            <a:endParaRPr/>
          </a:p>
        </p:txBody>
      </p:sp>
      <p:sp>
        <p:nvSpPr>
          <p:cNvPr id="204" name="Google Shape;204;p6"/>
          <p:cNvSpPr/>
          <p:nvPr/>
        </p:nvSpPr>
        <p:spPr>
          <a:xfrm>
            <a:off x="2034209" y="3203712"/>
            <a:ext cx="1749287" cy="450575"/>
          </a:xfrm>
          <a:prstGeom prst="rect">
            <a:avLst/>
          </a:prstGeom>
          <a:solidFill>
            <a:schemeClr val="lt1"/>
          </a:solidFill>
          <a:ln cap="rnd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05" name="Google Shape;205;p6"/>
          <p:cNvSpPr txBox="1"/>
          <p:nvPr/>
        </p:nvSpPr>
        <p:spPr>
          <a:xfrm>
            <a:off x="2073967" y="3255067"/>
            <a:ext cx="1683026" cy="3677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Trans()</a:t>
            </a:r>
            <a:endParaRPr/>
          </a:p>
        </p:txBody>
      </p:sp>
      <p:sp>
        <p:nvSpPr>
          <p:cNvPr id="206" name="Google Shape;206;p6"/>
          <p:cNvSpPr/>
          <p:nvPr/>
        </p:nvSpPr>
        <p:spPr>
          <a:xfrm>
            <a:off x="2073967" y="4627453"/>
            <a:ext cx="1749287" cy="450575"/>
          </a:xfrm>
          <a:prstGeom prst="rect">
            <a:avLst/>
          </a:prstGeom>
          <a:solidFill>
            <a:schemeClr val="lt1"/>
          </a:solidFill>
          <a:ln cap="rnd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07" name="Google Shape;207;p6"/>
          <p:cNvSpPr txBox="1"/>
          <p:nvPr/>
        </p:nvSpPr>
        <p:spPr>
          <a:xfrm>
            <a:off x="2113725" y="4678808"/>
            <a:ext cx="1683026" cy="3677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Receive()</a:t>
            </a:r>
            <a:endParaRPr/>
          </a:p>
        </p:txBody>
      </p:sp>
      <p:sp>
        <p:nvSpPr>
          <p:cNvPr id="208" name="Google Shape;208;p6"/>
          <p:cNvSpPr/>
          <p:nvPr/>
        </p:nvSpPr>
        <p:spPr>
          <a:xfrm>
            <a:off x="5565912" y="6100825"/>
            <a:ext cx="1749287" cy="450575"/>
          </a:xfrm>
          <a:prstGeom prst="rect">
            <a:avLst/>
          </a:prstGeom>
          <a:solidFill>
            <a:schemeClr val="lt1"/>
          </a:solidFill>
          <a:ln cap="rnd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09" name="Google Shape;209;p6"/>
          <p:cNvSpPr txBox="1"/>
          <p:nvPr/>
        </p:nvSpPr>
        <p:spPr>
          <a:xfrm>
            <a:off x="5565912" y="6109542"/>
            <a:ext cx="1683026" cy="3677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Door status()</a:t>
            </a:r>
            <a:endParaRPr/>
          </a:p>
        </p:txBody>
      </p:sp>
      <p:sp>
        <p:nvSpPr>
          <p:cNvPr id="210" name="Google Shape;210;p6"/>
          <p:cNvSpPr/>
          <p:nvPr/>
        </p:nvSpPr>
        <p:spPr>
          <a:xfrm>
            <a:off x="9263266" y="6184187"/>
            <a:ext cx="1749287" cy="697686"/>
          </a:xfrm>
          <a:prstGeom prst="rect">
            <a:avLst/>
          </a:prstGeom>
          <a:solidFill>
            <a:schemeClr val="lt1"/>
          </a:solidFill>
          <a:ln cap="rnd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11" name="Google Shape;211;p6"/>
          <p:cNvSpPr txBox="1"/>
          <p:nvPr/>
        </p:nvSpPr>
        <p:spPr>
          <a:xfrm>
            <a:off x="9296397" y="6228234"/>
            <a:ext cx="168302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Key Validation()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212" name="Google Shape;212;p6"/>
          <p:cNvCxnSpPr/>
          <p:nvPr/>
        </p:nvCxnSpPr>
        <p:spPr>
          <a:xfrm>
            <a:off x="2743200" y="3654287"/>
            <a:ext cx="0" cy="973166"/>
          </a:xfrm>
          <a:prstGeom prst="straightConnector1">
            <a:avLst/>
          </a:prstGeom>
          <a:noFill/>
          <a:ln cap="rnd" cmpd="sng" w="158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3" name="Google Shape;213;p6"/>
          <p:cNvCxnSpPr/>
          <p:nvPr/>
        </p:nvCxnSpPr>
        <p:spPr>
          <a:xfrm>
            <a:off x="2743200" y="5078028"/>
            <a:ext cx="0" cy="1646766"/>
          </a:xfrm>
          <a:prstGeom prst="straightConnector1">
            <a:avLst/>
          </a:prstGeom>
          <a:noFill/>
          <a:ln cap="rnd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4" name="Google Shape;214;p6"/>
          <p:cNvCxnSpPr/>
          <p:nvPr/>
        </p:nvCxnSpPr>
        <p:spPr>
          <a:xfrm flipH="1">
            <a:off x="3796751" y="3411172"/>
            <a:ext cx="822874" cy="1"/>
          </a:xfrm>
          <a:prstGeom prst="straightConnector1">
            <a:avLst/>
          </a:prstGeom>
          <a:noFill/>
          <a:ln cap="rnd" cmpd="sng" w="158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5" name="Google Shape;215;p6"/>
          <p:cNvCxnSpPr/>
          <p:nvPr/>
        </p:nvCxnSpPr>
        <p:spPr>
          <a:xfrm>
            <a:off x="4619625" y="3411172"/>
            <a:ext cx="0" cy="2882243"/>
          </a:xfrm>
          <a:prstGeom prst="straightConnector1">
            <a:avLst/>
          </a:prstGeom>
          <a:noFill/>
          <a:ln cap="rnd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6" name="Google Shape;216;p6"/>
          <p:cNvCxnSpPr>
            <a:endCxn id="209" idx="1"/>
          </p:cNvCxnSpPr>
          <p:nvPr/>
        </p:nvCxnSpPr>
        <p:spPr>
          <a:xfrm>
            <a:off x="4619712" y="6293416"/>
            <a:ext cx="946200" cy="0"/>
          </a:xfrm>
          <a:prstGeom prst="straightConnector1">
            <a:avLst/>
          </a:prstGeom>
          <a:noFill/>
          <a:ln cap="rnd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7" name="Google Shape;217;p6"/>
          <p:cNvCxnSpPr/>
          <p:nvPr/>
        </p:nvCxnSpPr>
        <p:spPr>
          <a:xfrm>
            <a:off x="2743200" y="6724794"/>
            <a:ext cx="914400" cy="914400"/>
          </a:xfrm>
          <a:prstGeom prst="straightConnector1">
            <a:avLst/>
          </a:prstGeom>
          <a:noFill/>
          <a:ln cap="rnd" cmpd="sng" w="9525">
            <a:solidFill>
              <a:srgbClr val="ABD2F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8" name="Google Shape;218;p6"/>
          <p:cNvCxnSpPr/>
          <p:nvPr/>
        </p:nvCxnSpPr>
        <p:spPr>
          <a:xfrm>
            <a:off x="2743200" y="6724794"/>
            <a:ext cx="6520066" cy="0"/>
          </a:xfrm>
          <a:prstGeom prst="straightConnector1">
            <a:avLst/>
          </a:prstGeom>
          <a:noFill/>
          <a:ln cap="rnd" cmpd="sng" w="158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19" name="Google Shape;219;p6"/>
          <p:cNvSpPr/>
          <p:nvPr/>
        </p:nvSpPr>
        <p:spPr>
          <a:xfrm>
            <a:off x="9700726" y="2260857"/>
            <a:ext cx="1749287" cy="450575"/>
          </a:xfrm>
          <a:prstGeom prst="rect">
            <a:avLst/>
          </a:prstGeom>
          <a:solidFill>
            <a:schemeClr val="lt1"/>
          </a:solidFill>
          <a:ln cap="rnd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20" name="Google Shape;220;p6"/>
          <p:cNvSpPr txBox="1"/>
          <p:nvPr/>
        </p:nvSpPr>
        <p:spPr>
          <a:xfrm>
            <a:off x="10030650" y="2260857"/>
            <a:ext cx="1683026" cy="3677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Switch()</a:t>
            </a:r>
            <a:endParaRPr/>
          </a:p>
        </p:txBody>
      </p:sp>
      <p:cxnSp>
        <p:nvCxnSpPr>
          <p:cNvPr id="221" name="Google Shape;221;p6"/>
          <p:cNvCxnSpPr/>
          <p:nvPr/>
        </p:nvCxnSpPr>
        <p:spPr>
          <a:xfrm>
            <a:off x="10395758" y="2711432"/>
            <a:ext cx="0" cy="2913513"/>
          </a:xfrm>
          <a:prstGeom prst="straightConnector1">
            <a:avLst/>
          </a:prstGeom>
          <a:noFill/>
          <a:ln cap="rnd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2" name="Google Shape;222;p6"/>
          <p:cNvCxnSpPr/>
          <p:nvPr/>
        </p:nvCxnSpPr>
        <p:spPr>
          <a:xfrm rot="10800000">
            <a:off x="6447182" y="5652655"/>
            <a:ext cx="3971436" cy="0"/>
          </a:xfrm>
          <a:prstGeom prst="straightConnector1">
            <a:avLst/>
          </a:prstGeom>
          <a:noFill/>
          <a:ln cap="rnd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3" name="Google Shape;223;p6"/>
          <p:cNvCxnSpPr/>
          <p:nvPr/>
        </p:nvCxnSpPr>
        <p:spPr>
          <a:xfrm>
            <a:off x="6447182" y="5652655"/>
            <a:ext cx="0" cy="332510"/>
          </a:xfrm>
          <a:prstGeom prst="straightConnector1">
            <a:avLst/>
          </a:prstGeom>
          <a:noFill/>
          <a:ln cap="rnd" cmpd="sng" w="158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4" name="Google Shape;224;p6"/>
          <p:cNvCxnSpPr/>
          <p:nvPr/>
        </p:nvCxnSpPr>
        <p:spPr>
          <a:xfrm rot="10800000">
            <a:off x="3829881" y="2595772"/>
            <a:ext cx="1364971" cy="0"/>
          </a:xfrm>
          <a:prstGeom prst="straightConnector1">
            <a:avLst/>
          </a:prstGeom>
          <a:noFill/>
          <a:ln cap="rnd" cmpd="sng" w="1587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25" name="Google Shape;225;p6"/>
          <p:cNvCxnSpPr>
            <a:stCxn id="201" idx="2"/>
            <a:endCxn id="198" idx="0"/>
          </p:cNvCxnSpPr>
          <p:nvPr/>
        </p:nvCxnSpPr>
        <p:spPr>
          <a:xfrm>
            <a:off x="6447183" y="1805608"/>
            <a:ext cx="0" cy="790200"/>
          </a:xfrm>
          <a:prstGeom prst="straightConnector1">
            <a:avLst/>
          </a:prstGeom>
          <a:noFill/>
          <a:ln cap="rnd" cmpd="sng" w="1587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26" name="Google Shape;226;p6"/>
          <p:cNvCxnSpPr/>
          <p:nvPr/>
        </p:nvCxnSpPr>
        <p:spPr>
          <a:xfrm rot="10800000">
            <a:off x="9473938" y="4140870"/>
            <a:ext cx="0" cy="2043317"/>
          </a:xfrm>
          <a:prstGeom prst="straightConnector1">
            <a:avLst/>
          </a:prstGeom>
          <a:noFill/>
          <a:ln cap="rnd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7" name="Google Shape;227;p6"/>
          <p:cNvCxnSpPr/>
          <p:nvPr/>
        </p:nvCxnSpPr>
        <p:spPr>
          <a:xfrm rot="10800000">
            <a:off x="7699513" y="4168188"/>
            <a:ext cx="1764998" cy="0"/>
          </a:xfrm>
          <a:prstGeom prst="straightConnector1">
            <a:avLst/>
          </a:prstGeom>
          <a:noFill/>
          <a:ln cap="rnd" cmpd="sng" w="158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28" name="Google Shape;228;p6"/>
          <p:cNvSpPr/>
          <p:nvPr/>
        </p:nvSpPr>
        <p:spPr>
          <a:xfrm>
            <a:off x="6559522" y="2019834"/>
            <a:ext cx="410809" cy="374722"/>
          </a:xfrm>
          <a:prstGeom prst="ellipse">
            <a:avLst/>
          </a:prstGeom>
          <a:solidFill>
            <a:schemeClr val="accent1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229" name="Google Shape;229;p6"/>
          <p:cNvSpPr/>
          <p:nvPr/>
        </p:nvSpPr>
        <p:spPr>
          <a:xfrm>
            <a:off x="4318142" y="2162682"/>
            <a:ext cx="410809" cy="374722"/>
          </a:xfrm>
          <a:prstGeom prst="ellipse">
            <a:avLst/>
          </a:prstGeom>
          <a:solidFill>
            <a:schemeClr val="accent1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230" name="Google Shape;230;p6"/>
          <p:cNvSpPr/>
          <p:nvPr/>
        </p:nvSpPr>
        <p:spPr>
          <a:xfrm>
            <a:off x="2915480" y="3910967"/>
            <a:ext cx="410809" cy="374722"/>
          </a:xfrm>
          <a:prstGeom prst="ellipse">
            <a:avLst/>
          </a:prstGeom>
          <a:solidFill>
            <a:schemeClr val="accent1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7</a:t>
            </a:r>
            <a:endParaRPr/>
          </a:p>
        </p:txBody>
      </p:sp>
      <p:sp>
        <p:nvSpPr>
          <p:cNvPr id="231" name="Google Shape;231;p6"/>
          <p:cNvSpPr/>
          <p:nvPr/>
        </p:nvSpPr>
        <p:spPr>
          <a:xfrm>
            <a:off x="4115390" y="2883011"/>
            <a:ext cx="410809" cy="374722"/>
          </a:xfrm>
          <a:prstGeom prst="ellipse">
            <a:avLst/>
          </a:prstGeom>
          <a:solidFill>
            <a:schemeClr val="accent1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6</a:t>
            </a:r>
            <a:endParaRPr/>
          </a:p>
        </p:txBody>
      </p:sp>
      <p:sp>
        <p:nvSpPr>
          <p:cNvPr id="232" name="Google Shape;232;p6"/>
          <p:cNvSpPr/>
          <p:nvPr/>
        </p:nvSpPr>
        <p:spPr>
          <a:xfrm>
            <a:off x="5030387" y="5804160"/>
            <a:ext cx="410809" cy="374722"/>
          </a:xfrm>
          <a:prstGeom prst="ellipse">
            <a:avLst/>
          </a:prstGeom>
          <a:solidFill>
            <a:schemeClr val="accent1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5</a:t>
            </a:r>
            <a:endParaRPr/>
          </a:p>
        </p:txBody>
      </p:sp>
      <p:sp>
        <p:nvSpPr>
          <p:cNvPr id="233" name="Google Shape;233;p6"/>
          <p:cNvSpPr/>
          <p:nvPr/>
        </p:nvSpPr>
        <p:spPr>
          <a:xfrm>
            <a:off x="6635972" y="5680366"/>
            <a:ext cx="410809" cy="374722"/>
          </a:xfrm>
          <a:prstGeom prst="ellipse">
            <a:avLst/>
          </a:prstGeom>
          <a:solidFill>
            <a:schemeClr val="accent1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4</a:t>
            </a:r>
            <a:endParaRPr/>
          </a:p>
        </p:txBody>
      </p:sp>
      <p:sp>
        <p:nvSpPr>
          <p:cNvPr id="234" name="Google Shape;234;p6"/>
          <p:cNvSpPr/>
          <p:nvPr/>
        </p:nvSpPr>
        <p:spPr>
          <a:xfrm>
            <a:off x="8880292" y="2134353"/>
            <a:ext cx="410809" cy="374722"/>
          </a:xfrm>
          <a:prstGeom prst="ellipse">
            <a:avLst/>
          </a:prstGeom>
          <a:solidFill>
            <a:schemeClr val="accent1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3</a:t>
            </a:r>
            <a:endParaRPr/>
          </a:p>
        </p:txBody>
      </p:sp>
      <p:sp>
        <p:nvSpPr>
          <p:cNvPr id="235" name="Google Shape;235;p6"/>
          <p:cNvSpPr/>
          <p:nvPr/>
        </p:nvSpPr>
        <p:spPr>
          <a:xfrm>
            <a:off x="8376607" y="6241251"/>
            <a:ext cx="410809" cy="374722"/>
          </a:xfrm>
          <a:prstGeom prst="ellipse">
            <a:avLst/>
          </a:prstGeom>
          <a:solidFill>
            <a:schemeClr val="accent1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8</a:t>
            </a:r>
            <a:endParaRPr/>
          </a:p>
        </p:txBody>
      </p:sp>
      <p:cxnSp>
        <p:nvCxnSpPr>
          <p:cNvPr id="236" name="Google Shape;236;p6"/>
          <p:cNvCxnSpPr/>
          <p:nvPr/>
        </p:nvCxnSpPr>
        <p:spPr>
          <a:xfrm>
            <a:off x="7699513" y="2595772"/>
            <a:ext cx="2001213" cy="0"/>
          </a:xfrm>
          <a:prstGeom prst="straightConnector1">
            <a:avLst/>
          </a:prstGeom>
          <a:noFill/>
          <a:ln cap="rnd" cmpd="sng" w="158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37" name="Google Shape;237;p6"/>
          <p:cNvSpPr/>
          <p:nvPr/>
        </p:nvSpPr>
        <p:spPr>
          <a:xfrm>
            <a:off x="3240155" y="5909394"/>
            <a:ext cx="1749287" cy="450575"/>
          </a:xfrm>
          <a:prstGeom prst="rect">
            <a:avLst/>
          </a:prstGeom>
          <a:solidFill>
            <a:schemeClr val="lt1"/>
          </a:solidFill>
          <a:ln cap="rnd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38" name="Google Shape;238;p6"/>
          <p:cNvSpPr txBox="1"/>
          <p:nvPr/>
        </p:nvSpPr>
        <p:spPr>
          <a:xfrm>
            <a:off x="3279913" y="5960749"/>
            <a:ext cx="1683026" cy="3677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EEPROM()</a:t>
            </a:r>
            <a:endParaRPr/>
          </a:p>
        </p:txBody>
      </p:sp>
      <p:sp>
        <p:nvSpPr>
          <p:cNvPr id="239" name="Google Shape;239;p6"/>
          <p:cNvSpPr/>
          <p:nvPr/>
        </p:nvSpPr>
        <p:spPr>
          <a:xfrm>
            <a:off x="8023949" y="3705517"/>
            <a:ext cx="410809" cy="374722"/>
          </a:xfrm>
          <a:prstGeom prst="ellipse">
            <a:avLst/>
          </a:prstGeom>
          <a:solidFill>
            <a:schemeClr val="accent1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9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7"/>
          <p:cNvSpPr txBox="1"/>
          <p:nvPr>
            <p:ph type="title"/>
          </p:nvPr>
        </p:nvSpPr>
        <p:spPr>
          <a:xfrm>
            <a:off x="1484310" y="215265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Sequential Flow Chart</a:t>
            </a:r>
            <a:endParaRPr/>
          </a:p>
        </p:txBody>
      </p:sp>
      <p:sp>
        <p:nvSpPr>
          <p:cNvPr id="245" name="Google Shape;245;p7"/>
          <p:cNvSpPr/>
          <p:nvPr/>
        </p:nvSpPr>
        <p:spPr>
          <a:xfrm>
            <a:off x="5653562" y="3038474"/>
            <a:ext cx="1680210" cy="468630"/>
          </a:xfrm>
          <a:prstGeom prst="flowChartTerminator">
            <a:avLst/>
          </a:prstGeom>
          <a:solidFill>
            <a:schemeClr val="lt1"/>
          </a:solidFill>
          <a:ln cap="rnd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START</a:t>
            </a:r>
            <a:endParaRPr/>
          </a:p>
        </p:txBody>
      </p:sp>
      <p:sp>
        <p:nvSpPr>
          <p:cNvPr id="246" name="Google Shape;246;p7"/>
          <p:cNvSpPr/>
          <p:nvPr/>
        </p:nvSpPr>
        <p:spPr>
          <a:xfrm>
            <a:off x="5093492" y="4091940"/>
            <a:ext cx="2800350" cy="1062990"/>
          </a:xfrm>
          <a:prstGeom prst="flowChartProcess">
            <a:avLst/>
          </a:prstGeom>
          <a:solidFill>
            <a:schemeClr val="lt1"/>
          </a:solidFill>
          <a:ln cap="rnd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GIE = enable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PEIE = enable</a:t>
            </a:r>
            <a:endParaRPr/>
          </a:p>
        </p:txBody>
      </p:sp>
      <p:sp>
        <p:nvSpPr>
          <p:cNvPr id="247" name="Google Shape;247;p7"/>
          <p:cNvSpPr/>
          <p:nvPr/>
        </p:nvSpPr>
        <p:spPr>
          <a:xfrm>
            <a:off x="5653562" y="5766435"/>
            <a:ext cx="1680210" cy="468630"/>
          </a:xfrm>
          <a:prstGeom prst="flowChartTerminator">
            <a:avLst/>
          </a:prstGeom>
          <a:solidFill>
            <a:schemeClr val="lt1"/>
          </a:solidFill>
          <a:ln cap="rnd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STOP</a:t>
            </a:r>
            <a:endParaRPr/>
          </a:p>
        </p:txBody>
      </p:sp>
      <p:cxnSp>
        <p:nvCxnSpPr>
          <p:cNvPr id="248" name="Google Shape;248;p7"/>
          <p:cNvCxnSpPr>
            <a:stCxn id="245" idx="2"/>
            <a:endCxn id="246" idx="0"/>
          </p:cNvCxnSpPr>
          <p:nvPr/>
        </p:nvCxnSpPr>
        <p:spPr>
          <a:xfrm>
            <a:off x="6493667" y="3507104"/>
            <a:ext cx="0" cy="584700"/>
          </a:xfrm>
          <a:prstGeom prst="straightConnector1">
            <a:avLst/>
          </a:prstGeom>
          <a:solidFill>
            <a:schemeClr val="lt1"/>
          </a:solidFill>
          <a:ln cap="rnd" cmpd="sng" w="158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9" name="Google Shape;249;p7"/>
          <p:cNvCxnSpPr>
            <a:stCxn id="246" idx="2"/>
            <a:endCxn id="247" idx="0"/>
          </p:cNvCxnSpPr>
          <p:nvPr/>
        </p:nvCxnSpPr>
        <p:spPr>
          <a:xfrm>
            <a:off x="6493667" y="5154930"/>
            <a:ext cx="0" cy="611400"/>
          </a:xfrm>
          <a:prstGeom prst="straightConnector1">
            <a:avLst/>
          </a:prstGeom>
          <a:solidFill>
            <a:schemeClr val="lt1"/>
          </a:solidFill>
          <a:ln cap="rnd" cmpd="sng" w="158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50" name="Google Shape;250;p7"/>
          <p:cNvSpPr txBox="1"/>
          <p:nvPr/>
        </p:nvSpPr>
        <p:spPr>
          <a:xfrm>
            <a:off x="4160520" y="1967864"/>
            <a:ext cx="43662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System Initialization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8"/>
          <p:cNvSpPr/>
          <p:nvPr/>
        </p:nvSpPr>
        <p:spPr>
          <a:xfrm>
            <a:off x="5653562" y="1792604"/>
            <a:ext cx="1680210" cy="468630"/>
          </a:xfrm>
          <a:prstGeom prst="flowChartTerminator">
            <a:avLst/>
          </a:prstGeom>
          <a:solidFill>
            <a:schemeClr val="lt1"/>
          </a:solidFill>
          <a:ln cap="rnd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START</a:t>
            </a:r>
            <a:endParaRPr/>
          </a:p>
        </p:txBody>
      </p:sp>
      <p:sp>
        <p:nvSpPr>
          <p:cNvPr id="256" name="Google Shape;256;p8"/>
          <p:cNvSpPr/>
          <p:nvPr/>
        </p:nvSpPr>
        <p:spPr>
          <a:xfrm>
            <a:off x="5093492" y="2846069"/>
            <a:ext cx="2800350" cy="1988821"/>
          </a:xfrm>
          <a:prstGeom prst="flowChartProcess">
            <a:avLst/>
          </a:prstGeom>
          <a:solidFill>
            <a:schemeClr val="lt1"/>
          </a:solidFill>
          <a:ln cap="rnd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RB3=enable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RB2=disable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CANCON=Config mode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 Baud rate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Enable Drive High bit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CANCON=Normal mode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8"/>
          <p:cNvSpPr/>
          <p:nvPr/>
        </p:nvSpPr>
        <p:spPr>
          <a:xfrm>
            <a:off x="5653562" y="5412105"/>
            <a:ext cx="1680210" cy="468630"/>
          </a:xfrm>
          <a:prstGeom prst="flowChartTerminator">
            <a:avLst/>
          </a:prstGeom>
          <a:solidFill>
            <a:schemeClr val="lt1"/>
          </a:solidFill>
          <a:ln cap="rnd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STOP</a:t>
            </a:r>
            <a:endParaRPr/>
          </a:p>
        </p:txBody>
      </p:sp>
      <p:cxnSp>
        <p:nvCxnSpPr>
          <p:cNvPr id="258" name="Google Shape;258;p8"/>
          <p:cNvCxnSpPr>
            <a:stCxn id="255" idx="2"/>
            <a:endCxn id="256" idx="0"/>
          </p:cNvCxnSpPr>
          <p:nvPr/>
        </p:nvCxnSpPr>
        <p:spPr>
          <a:xfrm>
            <a:off x="6493667" y="2261234"/>
            <a:ext cx="0" cy="584700"/>
          </a:xfrm>
          <a:prstGeom prst="straightConnector1">
            <a:avLst/>
          </a:prstGeom>
          <a:solidFill>
            <a:schemeClr val="lt1"/>
          </a:solidFill>
          <a:ln cap="rnd" cmpd="sng" w="158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9" name="Google Shape;259;p8"/>
          <p:cNvCxnSpPr>
            <a:endCxn id="257" idx="0"/>
          </p:cNvCxnSpPr>
          <p:nvPr/>
        </p:nvCxnSpPr>
        <p:spPr>
          <a:xfrm>
            <a:off x="6493667" y="4834905"/>
            <a:ext cx="0" cy="577200"/>
          </a:xfrm>
          <a:prstGeom prst="straightConnector1">
            <a:avLst/>
          </a:prstGeom>
          <a:solidFill>
            <a:schemeClr val="lt1"/>
          </a:solidFill>
          <a:ln cap="rnd" cmpd="sng" w="158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60" name="Google Shape;260;p8"/>
          <p:cNvSpPr txBox="1"/>
          <p:nvPr/>
        </p:nvSpPr>
        <p:spPr>
          <a:xfrm>
            <a:off x="4320540" y="1017270"/>
            <a:ext cx="416052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Baud rate function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9"/>
          <p:cNvSpPr/>
          <p:nvPr/>
        </p:nvSpPr>
        <p:spPr>
          <a:xfrm>
            <a:off x="5653562" y="1495424"/>
            <a:ext cx="1680210" cy="468630"/>
          </a:xfrm>
          <a:prstGeom prst="flowChartTerminator">
            <a:avLst/>
          </a:prstGeom>
          <a:solidFill>
            <a:schemeClr val="lt1"/>
          </a:solidFill>
          <a:ln cap="rnd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START</a:t>
            </a:r>
            <a:endParaRPr/>
          </a:p>
        </p:txBody>
      </p:sp>
      <p:sp>
        <p:nvSpPr>
          <p:cNvPr id="266" name="Google Shape;266;p9"/>
          <p:cNvSpPr/>
          <p:nvPr/>
        </p:nvSpPr>
        <p:spPr>
          <a:xfrm>
            <a:off x="5676422" y="5114925"/>
            <a:ext cx="1680210" cy="468630"/>
          </a:xfrm>
          <a:prstGeom prst="flowChartTerminator">
            <a:avLst/>
          </a:prstGeom>
          <a:solidFill>
            <a:schemeClr val="lt1"/>
          </a:solidFill>
          <a:ln cap="rnd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STOP</a:t>
            </a:r>
            <a:endParaRPr/>
          </a:p>
        </p:txBody>
      </p:sp>
      <p:cxnSp>
        <p:nvCxnSpPr>
          <p:cNvPr id="267" name="Google Shape;267;p9"/>
          <p:cNvCxnSpPr>
            <a:stCxn id="265" idx="2"/>
          </p:cNvCxnSpPr>
          <p:nvPr/>
        </p:nvCxnSpPr>
        <p:spPr>
          <a:xfrm>
            <a:off x="6493667" y="1964054"/>
            <a:ext cx="0" cy="584700"/>
          </a:xfrm>
          <a:prstGeom prst="straightConnector1">
            <a:avLst/>
          </a:prstGeom>
          <a:solidFill>
            <a:schemeClr val="lt1"/>
          </a:solidFill>
          <a:ln cap="rnd" cmpd="sng" w="158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68" name="Google Shape;268;p9"/>
          <p:cNvCxnSpPr>
            <a:endCxn id="266" idx="0"/>
          </p:cNvCxnSpPr>
          <p:nvPr/>
        </p:nvCxnSpPr>
        <p:spPr>
          <a:xfrm>
            <a:off x="6516527" y="4354725"/>
            <a:ext cx="0" cy="760200"/>
          </a:xfrm>
          <a:prstGeom prst="straightConnector1">
            <a:avLst/>
          </a:prstGeom>
          <a:solidFill>
            <a:schemeClr val="lt1"/>
          </a:solidFill>
          <a:ln cap="rnd" cmpd="sng" w="158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69" name="Google Shape;269;p9"/>
          <p:cNvSpPr/>
          <p:nvPr/>
        </p:nvSpPr>
        <p:spPr>
          <a:xfrm>
            <a:off x="5493542" y="2548890"/>
            <a:ext cx="2015968" cy="617221"/>
          </a:xfrm>
          <a:prstGeom prst="flowChartProcess">
            <a:avLst/>
          </a:prstGeom>
          <a:solidFill>
            <a:schemeClr val="lt1"/>
          </a:solidFill>
          <a:ln cap="rnd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Initialize port</a:t>
            </a:r>
            <a:endParaRPr/>
          </a:p>
        </p:txBody>
      </p:sp>
      <p:sp>
        <p:nvSpPr>
          <p:cNvPr id="270" name="Google Shape;270;p9"/>
          <p:cNvSpPr/>
          <p:nvPr/>
        </p:nvSpPr>
        <p:spPr>
          <a:xfrm>
            <a:off x="5438537" y="3575683"/>
            <a:ext cx="2148840" cy="817245"/>
          </a:xfrm>
          <a:prstGeom prst="flowChartDecision">
            <a:avLst/>
          </a:prstGeom>
          <a:solidFill>
            <a:schemeClr val="lt1"/>
          </a:solidFill>
          <a:ln cap="rnd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Switch</a:t>
            </a:r>
            <a:endParaRPr/>
          </a:p>
        </p:txBody>
      </p:sp>
      <p:sp>
        <p:nvSpPr>
          <p:cNvPr id="271" name="Google Shape;271;p9"/>
          <p:cNvSpPr/>
          <p:nvPr/>
        </p:nvSpPr>
        <p:spPr>
          <a:xfrm>
            <a:off x="9212580" y="3726180"/>
            <a:ext cx="2148840" cy="537210"/>
          </a:xfrm>
          <a:prstGeom prst="flowChartProcess">
            <a:avLst/>
          </a:prstGeom>
          <a:solidFill>
            <a:schemeClr val="lt1"/>
          </a:solidFill>
          <a:ln cap="rnd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Door is open</a:t>
            </a:r>
            <a:endParaRPr/>
          </a:p>
        </p:txBody>
      </p:sp>
      <p:sp>
        <p:nvSpPr>
          <p:cNvPr id="272" name="Google Shape;272;p9"/>
          <p:cNvSpPr/>
          <p:nvPr/>
        </p:nvSpPr>
        <p:spPr>
          <a:xfrm>
            <a:off x="1421130" y="3726180"/>
            <a:ext cx="2148840" cy="537210"/>
          </a:xfrm>
          <a:prstGeom prst="flowChartProcess">
            <a:avLst/>
          </a:prstGeom>
          <a:solidFill>
            <a:schemeClr val="lt1"/>
          </a:solidFill>
          <a:ln cap="rnd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Door is closed</a:t>
            </a:r>
            <a:endParaRPr/>
          </a:p>
        </p:txBody>
      </p:sp>
      <p:sp>
        <p:nvSpPr>
          <p:cNvPr id="273" name="Google Shape;273;p9"/>
          <p:cNvSpPr txBox="1"/>
          <p:nvPr/>
        </p:nvSpPr>
        <p:spPr>
          <a:xfrm>
            <a:off x="3718333" y="3485911"/>
            <a:ext cx="15237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 not pressed</a:t>
            </a:r>
            <a:endParaRPr/>
          </a:p>
        </p:txBody>
      </p:sp>
      <p:sp>
        <p:nvSpPr>
          <p:cNvPr id="274" name="Google Shape;274;p9"/>
          <p:cNvSpPr txBox="1"/>
          <p:nvPr/>
        </p:nvSpPr>
        <p:spPr>
          <a:xfrm>
            <a:off x="7638102" y="3485911"/>
            <a:ext cx="15237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 pressed</a:t>
            </a:r>
            <a:endParaRPr/>
          </a:p>
        </p:txBody>
      </p:sp>
      <p:cxnSp>
        <p:nvCxnSpPr>
          <p:cNvPr id="275" name="Google Shape;275;p9"/>
          <p:cNvCxnSpPr>
            <a:stCxn id="269" idx="2"/>
            <a:endCxn id="270" idx="0"/>
          </p:cNvCxnSpPr>
          <p:nvPr/>
        </p:nvCxnSpPr>
        <p:spPr>
          <a:xfrm>
            <a:off x="6501526" y="3166111"/>
            <a:ext cx="11400" cy="409500"/>
          </a:xfrm>
          <a:prstGeom prst="straightConnector1">
            <a:avLst/>
          </a:prstGeom>
          <a:noFill/>
          <a:ln cap="rnd" cmpd="sng" w="158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76" name="Google Shape;276;p9"/>
          <p:cNvCxnSpPr>
            <a:stCxn id="270" idx="1"/>
            <a:endCxn id="272" idx="3"/>
          </p:cNvCxnSpPr>
          <p:nvPr/>
        </p:nvCxnSpPr>
        <p:spPr>
          <a:xfrm flipH="1">
            <a:off x="3569837" y="3984306"/>
            <a:ext cx="1868700" cy="10500"/>
          </a:xfrm>
          <a:prstGeom prst="straightConnector1">
            <a:avLst/>
          </a:prstGeom>
          <a:noFill/>
          <a:ln cap="rnd" cmpd="sng" w="158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77" name="Google Shape;277;p9"/>
          <p:cNvCxnSpPr>
            <a:stCxn id="270" idx="3"/>
            <a:endCxn id="271" idx="1"/>
          </p:cNvCxnSpPr>
          <p:nvPr/>
        </p:nvCxnSpPr>
        <p:spPr>
          <a:xfrm>
            <a:off x="7587377" y="3984306"/>
            <a:ext cx="1625100" cy="10500"/>
          </a:xfrm>
          <a:prstGeom prst="straightConnector1">
            <a:avLst/>
          </a:prstGeom>
          <a:noFill/>
          <a:ln cap="rnd" cmpd="sng" w="158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78" name="Google Shape;278;p9"/>
          <p:cNvCxnSpPr>
            <a:stCxn id="272" idx="2"/>
            <a:endCxn id="266" idx="1"/>
          </p:cNvCxnSpPr>
          <p:nvPr/>
        </p:nvCxnSpPr>
        <p:spPr>
          <a:xfrm flipH="1" rot="-5400000">
            <a:off x="3543000" y="3215940"/>
            <a:ext cx="1086000" cy="3180900"/>
          </a:xfrm>
          <a:prstGeom prst="bentConnector2">
            <a:avLst/>
          </a:prstGeom>
          <a:noFill/>
          <a:ln cap="rnd" cmpd="sng" w="158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79" name="Google Shape;279;p9"/>
          <p:cNvCxnSpPr/>
          <p:nvPr/>
        </p:nvCxnSpPr>
        <p:spPr>
          <a:xfrm flipH="1">
            <a:off x="7356780" y="4274819"/>
            <a:ext cx="2732100" cy="1086000"/>
          </a:xfrm>
          <a:prstGeom prst="bentConnector3">
            <a:avLst>
              <a:gd fmla="val -619" name="adj1"/>
            </a:avLst>
          </a:prstGeom>
          <a:noFill/>
          <a:ln cap="rnd" cmpd="sng" w="158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80" name="Google Shape;280;p9"/>
          <p:cNvSpPr txBox="1"/>
          <p:nvPr/>
        </p:nvSpPr>
        <p:spPr>
          <a:xfrm>
            <a:off x="4434840" y="391477"/>
            <a:ext cx="40005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Switch function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llax">
  <a:themeElements>
    <a:clrScheme name="Parallax">
      <a:dk1>
        <a:srgbClr val="000000"/>
      </a:dk1>
      <a:lt1>
        <a:srgbClr val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2022-10-07T04:43:29Z</dcterms:created>
  <dc:creator>lenovo</dc:creator>
</cp:coreProperties>
</file>