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mdevskp/corona-virus-rep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642" y="1573968"/>
            <a:ext cx="7345179" cy="1409076"/>
          </a:xfrm>
        </p:spPr>
        <p:txBody>
          <a:bodyPr/>
          <a:lstStyle/>
          <a:p>
            <a:r>
              <a:rPr lang="en-US" sz="4400" b="1" dirty="0"/>
              <a:t>SANUSI YUSUF </a:t>
            </a:r>
            <a:r>
              <a:rPr lang="en-US" sz="4400" b="1" dirty="0" smtClean="0"/>
              <a:t>OLADIPUPO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7642" y="3177916"/>
            <a:ext cx="7450876" cy="2293494"/>
          </a:xfrm>
        </p:spPr>
        <p:txBody>
          <a:bodyPr>
            <a:normAutofit/>
          </a:bodyPr>
          <a:lstStyle/>
          <a:p>
            <a:r>
              <a:rPr lang="en-US" sz="2400" b="1" dirty="0"/>
              <a:t>FE/23/61865754</a:t>
            </a:r>
            <a:endParaRPr lang="en-US" sz="2400" dirty="0"/>
          </a:p>
          <a:p>
            <a:r>
              <a:rPr lang="en-US" sz="2400" b="1" dirty="0"/>
              <a:t>COHORT </a:t>
            </a:r>
            <a:r>
              <a:rPr lang="en-US" sz="2400" b="1" dirty="0" smtClean="0"/>
              <a:t>2</a:t>
            </a:r>
          </a:p>
          <a:p>
            <a:r>
              <a:rPr lang="en-US" sz="2400" b="1" dirty="0"/>
              <a:t>Capstone Project</a:t>
            </a:r>
            <a:endParaRPr lang="en-US" sz="2400" dirty="0"/>
          </a:p>
          <a:p>
            <a:r>
              <a:rPr lang="en-US" sz="2400" b="1" dirty="0"/>
              <a:t>Predictive Modelling for COVID-19 in Public Health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79292"/>
            <a:ext cx="9601196" cy="9143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93691"/>
            <a:ext cx="9601196" cy="403235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Introduction.</a:t>
            </a:r>
            <a:endParaRPr lang="en-US" dirty="0"/>
          </a:p>
          <a:p>
            <a:pPr lvl="0"/>
            <a:r>
              <a:rPr lang="en-US" dirty="0"/>
              <a:t>Exploratory Data Analysis (EDA).</a:t>
            </a:r>
          </a:p>
          <a:p>
            <a:pPr lvl="0"/>
            <a:r>
              <a:rPr lang="en-US" dirty="0"/>
              <a:t>Model Selection and Training.</a:t>
            </a:r>
          </a:p>
          <a:p>
            <a:pPr lvl="0"/>
            <a:r>
              <a:rPr lang="en-US" dirty="0" smtClean="0"/>
              <a:t>Conclusion </a:t>
            </a:r>
            <a:r>
              <a:rPr lang="en-US" dirty="0"/>
              <a:t>and Recommendations.</a:t>
            </a:r>
          </a:p>
          <a:p>
            <a:pPr lvl="0"/>
            <a:r>
              <a:rPr lang="en-US" dirty="0"/>
              <a:t>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Overview</a:t>
            </a:r>
          </a:p>
          <a:p>
            <a:r>
              <a:rPr lang="en-US" dirty="0" smtClean="0"/>
              <a:t>Covid-19 data from </a:t>
            </a:r>
            <a:r>
              <a:rPr lang="en-US" dirty="0" err="1" smtClean="0"/>
              <a:t>kaggle</a:t>
            </a:r>
            <a:r>
              <a:rPr lang="en-US" dirty="0" smtClean="0"/>
              <a:t> was analyzed, and used to build a model to predict new cases or occurrence.</a:t>
            </a:r>
          </a:p>
          <a:p>
            <a:endParaRPr lang="en-US" dirty="0"/>
          </a:p>
          <a:p>
            <a:r>
              <a:rPr lang="en-US" dirty="0" smtClean="0"/>
              <a:t>Data consisted of 10 columns, no missing data, or duplicates.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r>
              <a:rPr lang="en-US" b="1" dirty="0" smtClean="0"/>
              <a:t>(2/2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converted to </a:t>
            </a:r>
            <a:r>
              <a:rPr lang="en-US" dirty="0" err="1" smtClean="0"/>
              <a:t>Datetime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Data normalize to 0 to 1.</a:t>
            </a:r>
          </a:p>
          <a:p>
            <a:endParaRPr lang="en-US" dirty="0"/>
          </a:p>
          <a:p>
            <a:r>
              <a:rPr lang="en-US" dirty="0" smtClean="0"/>
              <a:t>Categorical data converted to numeric values using </a:t>
            </a:r>
            <a:r>
              <a:rPr lang="en-US" dirty="0" err="1" smtClean="0"/>
              <a:t>Labelencoder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5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Bar charts showed categorical data frequencies.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Scatter plots made possible correlations visible.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Heat map used to visualize before and after removal of irrelevant columns for modeling.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SELECTION AND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series </a:t>
            </a:r>
            <a:r>
              <a:rPr lang="en-US" dirty="0" smtClean="0"/>
              <a:t>model.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Auto-Regressive Integrated Moving Average also known as </a:t>
            </a:r>
            <a:r>
              <a:rPr lang="en-US" dirty="0" smtClean="0"/>
              <a:t>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41" y="982132"/>
            <a:ext cx="10193311" cy="1303867"/>
          </a:xfrm>
        </p:spPr>
        <p:txBody>
          <a:bodyPr>
            <a:normAutofit/>
          </a:bodyPr>
          <a:lstStyle/>
          <a:p>
            <a:r>
              <a:rPr lang="en-US" sz="3600" b="1" dirty="0"/>
              <a:t>CONCLUSION AND RECOMMENDATIONS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/>
              <a:t>The model can quickly alert the organization about any possible future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www.kaggle.com/datasets/imdevskp/corona-virus-report</a:t>
            </a:r>
            <a:r>
              <a:rPr lang="en-US" u="sn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169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SANUSI YUSUF OLADIPUPO</vt:lpstr>
      <vt:lpstr>CONTENT </vt:lpstr>
      <vt:lpstr>INTRODUCTION (1/2)</vt:lpstr>
      <vt:lpstr>INTRODUCTION (2/2)</vt:lpstr>
      <vt:lpstr>EXPLORATORY DATA ANALYSIS (EDA)</vt:lpstr>
      <vt:lpstr>MODEL SELECTION AND TRAINING</vt:lpstr>
      <vt:lpstr>CONCLUSION AND 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SANUSI YUSUF OLADIPUPO</dc:title>
  <dc:creator>user</dc:creator>
  <cp:lastModifiedBy>user</cp:lastModifiedBy>
  <cp:revision>4</cp:revision>
  <dcterms:created xsi:type="dcterms:W3CDTF">2024-11-24T13:14:18Z</dcterms:created>
  <dcterms:modified xsi:type="dcterms:W3CDTF">2024-11-24T14:01:24Z</dcterms:modified>
</cp:coreProperties>
</file>