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4" y="6093228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파워포인트 제작자 암살하는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하누리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의문모를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문을 열어본다</a:t>
            </a:r>
            <a:r>
              <a:rPr lang="en-US" altLang="ko-KR" sz="2800" dirty="0">
                <a:hlinkClick r:id="rId5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시작했나보다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새몸에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적응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하는것은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의문모를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실험을 당해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인간이였던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모를 누군가가 수인이 되어 이곳저곳을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탐색하려나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마린이였다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246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Do Hyeon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10</cp:revision>
  <dcterms:created xsi:type="dcterms:W3CDTF">2023-07-30T09:26:06Z</dcterms:created>
  <dcterms:modified xsi:type="dcterms:W3CDTF">2023-07-30T10:58:11Z</dcterms:modified>
</cp:coreProperties>
</file>