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3" r:id="rId14"/>
    <p:sldId id="274" r:id="rId15"/>
    <p:sldId id="276" r:id="rId16"/>
    <p:sldId id="275" r:id="rId17"/>
    <p:sldId id="260" r:id="rId18"/>
    <p:sldId id="261" r:id="rId19"/>
    <p:sldId id="263" r:id="rId20"/>
    <p:sldId id="269" r:id="rId21"/>
    <p:sldId id="272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9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6ECB-7A73-4625-802F-A1E26D38EAC6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84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slide" Target="slide20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14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2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umb_3_dow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 실험실 탈출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335" y="5861089"/>
            <a:ext cx="4527665" cy="76477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파워포인트 제작자 암살하는 </a:t>
            </a:r>
            <a:r>
              <a:rPr lang="ko-KR" alt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원작자 </a:t>
            </a:r>
            <a:r>
              <a:rPr lang="ko-KR" alt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미드나잇</a:t>
            </a: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 마린</a:t>
            </a:r>
            <a:endParaRPr lang="ko-KR" altLang="en-US" dirty="0">
              <a:solidFill>
                <a:schemeClr val="bg1">
                  <a:lumMod val="65000"/>
                  <a:lumOff val="35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24" y="5702530"/>
            <a:ext cx="3642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주의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Do </a:t>
            </a:r>
            <a:r>
              <a:rPr lang="en-US" altLang="ko-KR" dirty="0" err="1" smtClean="0">
                <a:latin typeface="Do Hyeon" pitchFamily="2" charset="-127"/>
                <a:ea typeface="Do Hyeon" pitchFamily="2" charset="-127"/>
              </a:rPr>
              <a:t>Hyeon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폰트를 다운로드 해주세요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 차이로 잘 안보일 수 있습니다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3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2133" y="74543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이제 어디로 갈까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133" y="1213871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4" action="ppaction://hlinksldjump"/>
              </a:rPr>
              <a:t>클랜을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만든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133" y="1537036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마린이랑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같이 계속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논다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0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652" y="4771505"/>
            <a:ext cx="6791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당신과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마린은 </a:t>
            </a:r>
            <a:r>
              <a:rPr lang="en-US" altLang="ko-KR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aqm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클랜을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세우고 다른 수인들을 찾으러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갔다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위에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실험실 위에는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A563-cba-060axse rise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라는 글귀가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보였다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일종의 실험실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공간 영역을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뜻하는듯 하다 거기서 무슨 문이 열리더니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어떤 고양이 수인을 만나게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그의 이름은 </a:t>
            </a:r>
            <a:r>
              <a:rPr lang="ko-KR" alt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이디스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실험에 수인이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된 듯하다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하지만 정확한 건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우리들의 기억이 알려주겠지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8648" y="3158217"/>
            <a:ext cx="140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38902" y="613942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7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4720" y="518714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대화하기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5101" y="518714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  <a:hlinkClick r:id="rId6" action="ppaction://hlinksldjump"/>
              </a:rPr>
              <a:t>2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지나치기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74156" y="31666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</a:t>
            </a:r>
          </a:p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7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66" y="594052"/>
            <a:ext cx="6873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우리둘이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만든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마음에 들었고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무척이나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재미있는 모험이 시작 되는 듯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9324" y="87105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2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14" y="0"/>
            <a:ext cx="7329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우리 수인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클랜에는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총 나 포함해서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명이나 들어왔다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더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모아야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할텐데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다른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곳을 둘러 보았다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</a:p>
          <a:p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다른곳은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총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곳이나 더 있었는데 그중 어디를 가야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얻을 수 있을까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914" y="1348722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A104-aqqu56487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1879" y="13487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2. Cbaldd-201239422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4037" y="1348722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  <a:hlinkClick r:id="rId7" action="ppaction://hlinksldjump"/>
              </a:rPr>
              <a:t>3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. 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7" action="ppaction://hlinksldjump"/>
              </a:rPr>
              <a:t>글귀가 발톱으로 인하여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7" action="ppaction://hlinksldjump"/>
              </a:rPr>
              <a:t>지워져있다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7" action="ppaction://hlinksldjump"/>
              </a:rPr>
              <a:t>.)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umb_3_dow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32" y="1904999"/>
            <a:ext cx="1778638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550" y="156684"/>
            <a:ext cx="9523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그도 역시 마찬가지로 실험으로 인해 수인이 된 듯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해보인다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이야기를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들어보니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웨이르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궤이트아몰이고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한 때 제일 잘나갔던 스페인 가수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였다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팬이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많았다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하지만 스페인에도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어떤 이상한 사람이 납치 하더니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그런 꼴이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되었다고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왠 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모르지만 불쌍해 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이디스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처럼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좋다며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 하게 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5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8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H="1">
            <a:off x="12468224" y="2565400"/>
            <a:ext cx="723899" cy="1325563"/>
          </a:xfrm>
        </p:spPr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</p:spPr>
      </p:pic>
      <p:sp>
        <p:nvSpPr>
          <p:cNvPr id="5" name="TextBox 4"/>
          <p:cNvSpPr txBox="1"/>
          <p:nvPr/>
        </p:nvSpPr>
        <p:spPr>
          <a:xfrm>
            <a:off x="124292" y="2044005"/>
            <a:ext cx="7633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당신은 플라스틱 연구 기구를 만져서 감염이 되었다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.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Bad ending 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마린 바이러스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933" y="6095999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1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06" y="1873934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2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수인에게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엑조드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파이어를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당해 죽었습니다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266" y="6104466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2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2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0"/>
            <a:ext cx="621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988"/>
            <a:ext cx="388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3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길을 지나가다 연구원에게 붙잡혀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전기 충격으로 심장마비를 당했다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2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2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15" y="0"/>
            <a:ext cx="754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96949" y="1644969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…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69" y="3880759"/>
            <a:ext cx="432262" cy="241069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79"/>
            <a:ext cx="12192000" cy="7046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3829" y="0"/>
            <a:ext cx="1185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어느 한 실험실에 실험 포드에 갇혀 실험을 받았다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아까 쨍그랑 소리가 깊게 귓가에 남아돈다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의문모를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실험이 수인 실험이란 것을 알았다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싫어하는 것을 알지만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실험을 하는 연구원들은 그런 약점들을 상대로 수인들을 만들어서 테스트를 하는 것 같았다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그리 당신의 마음은 썩 좋지 않다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79" y="1422401"/>
            <a:ext cx="10676359" cy="5978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353" y="945347"/>
            <a:ext cx="2457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  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문을 열어본다</a:t>
            </a:r>
            <a:r>
              <a:rPr lang="en-US" altLang="ko-KR" sz="2800" dirty="0">
                <a:hlinkClick r:id="rId5" action="ppaction://hlinksldjump"/>
              </a:rPr>
              <a:t>.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76739" y="945346"/>
            <a:ext cx="368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주위를 살펴본다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.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339" y="-149629"/>
            <a:ext cx="11633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Do Hyeon" pitchFamily="2" charset="-127"/>
                <a:ea typeface="Do Hyeon" pitchFamily="2" charset="-127"/>
              </a:rPr>
              <a:t>Happy ending??</a:t>
            </a:r>
            <a:br>
              <a:rPr lang="en-US" altLang="ko-KR" sz="80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8000" dirty="0" smtClean="0">
                <a:latin typeface="Do Hyeon" pitchFamily="2" charset="-127"/>
                <a:ea typeface="Do Hyeon" pitchFamily="2" charset="-127"/>
              </a:rPr>
              <a:t>그렇게 </a:t>
            </a:r>
            <a:r>
              <a:rPr lang="ko-KR" altLang="en-US" sz="8000" dirty="0">
                <a:latin typeface="Do Hyeon" pitchFamily="2" charset="-127"/>
                <a:ea typeface="Do Hyeon" pitchFamily="2" charset="-127"/>
              </a:rPr>
              <a:t>둘은 늙어 죽었다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732896"/>
            <a:ext cx="4125104" cy="4125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4" y="0"/>
            <a:ext cx="620683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7652" y="1180407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4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화났는지 모르겠지만 무척이나 화가 나서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죽이려 달려갔다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97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627" y="0"/>
            <a:ext cx="7074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Bad ending 5</a:t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1</a:t>
            </a: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번째 방으로 들어갔는데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낭떠러지였는데 낭떠러지를 마린이 보다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실수로 주인공의 발이 미끄러져 낭떠러지로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떨어지고 말았다</a:t>
            </a:r>
            <a:endParaRPr lang="ko-KR" altLang="en-US" sz="3200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546"/>
            <a:ext cx="6429375" cy="4303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80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73050" y="365125"/>
            <a:ext cx="57150" cy="13255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03" y="828675"/>
            <a:ext cx="10647625" cy="5962650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165231" y="704575"/>
            <a:ext cx="11282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>
                <a:latin typeface="Do Hyeon" pitchFamily="2" charset="-127"/>
                <a:ea typeface="Do Hyeon" pitchFamily="2" charset="-127"/>
              </a:rPr>
              <a:t>주위에는 아무것도 없고 근처에 왠 플라스틱 비슷한 재질의 연구 기구가 있다 만져볼까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?</a:t>
            </a:r>
            <a:endParaRPr lang="en-US" altLang="ko-KR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791" y="1534582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2-1</a:t>
            </a:r>
          </a:p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만져본다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725" y="1534583"/>
            <a:ext cx="21034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2-2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만지지 않는다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6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734" y="374933"/>
            <a:ext cx="780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다른 곳은 이미 열려 있었다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당신보다 일찍 일어나 문을 열어 주위를 탐색하기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시작했나보다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새몸에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적응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하는것은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아직도 힘들었다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당신은 탐색하기위해 이곳 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돌아본다 그런데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앞에는 어떤 수인이 보였다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똑같이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의문모를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실험을 당해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인간이였던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모를 누군가가 수인이 되어 이곳저곳을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탐색하려나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보다 대화를 해볼까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215" y="2419004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대화를 해보자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9215" y="2825263"/>
            <a:ext cx="416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ㅈㄲ는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소리 동족같은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ㄱ소리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집어치워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당장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듀에르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카이시를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신청한다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6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636" y="382385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수인의 이름은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마린이였다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사람은 어떤 용무가 있는지 물어본다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8890" y="406849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그냥 지나가던 길이였다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890" y="3699163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 실험실을 탈출 하려고 했다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332" y="304800"/>
            <a:ext cx="1039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수인은 말했다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처음에 포드에서 깨어났다가 옷을 입고 탐색을 하기 시작했어 하지만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10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여년 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탈출할 방법을 찾지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못했지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동료가 생겼으니 걱정은 버려도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되겠네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그래서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어디로 탐색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해볼래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 왼쪽이 있어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"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마린은 당신의 동료가 되었다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)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7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0363" y="36576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그쪽에서는 의문을 모를 실험실 문이 있었다 그리 좋은 예감은 들지 않는데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열까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6538" y="296764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1.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상남자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 처럼 연다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5731" y="2967644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다시 돌아간다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09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73826"/>
            <a:ext cx="1007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문 안에는 파티장으로 보이는 것이 있었고 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호프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집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비슷하게 생겼다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술도 맛있어 보이는데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3710" y="8431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1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66" y="178554"/>
            <a:ext cx="1166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＂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야호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예전에 내가 바텐더를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했었어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수인 실험을 당한 이후로 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마셔봤어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...“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마린은 신난 듯이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와인을 잡고 얘기를 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그렇군요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그런데 여기는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뭐하는 곳 일까요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?“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몰라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근데 호프집 같긴 하다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왕년엔 나는 바텐더 일을 했지만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제대로 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만들어봤지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맨날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꾸증만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들었고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,"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수다는 계속됐다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그리고 나서 이야기도 끝나고 술도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 마셨다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26727" y="101580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5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554</Words>
  <Application>Microsoft Office PowerPoint</Application>
  <PresentationFormat>와이드스크린</PresentationFormat>
  <Paragraphs>72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Do Hyeon</vt:lpstr>
      <vt:lpstr>맑은 고딕</vt:lpstr>
      <vt:lpstr>Arial</vt:lpstr>
      <vt:lpstr>Calibri</vt:lpstr>
      <vt:lpstr>Calibri Light</vt:lpstr>
      <vt:lpstr>Office Theme</vt:lpstr>
      <vt:lpstr>수인 실험실 탈출</vt:lpstr>
      <vt:lpstr>…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수인 실험실 탈출</dc:title>
  <dc:creator>이지성</dc:creator>
  <cp:lastModifiedBy>하누리</cp:lastModifiedBy>
  <cp:revision>17</cp:revision>
  <dcterms:created xsi:type="dcterms:W3CDTF">2023-07-30T09:26:06Z</dcterms:created>
  <dcterms:modified xsi:type="dcterms:W3CDTF">2023-07-30T12:07:46Z</dcterms:modified>
</cp:coreProperties>
</file>