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3" r:id="rId14"/>
    <p:sldId id="274" r:id="rId15"/>
    <p:sldId id="276" r:id="rId16"/>
    <p:sldId id="275" r:id="rId17"/>
    <p:sldId id="278" r:id="rId18"/>
    <p:sldId id="280" r:id="rId19"/>
    <p:sldId id="281" r:id="rId20"/>
    <p:sldId id="282" r:id="rId21"/>
    <p:sldId id="283" r:id="rId22"/>
    <p:sldId id="260" r:id="rId23"/>
    <p:sldId id="261" r:id="rId24"/>
    <p:sldId id="263" r:id="rId25"/>
    <p:sldId id="269" r:id="rId26"/>
    <p:sldId id="272" r:id="rId27"/>
    <p:sldId id="277" r:id="rId28"/>
    <p:sldId id="279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87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899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51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36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765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3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9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55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00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35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76ECB-7A73-4625-802F-A1E26D38EAC6}" type="datetimeFigureOut">
              <a:rPr lang="ko-KR" altLang="en-US" smtClean="0"/>
              <a:t>2023-07-31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17158-1852-40A9-8F9C-72533716B8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1849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slide" Target="slide25.xml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audio" Target="../media/audio3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slide" Target="slide12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slide" Target="slide26.xml"/><Relationship Id="rId5" Type="http://schemas.openxmlformats.org/officeDocument/2006/relationships/slide" Target="slide1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slide" Target="slide14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10.jpg"/><Relationship Id="rId7" Type="http://schemas.openxmlformats.org/officeDocument/2006/relationships/slide" Target="slide15.xml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slide" Target="slide27.xml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audio" Target="../media/audio4.wav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1.jpeg"/><Relationship Id="rId7" Type="http://schemas.openxmlformats.org/officeDocument/2006/relationships/slide" Target="slide16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slide" Target="slide28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5" Type="http://schemas.openxmlformats.org/officeDocument/2006/relationships/slide" Target="slide28.xml"/><Relationship Id="rId4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image" Target="../media/image15.png"/><Relationship Id="rId7" Type="http://schemas.openxmlformats.org/officeDocument/2006/relationships/slide" Target="slide28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slide" Target="slide20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wav"/><Relationship Id="rId3" Type="http://schemas.openxmlformats.org/officeDocument/2006/relationships/image" Target="../media/image2.jpeg"/><Relationship Id="rId7" Type="http://schemas.openxmlformats.org/officeDocument/2006/relationships/slide" Target="slide3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5" Type="http://schemas.openxmlformats.org/officeDocument/2006/relationships/image" Target="../media/image3.png"/><Relationship Id="rId4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2.xml"/><Relationship Id="rId5" Type="http://schemas.openxmlformats.org/officeDocument/2006/relationships/audio" Target="../media/audio5.wav"/><Relationship Id="rId4" Type="http://schemas.openxmlformats.org/officeDocument/2006/relationships/slide" Target="slid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6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6.wav"/><Relationship Id="rId4" Type="http://schemas.openxmlformats.org/officeDocument/2006/relationships/image" Target="../media/image18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5.wav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audio" Target="../media/audio7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7.wav"/><Relationship Id="rId4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8.wav"/><Relationship Id="rId4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slide" Target="slide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23.xml"/><Relationship Id="rId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slide" Target="slide6.xml"/><Relationship Id="rId4" Type="http://schemas.openxmlformats.org/officeDocument/2006/relationships/slide" Target="slide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3.wav"/><Relationship Id="rId5" Type="http://schemas.openxmlformats.org/officeDocument/2006/relationships/slide" Target="slide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umb_3_dow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8258"/>
            <a:ext cx="12192000" cy="73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수인 실험실 탈출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64335" y="5861089"/>
            <a:ext cx="4527665" cy="764771"/>
          </a:xfrm>
        </p:spPr>
        <p:txBody>
          <a:bodyPr>
            <a:normAutofit/>
          </a:bodyPr>
          <a:lstStyle/>
          <a:p>
            <a:r>
              <a:rPr lang="ko-KR" alt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파워포인트 제작자 암살하는 </a:t>
            </a:r>
            <a:r>
              <a:rPr lang="ko-KR" alt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하누리</a:t>
            </a:r>
            <a:r>
              <a:rPr lang="en-US" altLang="ko-KR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원작자 </a:t>
            </a:r>
            <a:r>
              <a:rPr lang="ko-KR" altLang="en-US" dirty="0" err="1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미드나잇</a:t>
            </a:r>
            <a:r>
              <a:rPr lang="ko-KR" altLang="en-US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 마린</a:t>
            </a:r>
            <a:endParaRPr lang="ko-KR" altLang="en-US" dirty="0">
              <a:solidFill>
                <a:schemeClr val="bg1">
                  <a:lumMod val="65000"/>
                  <a:lumOff val="35000"/>
                </a:schemeClr>
              </a:solidFill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824" y="5702530"/>
            <a:ext cx="3642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주의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Do </a:t>
            </a:r>
            <a:r>
              <a:rPr lang="en-US" altLang="ko-KR" dirty="0" err="1" smtClean="0">
                <a:latin typeface="Do Hyeon" pitchFamily="2" charset="-127"/>
                <a:ea typeface="Do Hyeon" pitchFamily="2" charset="-127"/>
              </a:rPr>
              <a:t>Hyeon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폰트를 다운로드 해주세요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폰트 차이로 잘 안보일 수 있습니다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8354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82133" y="745435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이제 어디로 갈까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2133" y="1213871"/>
            <a:ext cx="2420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여기서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4" action="ppaction://hlinksldjump"/>
              </a:rPr>
              <a:t>클랜을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4" action="ppaction://hlinksldjump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만든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4" action="ppaction://hlinksldjump"/>
              </a:rPr>
              <a:t>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82133" y="1537036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2.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여기서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마린이랑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같이 계속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논다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07910" y="111988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스토리 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2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끝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809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10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11" y="2294313"/>
            <a:ext cx="919955" cy="181217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3652" y="4771505"/>
            <a:ext cx="6791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당신과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마린은 </a:t>
            </a:r>
            <a:r>
              <a:rPr lang="en-US" altLang="ko-KR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aqm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클랜을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세우고 다른 수인들을 찾으러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갔다</a:t>
            </a:r>
            <a:endParaRPr lang="en-US" altLang="ko-KR" dirty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위에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실험실 위에는 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A563-cba-060axse rise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라는 글귀가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보였다</a:t>
            </a:r>
            <a:endParaRPr lang="en-US" altLang="ko-KR" dirty="0" smtClean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일종의 실험실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공간 영역을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뜻하는듯 하다 거기서 무슨 문이 열리더니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어떤 고양이 수인을 만나게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되었다</a:t>
            </a:r>
            <a:endParaRPr lang="en-US" altLang="ko-KR" dirty="0" smtClean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그의 이름은 </a:t>
            </a:r>
            <a:r>
              <a:rPr lang="ko-KR" altLang="en-US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이디스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그 역시도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의문 모를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실험에 수인이 </a:t>
            </a:r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된 듯하다</a:t>
            </a:r>
            <a:endParaRPr lang="en-US" altLang="ko-KR" dirty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하지만 정확한 건 </a:t>
            </a:r>
            <a:r>
              <a:rPr lang="ko-KR" altLang="en-US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우리들의 기억이 알려주겠지</a:t>
            </a:r>
            <a:r>
              <a:rPr lang="en-US" altLang="ko-KR" dirty="0">
                <a:solidFill>
                  <a:schemeClr val="bg1">
                    <a:lumMod val="50000"/>
                    <a:lumOff val="50000"/>
                  </a:schemeClr>
                </a:solidFill>
                <a:latin typeface="Do Hyeon" pitchFamily="2" charset="-127"/>
                <a:ea typeface="Do Hyeon" pitchFamily="2" charset="-127"/>
              </a:rPr>
              <a:t>....</a:t>
            </a:r>
            <a:endParaRPr lang="ko-KR" altLang="en-US" dirty="0">
              <a:solidFill>
                <a:schemeClr val="bg1">
                  <a:lumMod val="50000"/>
                  <a:lumOff val="50000"/>
                </a:schemeClr>
              </a:solidFill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58648" y="3158217"/>
            <a:ext cx="14048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A563-cba-060axse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rise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838902" y="6139424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79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E1D93C5D2E04B30A.wav"/>
          </p:stSnd>
        </p:sndAc>
      </p:transition>
    </mc:Choice>
    <mc:Fallback xmlns="">
      <p:transition spd="slow">
        <p:fade/>
        <p:sndAc>
          <p:stSnd>
            <p:snd r:embed="rId7" name="99E1D93C5D2E04B30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10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811" y="2294313"/>
            <a:ext cx="919955" cy="18121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74720" y="5187142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대화하기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85101" y="518714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o Hyeon" pitchFamily="2" charset="-127"/>
                <a:ea typeface="Do Hyeon" pitchFamily="2" charset="-127"/>
                <a:hlinkClick r:id="rId6" action="ppaction://hlinksldjump"/>
              </a:rPr>
              <a:t>2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지나치기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9974156" y="316668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A563-cba-</a:t>
            </a:r>
          </a:p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060axse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rise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775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endSnd/>
        </p:sndAc>
      </p:transition>
    </mc:Choice>
    <mc:Fallback xmlns="">
      <p:transition spd="slow"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101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600" y="1995053"/>
            <a:ext cx="1882112" cy="3707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5266" y="594052"/>
            <a:ext cx="70439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그는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우리 둘이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만든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클랜이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마음에 들었고 그는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클랜에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참여하게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되었다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무척이나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재미있는 모험이 시작 되는 듯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하다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79324" y="871051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129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52466" y="-18499826"/>
            <a:ext cx="80283666" cy="4517939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600" y="1995053"/>
            <a:ext cx="1882112" cy="370747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4914" y="0"/>
            <a:ext cx="7329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우리 수인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클랜에는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총 나 포함해서 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3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명이나 들어왔다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....</a:t>
            </a: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더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모아야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할텐데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</a:t>
            </a: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다른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곳을 둘러 보았다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</a:p>
          <a:p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다른곳은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총 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3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곳이나 더 있었는데 그중 어디를 가야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수인을 얻을 수 있을까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914" y="1348722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1. A104-aqqu56487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71879" y="134872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  <a:t>2. Cbaldd-201239422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34037" y="1348722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Do Hyeon" pitchFamily="2" charset="-127"/>
                <a:ea typeface="Do Hyeon" pitchFamily="2" charset="-127"/>
                <a:hlinkClick r:id="rId8" action="ppaction://hlinksldjump"/>
              </a:rPr>
              <a:t>3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8" action="ppaction://hlinksldjump"/>
              </a:rPr>
              <a:t>. (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8" action="ppaction://hlinksldjump"/>
              </a:rPr>
              <a:t>글귀가 발톱으로 인하여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8" action="ppaction://hlinksldjump"/>
              </a:rPr>
              <a:t>지워져있다</a:t>
            </a:r>
            <a:r>
              <a:rPr lang="en-US" altLang="ko-KR" dirty="0">
                <a:latin typeface="Do Hyeon" pitchFamily="2" charset="-127"/>
                <a:ea typeface="Do Hyeon" pitchFamily="2" charset="-127"/>
                <a:hlinkClick r:id="rId8" action="ppaction://hlinksldjump"/>
              </a:rPr>
              <a:t>.)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291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E2133C5CF3CB721E.wav"/>
          </p:stSnd>
        </p:sndAc>
      </p:transition>
    </mc:Choice>
    <mc:Fallback xmlns="">
      <p:transition spd="slow">
        <p:fade/>
        <p:sndAc>
          <p:stSnd>
            <p:snd r:embed="rId9" name="99E2133C5CF3CB721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umb_3_dow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8258"/>
            <a:ext cx="12192000" cy="73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232" y="1904999"/>
            <a:ext cx="1778638" cy="36099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9550" y="156684"/>
            <a:ext cx="95237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이 방에 들어와 보니 수인이 있었다 그도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역시 마찬가지로 실험으로 인해 수인이 된 듯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해보인다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이야기를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들어보니 그는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웨이르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궤이트아몰이고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한 때 제일 잘나갔던 스페인 가수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였다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팬이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많았다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한다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하지만 스페인에도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어떤 이상한 사람이 납치 하더니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그런 꼴이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되었다고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한다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왠 진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모르지만 불쌍해 보였다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그 역시도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이디스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처럼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클랜이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좋다며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</a:rPr>
              <a:t>클랜에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 참여 하게 된다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5275" y="-21264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스토리 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3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끝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73355" y="163401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252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A597455D2E0C1C01.wav"/>
          </p:stSnd>
        </p:sndAc>
      </p:transition>
    </mc:Choice>
    <mc:Fallback xmlns="">
      <p:transition spd="slow">
        <p:fade/>
        <p:sndAc>
          <p:stSnd>
            <p:snd r:embed="rId8" name="99A597455D2E0C1C01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6582" y="332509"/>
            <a:ext cx="89290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그렇게 그 실험실에서 나오고 앞으로 지나가고 있었다 그런데</a:t>
            </a:r>
            <a: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앞에 무언가 있었다 확인 할까</a:t>
            </a:r>
            <a:r>
              <a:rPr lang="en-US" altLang="ko-KR" sz="28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?</a:t>
            </a:r>
            <a:endParaRPr lang="ko-KR" altLang="en-US" sz="28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0800" y="179070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멀리서 확인한다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20800" y="2160032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가까이 가서 확인한다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426" y="3378199"/>
            <a:ext cx="101785" cy="14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8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852466" y="-18499826"/>
            <a:ext cx="80283666" cy="4517939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30948" y="6001603"/>
            <a:ext cx="6179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저 멀리서 보니 마린 바이러스에 걸린 </a:t>
            </a:r>
            <a:r>
              <a:rPr lang="ko-KR" altLang="en-US" sz="2400" dirty="0" err="1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수인이였다</a:t>
            </a:r>
            <a:r>
              <a:rPr lang="en-US" altLang="ko-KR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sz="2400" dirty="0" smtClean="0">
                <a:solidFill>
                  <a:schemeClr val="bg1">
                    <a:lumMod val="50000"/>
                    <a:lumOff val="50000"/>
                  </a:schemeClr>
                </a:solidFill>
                <a:latin typeface="더잠실 5 Bold" panose="00000800000000000000" pitchFamily="2" charset="-127"/>
                <a:ea typeface="더잠실 5 Bold" panose="00000800000000000000" pitchFamily="2" charset="-127"/>
              </a:rPr>
              <a:t>그런데 멀리서 저격수의 눈으로 우릴 포착했다</a:t>
            </a:r>
            <a:endParaRPr lang="ko-KR" altLang="en-US" sz="2400" dirty="0">
              <a:solidFill>
                <a:schemeClr val="bg1">
                  <a:lumMod val="50000"/>
                  <a:lumOff val="50000"/>
                </a:schemeClr>
              </a:solidFill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922" y="1828800"/>
            <a:ext cx="2893186" cy="40513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1000" y="6083300"/>
            <a:ext cx="21499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4" action="ppaction://hlinksldjump"/>
              </a:rPr>
              <a:t>1. </a:t>
            </a:r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4" action="ppaction://hlinksldjump"/>
              </a:rPr>
              <a:t>도망친다</a:t>
            </a:r>
            <a:endParaRPr lang="ko-KR" altLang="en-US" sz="32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77300" y="6124713"/>
            <a:ext cx="1774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5" action="ppaction://hlinksldjump"/>
              </a:rPr>
              <a:t>2. </a:t>
            </a:r>
            <a:r>
              <a:rPr lang="ko-KR" altLang="en-US" sz="3200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5" action="ppaction://hlinksldjump"/>
              </a:rPr>
              <a:t>싸운다</a:t>
            </a:r>
            <a:endParaRPr lang="ko-KR" altLang="en-US" sz="32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8435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8"/>
            <a:ext cx="12191999" cy="68539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76700" y="4318000"/>
            <a:ext cx="1133514" cy="2235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82140" y="5143500"/>
            <a:ext cx="694560" cy="1409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511769" y="4991100"/>
            <a:ext cx="870371" cy="1714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469" y="3683000"/>
            <a:ext cx="1042998" cy="1460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2394" y="393700"/>
            <a:ext cx="36663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숨는 건 성공 하였지만 뭔가 이상하다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실험실라면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연구원들이 </a:t>
            </a:r>
            <a:r>
              <a:rPr lang="ko-KR" altLang="en-US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돌아다닐텐데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안돌아다니고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수인들만 다니고 있다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이런 일을 왜 만든 이유인지 우리가 왜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이 실험에 강제로 참여했는지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3400" y="2247900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1.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7" action="ppaction://hlinksldjump"/>
              </a:rPr>
              <a:t>고민이나 생각을 더 해본다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82394" y="2624772"/>
            <a:ext cx="13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2. 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8" action="ppaction://hlinksldjump"/>
              </a:rPr>
              <a:t>도망친다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7293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396" y="3248025"/>
            <a:ext cx="1778638" cy="36099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8" y="3150523"/>
            <a:ext cx="1882112" cy="37074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2900" y="482600"/>
            <a:ext cx="927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다행히 우리가 나오자마자 문이 닫혀 따돌렸다 그렇게 이 실험실에 탈출을 다시 하기로 맘을 먹는데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110490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  <a:hlinkClick r:id="rId6" action="ppaction://hlinksldjump"/>
              </a:rPr>
              <a:t>다음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702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96949" y="1644969"/>
            <a:ext cx="45719" cy="45719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…</a:t>
            </a:r>
            <a:br>
              <a:rPr lang="en-US" altLang="ko-KR" dirty="0" smtClean="0"/>
            </a:b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869" y="3880759"/>
            <a:ext cx="432262" cy="241069"/>
          </a:xfrm>
        </p:spPr>
      </p:pic>
      <p:pic>
        <p:nvPicPr>
          <p:cNvPr id="4" name="Picture 2" descr="thumb_3_dow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8979"/>
            <a:ext cx="12192000" cy="704697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sp>
        <p:nvSpPr>
          <p:cNvPr id="5" name="TextBox 4"/>
          <p:cNvSpPr txBox="1"/>
          <p:nvPr/>
        </p:nvSpPr>
        <p:spPr>
          <a:xfrm>
            <a:off x="333829" y="0"/>
            <a:ext cx="11858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어느 한 실험실에 실험 포드에 갇혀 실험을 받았다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아까 쨍그랑 소리가 깊게 귓가에 남아돈다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의문 모를 실험이 수인 실험이란 것을 알았다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수인을 싫어하는 것을 알지만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실험을 하는 연구원들은 그런 약점들을 상대로 수인들을 만들어서 테스트를 하는 것 같았다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그리 당신의 마음은 썩 좋지 않다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279" y="1422401"/>
            <a:ext cx="10676359" cy="5978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7353" y="945347"/>
            <a:ext cx="24574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  선택 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1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6" action="ppaction://hlinksldjump"/>
              </a:rPr>
              <a:t>문을 열어본다</a:t>
            </a:r>
            <a:r>
              <a:rPr lang="en-US" altLang="ko-KR" sz="2800" dirty="0">
                <a:hlinkClick r:id="rId6" action="ppaction://hlinksldjump"/>
              </a:rPr>
              <a:t>.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576739" y="945346"/>
            <a:ext cx="3686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  <a:t>선택 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  <a:t>2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  <a:t>주위를 살펴본다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7" action="ppaction://hlinksldjump"/>
              </a:rPr>
              <a:t>.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004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A597455D2E0C1C01.wav"/>
          </p:stSnd>
        </p:sndAc>
      </p:transition>
    </mc:Choice>
    <mc:Fallback xmlns="">
      <p:transition spd="slow">
        <p:fade/>
        <p:sndAc>
          <p:stSnd>
            <p:snd r:embed="rId8" name="99A597455D2E0C1C01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45642" y="-1477328"/>
            <a:ext cx="35028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</a:t>
            </a:r>
            <a:r>
              <a:rPr lang="ko-KR" altLang="en-US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크레딧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제작자 암살하는 하누리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원작자 </a:t>
            </a:r>
            <a:r>
              <a:rPr lang="ko-KR" altLang="en-US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미드나잇</a:t>
            </a: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마린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게임을 여기까지 오신걸 감사합니다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/>
            </a:r>
            <a:b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</a:br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이 다음으로 계속 됩니다</a:t>
            </a:r>
            <a:r>
              <a:rPr lang="en-US" altLang="ko-KR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.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87543" y="348343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스페이스바를 눌러주세요</a:t>
            </a:r>
            <a:endParaRPr lang="ko-KR" altLang="en-US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0900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0463 L -0.01875 1.284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" y="6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5201" y="2452914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다음</a:t>
            </a:r>
            <a:endParaRPr lang="ko-KR" altLang="en-US" sz="96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766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flipH="1">
            <a:off x="12468224" y="2565400"/>
            <a:ext cx="723899" cy="1325563"/>
          </a:xfrm>
        </p:spPr>
        <p:txBody>
          <a:bodyPr/>
          <a:lstStyle/>
          <a:p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4" name="내용 개체 틀 1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5" y="0"/>
            <a:ext cx="4295775" cy="6858000"/>
          </a:xfrm>
        </p:spPr>
      </p:pic>
      <p:sp>
        <p:nvSpPr>
          <p:cNvPr id="5" name="TextBox 4"/>
          <p:cNvSpPr txBox="1"/>
          <p:nvPr/>
        </p:nvSpPr>
        <p:spPr>
          <a:xfrm>
            <a:off x="124292" y="2044005"/>
            <a:ext cx="763382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</a:rPr>
              <a:t>당신은 플라스틱 연구 기구를 만져서 감염이 되었다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</a:rPr>
              <a:t>.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sz="2800" dirty="0" smtClean="0">
                <a:latin typeface="Do Hyeon" pitchFamily="2" charset="-127"/>
                <a:ea typeface="Do Hyeon" pitchFamily="2" charset="-127"/>
              </a:rPr>
              <a:t>Bad ending 1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</a:rPr>
              <a:t>마린 바이러스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0933" y="6095999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914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voltage.wav"/>
          </p:stSnd>
        </p:sndAc>
      </p:transition>
    </mc:Choice>
    <mc:Fallback xmlns="">
      <p:transition spd="slow">
        <p:sndAc>
          <p:stSnd>
            <p:snd r:embed="rId5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906" y="1873934"/>
            <a:ext cx="4817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Bad ending 2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수인에게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엑조드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파이어를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당해 죽었습니다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266" y="6104466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467" y="0"/>
            <a:ext cx="6214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45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explode.wav"/>
          </p:stSnd>
        </p:sndAc>
      </p:transition>
    </mc:Choice>
    <mc:Fallback xmlns="">
      <p:transition spd="slow">
        <p:sndAc>
          <p:stSnd>
            <p:snd r:embed="rId5" name="explod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886988"/>
            <a:ext cx="3889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Bad ending 3</a:t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당신은 길을 지나가다 연구원에게 붙잡혀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전기 충격으로 심장마비를 당했다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815" y="0"/>
            <a:ext cx="7545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4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voltage.wav"/>
          </p:stSnd>
        </p:sndAc>
      </p:transition>
    </mc:Choice>
    <mc:Fallback xmlns="">
      <p:transition spd="slow">
        <p:sndAc>
          <p:stSnd>
            <p:snd r:embed="rId5" name="voltage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339" y="-149629"/>
            <a:ext cx="1163366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 smtClean="0">
                <a:latin typeface="Do Hyeon" pitchFamily="2" charset="-127"/>
                <a:ea typeface="Do Hyeon" pitchFamily="2" charset="-127"/>
              </a:rPr>
              <a:t>Happy ending??</a:t>
            </a:r>
            <a:br>
              <a:rPr lang="en-US" altLang="ko-KR" sz="80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8000" dirty="0" smtClean="0">
                <a:latin typeface="Do Hyeon" pitchFamily="2" charset="-127"/>
                <a:ea typeface="Do Hyeon" pitchFamily="2" charset="-127"/>
              </a:rPr>
              <a:t>그렇게 </a:t>
            </a:r>
            <a:r>
              <a:rPr lang="ko-KR" altLang="en-US" sz="8000" dirty="0">
                <a:latin typeface="Do Hyeon" pitchFamily="2" charset="-127"/>
                <a:ea typeface="Do Hyeon" pitchFamily="2" charset="-127"/>
              </a:rPr>
              <a:t>둘은 늙어 죽었다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2732896"/>
            <a:ext cx="4125104" cy="412510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16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64" y="0"/>
            <a:ext cx="6206836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47652" y="1180407"/>
            <a:ext cx="40482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Bad ending 4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그는 화났는지 모르겠지만 무척이나 화가 나서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죽이려 달려갔다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!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97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push.wav"/>
          </p:stSnd>
        </p:sndAc>
      </p:transition>
    </mc:Choice>
    <mc:Fallback xmlns="">
      <p:transition spd="slow">
        <p:sndAc>
          <p:stSnd>
            <p:snd r:embed="rId5" name="push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17627" y="0"/>
            <a:ext cx="70743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>Bad ending 5</a:t>
            </a:r>
            <a:br>
              <a:rPr lang="en-US" altLang="ko-KR" sz="3200" dirty="0" smtClean="0">
                <a:latin typeface="Do Hyeon" pitchFamily="2" charset="-127"/>
                <a:ea typeface="Do Hyeon" pitchFamily="2" charset="-127"/>
              </a:rPr>
            </a:br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>1</a:t>
            </a:r>
            <a:r>
              <a:rPr lang="ko-KR" altLang="en-US" sz="3200" dirty="0" smtClean="0">
                <a:latin typeface="Do Hyeon" pitchFamily="2" charset="-127"/>
                <a:ea typeface="Do Hyeon" pitchFamily="2" charset="-127"/>
              </a:rPr>
              <a:t>번째 방으로 들어갔는데</a:t>
            </a:r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sz="32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3200" dirty="0" smtClean="0">
                <a:latin typeface="Do Hyeon" pitchFamily="2" charset="-127"/>
                <a:ea typeface="Do Hyeon" pitchFamily="2" charset="-127"/>
              </a:rPr>
              <a:t>낭떠러지였는데 낭떠러지를 마린이 보다</a:t>
            </a:r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sz="32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3200" dirty="0" smtClean="0">
                <a:latin typeface="Do Hyeon" pitchFamily="2" charset="-127"/>
                <a:ea typeface="Do Hyeon" pitchFamily="2" charset="-127"/>
              </a:rPr>
              <a:t>실수로 주인공의 발이 미끄러져 낭떠러지로</a:t>
            </a:r>
            <a:r>
              <a:rPr lang="en-US" altLang="ko-KR" sz="3200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sz="3200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sz="3200" dirty="0" smtClean="0">
                <a:latin typeface="Do Hyeon" pitchFamily="2" charset="-127"/>
                <a:ea typeface="Do Hyeon" pitchFamily="2" charset="-127"/>
              </a:rPr>
              <a:t>떨어지고 말았다</a:t>
            </a:r>
            <a:endParaRPr lang="ko-KR" altLang="en-US" sz="3200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4546"/>
            <a:ext cx="6429375" cy="43034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7067" y="6112932"/>
            <a:ext cx="671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돌아가기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8800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wind.wav"/>
          </p:stSnd>
        </p:sndAc>
      </p:transition>
    </mc:Choice>
    <mc:Fallback xmlns="">
      <p:transition spd="slow">
        <p:sndAc>
          <p:stSnd>
            <p:snd r:embed="rId5" name="wind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006600"/>
            <a:ext cx="79287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Bad ending 6</a:t>
            </a:r>
          </a:p>
          <a:p>
            <a:r>
              <a:rPr lang="ko-KR" altLang="en-US" sz="3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당신과 </a:t>
            </a:r>
            <a:r>
              <a:rPr lang="ko-KR" altLang="en-US" sz="3600" dirty="0" err="1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클랜원들</a:t>
            </a:r>
            <a:r>
              <a:rPr lang="ko-KR" altLang="en-US" sz="3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 모두 마린 바이러스에</a:t>
            </a:r>
            <a:endParaRPr lang="en-US" altLang="ko-KR" sz="3600" dirty="0" smtClean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  <a:p>
            <a:r>
              <a:rPr lang="ko-KR" altLang="en-US" sz="3600" dirty="0" smtClean="0">
                <a:latin typeface="더잠실 5 Bold" panose="00000800000000000000" pitchFamily="2" charset="-127"/>
                <a:ea typeface="더잠실 5 Bold" panose="00000800000000000000" pitchFamily="2" charset="-127"/>
              </a:rPr>
              <a:t>걸려 돌이킬 수 없는 결말을 맞이 했습니다</a:t>
            </a:r>
            <a:endParaRPr lang="ko-KR" altLang="en-US" sz="3600" dirty="0">
              <a:latin typeface="더잠실 5 Bold" panose="00000800000000000000" pitchFamily="2" charset="-127"/>
              <a:ea typeface="더잠실 5 Bold" panose="00000800000000000000" pitchFamily="2" charset="-127"/>
            </a:endParaRPr>
          </a:p>
        </p:txBody>
      </p:sp>
      <p:pic>
        <p:nvPicPr>
          <p:cNvPr id="3" name="내용 개체 틀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225" y="0"/>
            <a:ext cx="4295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18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73050" y="365125"/>
            <a:ext cx="57150" cy="1325563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03" y="828675"/>
            <a:ext cx="10647625" cy="5962650"/>
          </a:xfrm>
        </p:spPr>
      </p:pic>
      <p:pic>
        <p:nvPicPr>
          <p:cNvPr id="4" name="Picture 2" descr="thumb_3_dow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58258"/>
            <a:ext cx="12192000" cy="731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flipH="1">
            <a:off x="165231" y="704575"/>
            <a:ext cx="112823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800" dirty="0">
                <a:latin typeface="Do Hyeon" pitchFamily="2" charset="-127"/>
                <a:ea typeface="Do Hyeon" pitchFamily="2" charset="-127"/>
              </a:rPr>
              <a:t>주위에는 아무것도 없고 근처에 왠 플라스틱 비슷한 재질의 연구 기구가 있다 만져볼까</a:t>
            </a:r>
            <a:r>
              <a:rPr lang="en-US" altLang="ko-KR" sz="2800" dirty="0" smtClean="0">
                <a:latin typeface="Do Hyeon" pitchFamily="2" charset="-127"/>
                <a:ea typeface="Do Hyeon" pitchFamily="2" charset="-127"/>
              </a:rPr>
              <a:t>?</a:t>
            </a:r>
            <a:endParaRPr lang="en-US" altLang="ko-KR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5791" y="1534582"/>
            <a:ext cx="411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2-1</a:t>
            </a:r>
          </a:p>
          <a:p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만져본다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2725" y="1534583"/>
            <a:ext cx="21034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2-2</a:t>
            </a:r>
            <a:br>
              <a:rPr lang="en-US" altLang="ko-KR" sz="2800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</a:br>
            <a:r>
              <a:rPr lang="ko-KR" altLang="en-US" sz="2800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만지지 않는다</a:t>
            </a:r>
            <a:endParaRPr lang="ko-KR" altLang="en-US" sz="2800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5" y="-311110"/>
            <a:ext cx="133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스토리 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1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끝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96714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SC053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28" y="1864315"/>
            <a:ext cx="1538305" cy="31293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5734" y="374933"/>
            <a:ext cx="7800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다른 곳은 이미 열려 있었다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당신보다 일찍 일어나 문을 열어 주위를 탐색하기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시작했나 보다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하지만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새 몸에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적응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하는 것은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아직도 힘들었다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당신은 탐색하기위해 이곳 저곳을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돌아본다 그런데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앞에는 어떤 수인이 보였다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똑같이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의문 모를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실험을 당해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인간 이였던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모를 누군가가 수인이 되어 이곳저곳을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탐색 하려나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보다 대화를 해볼까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?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89215" y="2419004"/>
            <a:ext cx="1717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대화를 해보자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9215" y="2825263"/>
            <a:ext cx="4164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2.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ㅈㄲ는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소리 동족같은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ㄱ소리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집어치워</a:t>
            </a:r>
            <a:r>
              <a:rPr lang="en-US" altLang="ko-KR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! 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당장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듀에르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</a:t>
            </a:r>
            <a:r>
              <a:rPr lang="ko-KR" altLang="en-US" dirty="0" err="1">
                <a:latin typeface="Do Hyeon" pitchFamily="2" charset="-127"/>
                <a:ea typeface="Do Hyeon" pitchFamily="2" charset="-127"/>
                <a:hlinkClick r:id="rId5" action="ppaction://hlinksldjump"/>
              </a:rPr>
              <a:t>카이시를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신청한다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64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SC053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28" y="1864315"/>
            <a:ext cx="1538305" cy="31293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5636" y="382385"/>
            <a:ext cx="4592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 수인의 이름은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마린 이였다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/>
            </a:r>
            <a:br>
              <a:rPr lang="en-US" altLang="ko-KR" dirty="0" smtClean="0">
                <a:latin typeface="Do Hyeon" pitchFamily="2" charset="-127"/>
                <a:ea typeface="Do Hyeon" pitchFamily="2" charset="-127"/>
              </a:rPr>
            </a:br>
            <a:r>
              <a:rPr lang="ko-KR" altLang="en-US" dirty="0">
                <a:latin typeface="Do Hyeon" pitchFamily="2" charset="-127"/>
                <a:ea typeface="Do Hyeon" pitchFamily="2" charset="-127"/>
              </a:rPr>
              <a:t>마린이라는 사람은 어떤 용무가 있는지 물어본다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8890" y="4068495"/>
            <a:ext cx="2632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2.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그냥 지나가던 길이였다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8890" y="3699163"/>
            <a:ext cx="347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1.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여기 실험실을 탈출 하려고 했다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613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SC0530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028" y="1864315"/>
            <a:ext cx="1538305" cy="31293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0332" y="304800"/>
            <a:ext cx="10397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atin typeface="Do Hyeon" pitchFamily="2" charset="-127"/>
                <a:ea typeface="Do Hyeon" pitchFamily="2" charset="-127"/>
              </a:rPr>
              <a:t>마린이라는 수인은 말했다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"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나도 처음에 포드에서 깨어났다가 옷을 입고 탐색을 하기 시작했어 하지만 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10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여년 간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탈출할 방법을 찾지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못했지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하지만 동료가 생겼으니 걱정은 버려도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되겠네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그래서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어디로 탐색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해볼래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?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앞 왼쪽이 있어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"</a:t>
            </a:r>
          </a:p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5" action="ppaction://hlinksldjump"/>
              </a:rPr>
              <a:t>(</a:t>
            </a:r>
            <a:r>
              <a:rPr lang="ko-KR" altLang="en-US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마린은 당신의 동료가 되었다</a:t>
            </a:r>
            <a:r>
              <a:rPr lang="en-US" altLang="ko-KR" dirty="0">
                <a:latin typeface="Do Hyeon" pitchFamily="2" charset="-127"/>
                <a:ea typeface="Do Hyeon" pitchFamily="2" charset="-127"/>
                <a:hlinkClick r:id="rId5" action="ppaction://hlinksldjump"/>
              </a:rPr>
              <a:t>)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797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ndAc>
          <p:stSnd>
            <p:snd r:embed="rId2" name="99E1D93C5D2E04B30A.wav"/>
          </p:stSnd>
        </p:sndAc>
      </p:transition>
    </mc:Choice>
    <mc:Fallback xmlns="">
      <p:transition spd="slow">
        <p:sndAc>
          <p:stSnd>
            <p:snd r:embed="rId6" name="99E1D93C5D2E04B30A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70363" y="365761"/>
            <a:ext cx="799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그쪽에서는 의문을 모를 실험실 문이 있었다 그리 좋은 예감은 들지 않는데</a:t>
            </a:r>
            <a:r>
              <a:rPr lang="en-US" altLang="ko-KR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... </a:t>
            </a:r>
            <a:r>
              <a:rPr lang="ko-KR" altLang="en-US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열까</a:t>
            </a:r>
            <a:r>
              <a:rPr lang="en-US" altLang="ko-KR" dirty="0">
                <a:solidFill>
                  <a:schemeClr val="bg1">
                    <a:lumMod val="65000"/>
                    <a:lumOff val="35000"/>
                  </a:schemeClr>
                </a:solidFill>
                <a:latin typeface="Do Hyeon" pitchFamily="2" charset="-127"/>
                <a:ea typeface="Do Hyeon" pitchFamily="2" charset="-127"/>
              </a:rPr>
              <a:t>?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96538" y="2967644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1.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상남자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3" action="ppaction://hlinksldjump"/>
              </a:rPr>
              <a:t> 처럼 연다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45731" y="2967644"/>
            <a:ext cx="1750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2.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다시 돌아간다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09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endSnd/>
        </p:sndAc>
      </p:transition>
    </mc:Choice>
    <mc:Fallback xmlns="">
      <p:transition spd="slow">
        <p:fade/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0" y="473826"/>
            <a:ext cx="1007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Do Hyeon" pitchFamily="2" charset="-127"/>
                <a:ea typeface="Do Hyeon" pitchFamily="2" charset="-127"/>
              </a:rPr>
              <a:t>그 문 안에는 파티장으로 보이는 것이 있었고 되게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호프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집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비슷하게 생겼다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술도 맛있어 보이는데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....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33710" y="84315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017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  <p:sndAc>
          <p:stSnd>
            <p:snd r:embed="rId2" name="99A597455D2E0C1C01.wav"/>
          </p:stSnd>
        </p:sndAc>
      </p:transition>
    </mc:Choice>
    <mc:Fallback xmlns="">
      <p:transition spd="slow">
        <p:fade/>
        <p:sndAc>
          <p:stSnd>
            <p:snd r:embed="rId5" name="99A597455D2E0C1C01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111433"/>
            <a:ext cx="2407077" cy="47465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666" y="178554"/>
            <a:ext cx="116695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＂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야호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!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술이다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!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예전에 내가 바텐더를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했었어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하지만 수인 실험을 당한 이후로 술을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못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마셔봤어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...“</a:t>
            </a:r>
          </a:p>
          <a:p>
            <a:pPr fontAlgn="base"/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마린은 신난 듯이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와인을 잡고 얘기를 한다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"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그렇군요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,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그런데 여기는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뭐하는 곳 일까요</a:t>
            </a:r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?“</a:t>
            </a:r>
          </a:p>
          <a:p>
            <a:pPr fontAlgn="base"/>
            <a:r>
              <a:rPr lang="en-US" altLang="ko-KR" dirty="0" smtClean="0">
                <a:latin typeface="Do Hyeon" pitchFamily="2" charset="-127"/>
                <a:ea typeface="Do Hyeon" pitchFamily="2" charset="-127"/>
              </a:rPr>
              <a:t>"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나도 몰라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?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근데 호프집 같긴 하다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왕년엔 나는 바텐더 일을 했지만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제대로 된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술을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못 만들어봤지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맨날 </a:t>
            </a:r>
            <a:r>
              <a:rPr lang="ko-KR" altLang="en-US" dirty="0" err="1" smtClean="0">
                <a:latin typeface="Do Hyeon" pitchFamily="2" charset="-127"/>
                <a:ea typeface="Do Hyeon" pitchFamily="2" charset="-127"/>
              </a:rPr>
              <a:t>꾸증만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들었고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,"</a:t>
            </a:r>
          </a:p>
          <a:p>
            <a:pPr fontAlgn="base"/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수다는 계속됐다</a:t>
            </a:r>
            <a:r>
              <a:rPr lang="en-US" altLang="ko-KR" dirty="0">
                <a:latin typeface="Do Hyeon" pitchFamily="2" charset="-127"/>
                <a:ea typeface="Do Hyeon" pitchFamily="2" charset="-127"/>
              </a:rPr>
              <a:t>. </a:t>
            </a:r>
            <a:r>
              <a:rPr lang="ko-KR" altLang="en-US" dirty="0">
                <a:latin typeface="Do Hyeon" pitchFamily="2" charset="-127"/>
                <a:ea typeface="Do Hyeon" pitchFamily="2" charset="-127"/>
              </a:rPr>
              <a:t>그리고 나서 이야기도 끝나고 술도 </a:t>
            </a:r>
            <a:r>
              <a:rPr lang="ko-KR" altLang="en-US" dirty="0" smtClean="0">
                <a:latin typeface="Do Hyeon" pitchFamily="2" charset="-127"/>
                <a:ea typeface="Do Hyeon" pitchFamily="2" charset="-127"/>
              </a:rPr>
              <a:t>다 마셨다</a:t>
            </a:r>
            <a:endParaRPr lang="en-US" altLang="ko-KR" dirty="0">
              <a:latin typeface="Do Hyeon" pitchFamily="2" charset="-127"/>
              <a:ea typeface="Do Hyeon" pitchFamily="2" charset="-127"/>
            </a:endParaRPr>
          </a:p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26727" y="1015802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Do Hyeon" pitchFamily="2" charset="-127"/>
                <a:ea typeface="Do Hyeon" pitchFamily="2" charset="-127"/>
                <a:hlinkClick r:id="rId4" action="ppaction://hlinksldjump"/>
              </a:rPr>
              <a:t>다음</a:t>
            </a:r>
            <a:endParaRPr lang="ko-KR" altLang="en-US" dirty="0">
              <a:latin typeface="Do Hyeon" pitchFamily="2" charset="-127"/>
              <a:ea typeface="Do Hyeon" pitchFamily="2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475" y="3860800"/>
            <a:ext cx="20002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1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>
        <p:sndAc>
          <p:endSnd/>
        </p:sndAc>
      </p:transition>
    </mc:Choice>
    <mc:Fallback xmlns="">
      <p:transition>
        <p:sndAc>
          <p:endSnd/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</TotalTime>
  <Words>659</Words>
  <Application>Microsoft Office PowerPoint</Application>
  <PresentationFormat>와이드스크린</PresentationFormat>
  <Paragraphs>93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Do Hyeon</vt:lpstr>
      <vt:lpstr>더잠실 5 Bold</vt:lpstr>
      <vt:lpstr>맑은 고딕</vt:lpstr>
      <vt:lpstr>Arial</vt:lpstr>
      <vt:lpstr>Calibri</vt:lpstr>
      <vt:lpstr>Calibri Light</vt:lpstr>
      <vt:lpstr>Office Theme</vt:lpstr>
      <vt:lpstr>수인 실험실 탈출</vt:lpstr>
      <vt:lpstr>…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수인 실험실 탈출</dc:title>
  <dc:creator>이지성</dc:creator>
  <cp:lastModifiedBy>하누리</cp:lastModifiedBy>
  <cp:revision>25</cp:revision>
  <dcterms:created xsi:type="dcterms:W3CDTF">2023-07-30T09:26:06Z</dcterms:created>
  <dcterms:modified xsi:type="dcterms:W3CDTF">2023-07-30T18:05:19Z</dcterms:modified>
</cp:coreProperties>
</file>