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4" r:id="rId15"/>
    <p:sldId id="276" r:id="rId16"/>
    <p:sldId id="275" r:id="rId17"/>
    <p:sldId id="278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91" r:id="rId26"/>
    <p:sldId id="290" r:id="rId27"/>
    <p:sldId id="260" r:id="rId28"/>
    <p:sldId id="261" r:id="rId29"/>
    <p:sldId id="263" r:id="rId30"/>
    <p:sldId id="269" r:id="rId31"/>
    <p:sldId id="272" r:id="rId32"/>
    <p:sldId id="277" r:id="rId33"/>
    <p:sldId id="279" r:id="rId34"/>
    <p:sldId id="284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E346-DF04-4B10-8A7C-3C5B74E5C5E4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CF10-8DE9-48CA-A3B7-DB14CF64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8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0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jpg"/><Relationship Id="rId7" Type="http://schemas.openxmlformats.org/officeDocument/2006/relationships/slide" Target="slide15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audio" Target="../media/audio4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.jpeg"/><Relationship Id="rId7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slide" Target="slide3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5.png"/><Relationship Id="rId7" Type="http://schemas.openxmlformats.org/officeDocument/2006/relationships/slide" Target="slide3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.jpg"/><Relationship Id="rId7" Type="http://schemas.openxmlformats.org/officeDocument/2006/relationships/slide" Target="slide20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2.jpeg"/><Relationship Id="rId7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18.jpg"/><Relationship Id="rId7" Type="http://schemas.openxmlformats.org/officeDocument/2006/relationships/slide" Target="slide2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png"/><Relationship Id="rId7" Type="http://schemas.openxmlformats.org/officeDocument/2006/relationships/slide" Target="slide35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5.wav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image" Target="../media/image22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wav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5" y="5861089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파워포인트 제작자 암살하는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24" y="5702530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주의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Do </a:t>
            </a:r>
            <a:r>
              <a:rPr lang="en-US" altLang="ko-KR" dirty="0" err="1" smtClean="0">
                <a:latin typeface="Do Hyeon" pitchFamily="2" charset="-127"/>
                <a:ea typeface="Do Hyeon" pitchFamily="2" charset="-127"/>
              </a:rPr>
              <a:t>Hyeon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더 잠실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폰트를 다운로드 해주세요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 차이로 잘 안보일 수 있습니다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133" y="74543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이제 어디로 갈까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133" y="1213871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4" action="ppaction://hlinksldjump"/>
              </a:rPr>
              <a:t>클랜을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만든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1537036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마린이랑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같이 계속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논다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910" y="1119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652" y="4771505"/>
            <a:ext cx="67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당신과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마린은 </a:t>
            </a:r>
            <a:r>
              <a:rPr lang="en-US" altLang="ko-KR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aqm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세우고 다른 수인들을 찾으러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갔다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위에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실험실 위에는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A563-cba-060axse rise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라는 글귀가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보였다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일종의 실험실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공간 영역을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뜻하는듯 하다 거기서 무슨 문이 열리더니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어떤 고양이 수인을 만나게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그의 이름은 </a:t>
            </a:r>
            <a:r>
              <a:rPr lang="ko-KR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이디스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실험에 수인이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된 듯하다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하지만 정확한 건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우리들의 기억이 알려주겠지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8648" y="3158217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8902" y="61394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1D93C5D2E04B30A.wav"/>
          </p:stSnd>
        </p:sndAc>
      </p:transition>
    </mc:Choice>
    <mc:Fallback xmlns="">
      <p:transition spd="slow">
        <p:fade/>
        <p:sndAc>
          <p:stSnd>
            <p:snd r:embed="rId7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4720" y="5187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대화하기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101" y="51871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지나치기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4156" y="316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</a:t>
            </a:r>
          </a:p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66" y="594052"/>
            <a:ext cx="704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우리 둘이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만든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마음에 들었고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무척이나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재미있는 모험이 시작 되는 듯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9324" y="8710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1. 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037" y="134872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8" action="ppaction://hlinksldjump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글귀가 발톱으로 인하여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8" action="ppaction://hlinksldjump"/>
              </a:rPr>
              <a:t>지워져있다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.)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2" y="1904999"/>
            <a:ext cx="177863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" y="156684"/>
            <a:ext cx="952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 방에 들어와 보니 수인이 있었다 그도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역시 마찬가지로 실험으로 인해 수인이 된 듯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해보인다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이야기를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들어보니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웨이르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궤이트아몰이고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한 때 제일 잘나갔던 스페인 가수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였다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팬이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많았다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하지만 스페인에도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어떤 이상한 사람이 납치 하더니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그런 꼴이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되었다고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왠 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모르지만 불쌍해 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이디스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처럼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좋다며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 하게 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75" y="-2126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3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50" y="1584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82" y="332509"/>
            <a:ext cx="892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그렇게 그 실험실에서 나오고 앞으로 지나가고 있었다 그런데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앞에 무언가 있었다 확인 할까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17907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멀리서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800" y="21600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가까이 가서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6" y="3378199"/>
            <a:ext cx="101785" cy="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0948" y="6001603"/>
            <a:ext cx="617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저 멀리서 보니 마린 바이러스에 걸린 </a:t>
            </a:r>
            <a:r>
              <a:rPr lang="ko-KR" altLang="en-US" sz="2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수인이였다</a:t>
            </a:r>
            <a: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그런데 멀리서 저격수의 눈으로 우릴 포착했다</a:t>
            </a:r>
            <a:endParaRPr lang="ko-KR" altLang="en-US" sz="2400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22" y="1828800"/>
            <a:ext cx="2893186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0833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1.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도망친다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7300" y="6124713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2.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싸운다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4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3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700" y="4318000"/>
            <a:ext cx="1133514" cy="223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2140" y="5143500"/>
            <a:ext cx="69456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1769" y="4991100"/>
            <a:ext cx="870371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69" y="3683000"/>
            <a:ext cx="1042998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9380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겨우 숨었지만 다시 도망쳐야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될거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같다 다시 도망 칠까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394" y="68864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고민이나 생각을 더 해본다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394" y="95694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도망친다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2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482600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다행히 우리가 나오자마자 문이 닫혀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따돌렸다 그래서 앞으로 다시 나아갈까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8519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앞으로 다시 나아간다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1177793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다른데를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 찾자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다른데로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찾을 시 처음으로 돌아갑니다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02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>
      <p:transition spd="slow">
        <p:fade/>
        <p:sndAc>
          <p:stSnd>
            <p:snd r:embed="rId2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의문 모를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53" y="945347"/>
            <a:ext cx="24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문을 열어본다</a:t>
            </a:r>
            <a:r>
              <a:rPr lang="en-US" altLang="ko-KR" sz="2800" dirty="0">
                <a:hlinkClick r:id="rId6" action="ppaction://hlinksldjump"/>
              </a:rPr>
              <a:t>.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6739" y="945346"/>
            <a:ext cx="368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9" y="1021302"/>
            <a:ext cx="3850932" cy="5392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248025"/>
            <a:ext cx="1792196" cy="3609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9273" y="3199273"/>
            <a:ext cx="1754995" cy="3707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4300" y="0"/>
            <a:ext cx="89707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멀리서 뭔가가 보인다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확인했다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마린바이러스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 숨었고 도망갔고 앞으로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다시나아가고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뒤에서 문을 열어버린 마린 바이러스 수인이 우리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일원들을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감염 시키려 한다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나도 당황했지만 다시 추격전을 하게생겼다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보인다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어느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쪽으로 가야 안전하지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" y="17907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1.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208" y="178430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8809" y="178430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3.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8122" y="18086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4.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5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15" y="2317750"/>
            <a:ext cx="2578100" cy="2578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190500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다시 문이 보인다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이번엔 어느 쪽으로 가지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??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61" y="3205162"/>
            <a:ext cx="803275" cy="803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900" y="8763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0205" y="87105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9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600" y="500610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휴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진짜 따돌렸다 우리는 그 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떻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하여 감염이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된 것일까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8699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7909"/>
            <a:ext cx="881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웨이르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궤이르아몰이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한 시라도 늦었으면 우리 전원이 감염이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되었을거야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</a:t>
            </a:r>
          </a:p>
          <a:p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이디스도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맞아요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감염 안되고 살아있는게 다행이에요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..."(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당신은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말했다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 우리의 모험은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안 끝났어요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이순간도 저희 </a:t>
            </a:r>
            <a:r>
              <a:rPr lang="en-US" altLang="ko-KR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클랜의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발자취로 남겠죠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79" y="10823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5537" y="31594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4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끝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8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일원들은 탐색을 하기 시작했다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아직은 모르겠으나 수인은 적어도 몇명이 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있는 거 같아 보인다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탐색할까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38" y="61711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38" y="97484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탐색을 안한다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3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클랜들의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수인 일원들은 다른 수인을 찾으러 갔다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당신의 앞에는 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개의 문이 보였다 문을 열자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61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 안에는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그것은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다름아닌 마린의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여동생 이였다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마린이 말하길 자신과 여동생이 납치되어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의문 모르게 갇혀 있었다고 한다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그녀의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이름은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마리앤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퀘이사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어떤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이유 인진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몰라도 친하다고 한다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2720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09" y="-91582"/>
            <a:ext cx="1131892" cy="1131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7" y="1870946"/>
            <a:ext cx="2536913" cy="35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33" y="6095999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66" y="6104466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explode.wav"/>
          </p:stSnd>
        </p:sndAc>
      </p:transition>
    </mc:Choice>
    <mc:Fallback xmlns="">
      <p:transition spd="slow"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1" y="153458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725" y="1534583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-311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39" y="-149629"/>
            <a:ext cx="11633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Do Hyeon" pitchFamily="2" charset="-127"/>
                <a:ea typeface="Do Hyeon" pitchFamily="2" charset="-127"/>
              </a:rPr>
              <a:t>Happy ending??</a:t>
            </a:r>
            <a:br>
              <a:rPr lang="en-US" altLang="ko-KR" sz="80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8000" dirty="0" smtClean="0">
                <a:latin typeface="Do Hyeon" pitchFamily="2" charset="-127"/>
                <a:ea typeface="Do Hyeon" pitchFamily="2" charset="-127"/>
              </a:rPr>
              <a:t>그렇게 </a:t>
            </a:r>
            <a:r>
              <a:rPr lang="ko-KR" altLang="en-US" sz="8000" dirty="0">
                <a:latin typeface="Do Hyeon" pitchFamily="2" charset="-127"/>
                <a:ea typeface="Do Hyeon" pitchFamily="2" charset="-127"/>
              </a:rPr>
              <a:t>둘은 늙어 죽었다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732896"/>
            <a:ext cx="4125104" cy="4125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0"/>
            <a:ext cx="62068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52" y="1180407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4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화났는지 모르겠지만 무척이나 화가 나서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죽이려 달려갔다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push.wav"/>
          </p:stSnd>
        </p:sndAc>
      </p:transition>
    </mc:Choice>
    <mc:Fallback xmlns="">
      <p:transition spd="slow">
        <p:sndAc>
          <p:stSnd>
            <p:snd r:embed="rId5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627" y="0"/>
            <a:ext cx="7074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Bad ending 5</a:t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1</a:t>
            </a: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번째 방으로 들어갔는데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낭떠러지였는데 낭떠러지를 마린이 보다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실수로 주인공의 발이 미끄러져 낭떠러지로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떨어지고 말았다</a:t>
            </a:r>
            <a:endParaRPr lang="ko-KR" altLang="en-US" sz="3200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546"/>
            <a:ext cx="6429375" cy="430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6600"/>
            <a:ext cx="7928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6</a:t>
            </a: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sz="3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클랜원들</a:t>
            </a:r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모두 마린 바이러스에</a:t>
            </a:r>
            <a:endParaRPr lang="en-US" altLang="ko-KR" sz="36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걸려 돌이킬 수 없는 결말을 맞이 했습니다</a:t>
            </a:r>
            <a:endParaRPr lang="ko-KR" altLang="en-US" sz="3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내용 개체 틀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2051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7</a:t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강철로 된 문 이였다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우리 </a:t>
            </a:r>
            <a:r>
              <a:rPr lang="en-US" altLang="ko-KR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일원들은 문이 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막힌 걸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알고 최후를 맞이한다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5626100" cy="5626100"/>
          </a:xfrm>
          <a:prstGeom prst="rect">
            <a:avLst/>
          </a:prstGeom>
        </p:spPr>
      </p:pic>
      <p:pic>
        <p:nvPicPr>
          <p:cNvPr id="4" name="내용 개체 틀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5" y="1196222"/>
            <a:ext cx="3546475" cy="56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400" y="5969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Hidden ending 1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966232"/>
            <a:ext cx="836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수인들은 의문을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품은 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남겨졌습니다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누군가가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찾아오겠죠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중요한 건 그 사람이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마린바이러스 수인만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아니 였으면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좋겠는데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2604" y="2099194"/>
            <a:ext cx="2407077" cy="4746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96" y="3199273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68" y="3101771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11" y="1790700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9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9" y="73419"/>
            <a:ext cx="4762500" cy="476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21" y="716939"/>
            <a:ext cx="4762500" cy="476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54" y="-290023"/>
            <a:ext cx="47625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742" y="438150"/>
            <a:ext cx="4762500" cy="476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89" y="2650377"/>
            <a:ext cx="4762500" cy="476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50" y="-1091853"/>
            <a:ext cx="4762500" cy="4762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4" y="73419"/>
            <a:ext cx="4762500" cy="4762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12" y="258995"/>
            <a:ext cx="4762500" cy="476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31" y="2933749"/>
            <a:ext cx="4762500" cy="4762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69" y="2623010"/>
            <a:ext cx="4762500" cy="4762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281" y="2220916"/>
            <a:ext cx="4762500" cy="4762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16" y="3764661"/>
            <a:ext cx="4762500" cy="47625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83" y="1383411"/>
            <a:ext cx="4762500" cy="4762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2" y="3764661"/>
            <a:ext cx="4762500" cy="4762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07" y="258995"/>
            <a:ext cx="4762500" cy="4762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040" y="2952643"/>
            <a:ext cx="4762500" cy="476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88" y="375234"/>
            <a:ext cx="4762500" cy="4762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0" y="1655636"/>
            <a:ext cx="4762500" cy="47625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4" y="1928753"/>
            <a:ext cx="4762500" cy="47625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0" y="400952"/>
            <a:ext cx="4762500" cy="4762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635" y="400952"/>
            <a:ext cx="4762500" cy="47625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61" y="3511671"/>
            <a:ext cx="4762500" cy="4762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89154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MP_롤 미아 핑_ 적 사라짐.wav"/>
          </p:stSnd>
        </p:sndAc>
      </p:transition>
    </mc:Choice>
    <mc:Fallback>
      <p:transition spd="slow">
        <p:sndAc>
          <p:stSnd>
            <p:snd r:embed="rId2" name="MP_롤 미아 핑_ 적 사라짐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시작했나 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새 몸에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적응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하는 것은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실험을 당해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인간 이였던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모를 누군가가 수인이 되어 이곳저곳을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탐색 하려나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215" y="241900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대화를 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15" y="2825263"/>
            <a:ext cx="416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ㅈㄲ는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소리 동족같은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ㄱ소리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집어치워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당장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듀에르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카이시를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신청한다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 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890" y="406849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890" y="369916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039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)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99E1D93C5D2E04B30A.wav"/>
          </p:stSnd>
        </p:sndAc>
      </p:transition>
    </mc:Choice>
    <mc:Fallback xmlns="">
      <p:transition spd="slow">
        <p:sndAc>
          <p:stSnd>
            <p:snd r:embed="rId6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38" y="29676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5731" y="29676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3826"/>
            <a:ext cx="100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문 안에는 파티장으로 보이는 것이 있었고 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호프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집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비슷하게 생겼다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술도 맛있어 보이는데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3710" y="8431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5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" y="178554"/>
            <a:ext cx="11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＂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야호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예전에 내가 바텐더를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했었어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수인 실험을 당한 이후로 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마셔봤어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...“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마린은 신난 듯이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와인을 잡고 얘기를 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그렇군요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그런데 여기는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뭐하는 곳 일까요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?“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몰라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근데 호프집 같긴 하다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왕년엔 나는 바텐더 일을 했지만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제대로 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만들어봤지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맨날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꾸증만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들었고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,"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수다는 계속됐다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그리고 나서 이야기도 끝나고 술도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 마셨다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6727" y="10158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860800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917</Words>
  <Application>Microsoft Office PowerPoint</Application>
  <PresentationFormat>와이드스크린</PresentationFormat>
  <Paragraphs>126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Do Hyeon</vt:lpstr>
      <vt:lpstr>더잠실 5 Bold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33</cp:revision>
  <dcterms:created xsi:type="dcterms:W3CDTF">2023-07-30T09:26:06Z</dcterms:created>
  <dcterms:modified xsi:type="dcterms:W3CDTF">2023-07-31T04:15:55Z</dcterms:modified>
</cp:coreProperties>
</file>