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9" r:id="rId4"/>
    <p:sldId id="258" r:id="rId5"/>
    <p:sldId id="262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3" r:id="rId14"/>
    <p:sldId id="274" r:id="rId15"/>
    <p:sldId id="276" r:id="rId16"/>
    <p:sldId id="275" r:id="rId17"/>
    <p:sldId id="278" r:id="rId18"/>
    <p:sldId id="280" r:id="rId19"/>
    <p:sldId id="281" r:id="rId20"/>
    <p:sldId id="282" r:id="rId21"/>
    <p:sldId id="283" r:id="rId22"/>
    <p:sldId id="285" r:id="rId23"/>
    <p:sldId id="286" r:id="rId24"/>
    <p:sldId id="287" r:id="rId25"/>
    <p:sldId id="291" r:id="rId26"/>
    <p:sldId id="290" r:id="rId27"/>
    <p:sldId id="292" r:id="rId28"/>
    <p:sldId id="293" r:id="rId29"/>
    <p:sldId id="294" r:id="rId30"/>
    <p:sldId id="295" r:id="rId31"/>
    <p:sldId id="297" r:id="rId32"/>
    <p:sldId id="260" r:id="rId33"/>
    <p:sldId id="261" r:id="rId34"/>
    <p:sldId id="263" r:id="rId35"/>
    <p:sldId id="269" r:id="rId36"/>
    <p:sldId id="272" r:id="rId37"/>
    <p:sldId id="277" r:id="rId38"/>
    <p:sldId id="279" r:id="rId39"/>
    <p:sldId id="284" r:id="rId40"/>
    <p:sldId id="289" r:id="rId41"/>
    <p:sldId id="296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하누리" initials="이" lastIdx="2" clrIdx="0">
    <p:extLst>
      <p:ext uri="{19B8F6BF-5375-455C-9EA6-DF929625EA0E}">
        <p15:presenceInfo xmlns:p15="http://schemas.microsoft.com/office/powerpoint/2012/main" userId="929fd7ae29af65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9E346-DF04-4B10-8A7C-3C5B74E5C5E4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6CF10-8DE9-48CA-A3B7-DB14CF64B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188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87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89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51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36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2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76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37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79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00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35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76ECB-7A73-4625-802F-A1E26D38EAC6}" type="datetimeFigureOut">
              <a:rPr lang="ko-KR" altLang="en-US" smtClean="0"/>
              <a:t>2023-10-06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184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slide" Target="slide35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slide" Target="slide36.xml"/><Relationship Id="rId5" Type="http://schemas.openxmlformats.org/officeDocument/2006/relationships/slide" Target="slide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slide" Target="slide1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10.jpg"/><Relationship Id="rId7" Type="http://schemas.openxmlformats.org/officeDocument/2006/relationships/slide" Target="slide15.xml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slide" Target="slide37.xml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audio" Target="../media/audio3.wav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1.jpeg"/><Relationship Id="rId7" Type="http://schemas.openxmlformats.org/officeDocument/2006/relationships/slide" Target="slide16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slide" Target="slide38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slide" Target="slide38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15.png"/><Relationship Id="rId7" Type="http://schemas.openxmlformats.org/officeDocument/2006/relationships/slide" Target="slide38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0.jpg"/><Relationship Id="rId7" Type="http://schemas.openxmlformats.org/officeDocument/2006/relationships/slide" Target="slide20.xml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audio" Target="../media/audio3.wav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2.jpeg"/><Relationship Id="rId7" Type="http://schemas.openxmlformats.org/officeDocument/2006/relationships/slide" Target="slide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3" Type="http://schemas.openxmlformats.org/officeDocument/2006/relationships/image" Target="../media/image18.jpg"/><Relationship Id="rId7" Type="http://schemas.openxmlformats.org/officeDocument/2006/relationships/slide" Target="slide22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slide" Target="slide23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slide" Target="slide24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6.png"/><Relationship Id="rId7" Type="http://schemas.openxmlformats.org/officeDocument/2006/relationships/slide" Target="slide40.xm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slide" Target="slide25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slide" Target="slide26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5" Type="http://schemas.openxmlformats.org/officeDocument/2006/relationships/slide" Target="slide28.xml"/><Relationship Id="rId4" Type="http://schemas.openxmlformats.org/officeDocument/2006/relationships/image" Target="../media/image18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3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4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5.wav"/><Relationship Id="rId4" Type="http://schemas.openxmlformats.org/officeDocument/2006/relationships/slide" Target="slide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6.wav"/><Relationship Id="rId4" Type="http://schemas.openxmlformats.org/officeDocument/2006/relationships/image" Target="../media/image22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5.wav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7.wav"/><Relationship Id="rId4" Type="http://schemas.openxmlformats.org/officeDocument/2006/relationships/slide" Target="slide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8.wav"/><Relationship Id="rId4" Type="http://schemas.openxmlformats.org/officeDocument/2006/relationships/slide" Target="slide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33.xml"/><Relationship Id="rId4" Type="http://schemas.openxmlformats.org/officeDocument/2006/relationships/slide" Target="slide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audio" Target="../media/audio9.wav"/><Relationship Id="rId2" Type="http://schemas.openxmlformats.org/officeDocument/2006/relationships/audio" Target="../media/audio9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6.xml"/><Relationship Id="rId4" Type="http://schemas.openxmlformats.org/officeDocument/2006/relationships/slide" Target="slide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2.wav"/><Relationship Id="rId5" Type="http://schemas.openxmlformats.org/officeDocument/2006/relationships/slide" Target="slide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umb_3_dow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8258"/>
            <a:ext cx="12192000" cy="73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수인 실험실 탈출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64335" y="5861089"/>
            <a:ext cx="4527665" cy="764771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파워포인트 제작자 암살하는 하누리</a:t>
            </a:r>
            <a:r>
              <a:rPr lang="en-US" altLang="ko-KR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원작자 </a:t>
            </a:r>
            <a:r>
              <a:rPr lang="ko-KR" alt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미드나잇</a:t>
            </a:r>
            <a:r>
              <a:rPr lang="ko-KR" alt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 마린</a:t>
            </a:r>
            <a:endParaRPr lang="ko-KR" altLang="en-US" dirty="0">
              <a:solidFill>
                <a:schemeClr val="bg1">
                  <a:lumMod val="65000"/>
                  <a:lumOff val="35000"/>
                </a:schemeClr>
              </a:solidFill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824" y="5702530"/>
            <a:ext cx="4693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주의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Do </a:t>
            </a:r>
            <a:r>
              <a:rPr lang="en-US" altLang="ko-KR" dirty="0" err="1" smtClean="0">
                <a:latin typeface="Do Hyeon" pitchFamily="2" charset="-127"/>
                <a:ea typeface="Do Hyeon" pitchFamily="2" charset="-127"/>
              </a:rPr>
              <a:t>Hyeon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와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더 잠실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폰트를 다운로드 해주세요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폰트 차이로 잘 안보일 수 있습니다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3543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  <p:sndAc>
          <p:endSnd/>
        </p:sndAc>
      </p:transition>
    </mc:Choice>
    <mc:Fallback>
      <p:transition spd="slow"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2133" y="745435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이제 어디로 갈까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2133" y="1213871"/>
            <a:ext cx="2420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1.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여기서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4" action="ppaction://hlinksldjump"/>
              </a:rPr>
              <a:t>클랜을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4" action="ppaction://hlinksldjump"/>
              </a:rPr>
              <a:t>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만든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4" action="ppaction://hlinksldjump"/>
              </a:rPr>
              <a:t>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2133" y="1537036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2.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여기서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5" action="ppaction://hlinksldjump"/>
              </a:rPr>
              <a:t>마린이랑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 같이 계속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논다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7910" y="11198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스토리 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2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끝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09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10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811" y="2294313"/>
            <a:ext cx="919955" cy="18121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3652" y="4771505"/>
            <a:ext cx="67914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당신과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마린은 </a:t>
            </a:r>
            <a:r>
              <a:rPr lang="en-US" altLang="ko-KR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aqm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클랜을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세우고 다른 수인들을 찾으러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갔다</a:t>
            </a:r>
            <a:endParaRPr lang="en-US" altLang="ko-KR" dirty="0">
              <a:solidFill>
                <a:schemeClr val="bg1">
                  <a:lumMod val="50000"/>
                  <a:lumOff val="50000"/>
                </a:schemeClr>
              </a:solidFill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위에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실험실 위에는 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A563-cba-060axse rise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라는 글귀가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보였다</a:t>
            </a:r>
            <a:endParaRPr lang="en-US" altLang="ko-KR" dirty="0" smtClean="0">
              <a:solidFill>
                <a:schemeClr val="bg1">
                  <a:lumMod val="50000"/>
                  <a:lumOff val="50000"/>
                </a:schemeClr>
              </a:solidFill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일종의 실험실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공간 영역을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뜻하는듯 하다 거기서 무슨 문이 열리더니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어떤 고양이 수인을 만나게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되었다</a:t>
            </a:r>
            <a:endParaRPr lang="en-US" altLang="ko-KR" dirty="0" smtClean="0">
              <a:solidFill>
                <a:schemeClr val="bg1">
                  <a:lumMod val="50000"/>
                  <a:lumOff val="50000"/>
                </a:schemeClr>
              </a:solidFill>
              <a:latin typeface="Do Hyeon" pitchFamily="2" charset="-127"/>
              <a:ea typeface="Do Hyeon" pitchFamily="2" charset="-127"/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그의 이름은 </a:t>
            </a:r>
            <a:r>
              <a:rPr lang="ko-KR" altLang="en-US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이디스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그 역시도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의문 모를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실험에 수인이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된 듯하다</a:t>
            </a:r>
            <a:endParaRPr lang="en-US" altLang="ko-KR" dirty="0">
              <a:solidFill>
                <a:schemeClr val="bg1">
                  <a:lumMod val="50000"/>
                  <a:lumOff val="50000"/>
                </a:schemeClr>
              </a:solidFill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하지만 정확한 건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우리들의 기억이 알려주겠지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....</a:t>
            </a:r>
            <a:endParaRPr lang="ko-KR" altLang="en-US" dirty="0">
              <a:solidFill>
                <a:schemeClr val="bg1">
                  <a:lumMod val="50000"/>
                  <a:lumOff val="50000"/>
                </a:schemeClr>
              </a:solidFill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58648" y="3158217"/>
            <a:ext cx="1404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A563-cba-060axse</a:t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rise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38902" y="613942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다음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679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99E1D93C5D2E04B30A.wav"/>
          </p:stSnd>
        </p:sndAc>
      </p:transition>
    </mc:Choice>
    <mc:Fallback xmlns="">
      <p:transition spd="slow">
        <p:fade/>
        <p:sndAc>
          <p:stSnd>
            <p:snd r:embed="rId7" name="99E1D93C5D2E04B30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10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811" y="2294313"/>
            <a:ext cx="919955" cy="18121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74720" y="518714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1.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대화하기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5101" y="518714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o Hyeon" pitchFamily="2" charset="-127"/>
                <a:ea typeface="Do Hyeon" pitchFamily="2" charset="-127"/>
                <a:hlinkClick r:id="rId6" action="ppaction://hlinksldjump"/>
              </a:rPr>
              <a:t>2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지나치기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974156" y="31666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A563-cba-</a:t>
            </a:r>
          </a:p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060axse</a:t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rise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75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10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600" y="1995053"/>
            <a:ext cx="1882112" cy="3707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266" y="594052"/>
            <a:ext cx="7043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그는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우리 둘이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만든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클랜이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마음에 들었고 그는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클랜에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참여하게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되었다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무척이나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재미있는 모험이 시작 되는 듯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하다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79324" y="87105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다음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29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52466" y="-18499826"/>
            <a:ext cx="80283666" cy="4517939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600" y="1995053"/>
            <a:ext cx="1882112" cy="3707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914" y="0"/>
            <a:ext cx="7329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우리 수인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클랜에는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총 나 포함해서 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3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명이나 들어왔다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....</a:t>
            </a: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더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모아야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할텐데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...</a:t>
            </a: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다른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곳을 둘러 보았다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</a:p>
          <a:p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다른곳은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총 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3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곳이나 더 있었는데 그중 어디를 가야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수인을 얻을 수 있을까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914" y="1348722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1. A104-aqqu56487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71879" y="134872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7" action="ppaction://hlinksldjump"/>
              </a:rPr>
              <a:t>2. Cbaldd-201239422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34037" y="1348722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o Hyeon" pitchFamily="2" charset="-127"/>
                <a:ea typeface="Do Hyeon" pitchFamily="2" charset="-127"/>
                <a:hlinkClick r:id="rId8" action="ppaction://hlinksldjump"/>
              </a:rPr>
              <a:t>3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8" action="ppaction://hlinksldjump"/>
              </a:rPr>
              <a:t>. (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8" action="ppaction://hlinksldjump"/>
              </a:rPr>
              <a:t>글귀가 발톱으로 인하여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8" action="ppaction://hlinksldjump"/>
              </a:rPr>
              <a:t>지워져있다</a:t>
            </a:r>
            <a:r>
              <a:rPr lang="en-US" altLang="ko-KR" dirty="0">
                <a:latin typeface="Do Hyeon" pitchFamily="2" charset="-127"/>
                <a:ea typeface="Do Hyeon" pitchFamily="2" charset="-127"/>
                <a:hlinkClick r:id="rId8" action="ppaction://hlinksldjump"/>
              </a:rPr>
              <a:t>.)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91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99E2133C5CF3CB721E.wav"/>
          </p:stSnd>
        </p:sndAc>
      </p:transition>
    </mc:Choice>
    <mc:Fallback xmlns="">
      <p:transition spd="slow">
        <p:fade/>
        <p:sndAc>
          <p:stSnd>
            <p:snd r:embed="rId9" name="99E2133C5CF3CB721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humb_3_dow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8258"/>
            <a:ext cx="12192000" cy="73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232" y="1904999"/>
            <a:ext cx="1778638" cy="3609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550" y="156684"/>
            <a:ext cx="95237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이 방에 들어와 보니 수인이 있었다 그도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역시 마찬가지로 실험으로 인해 수인이 된 듯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해보인다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이야기를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들어보니 그는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웨이르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궤이트아몰이고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,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한 때 제일 잘나갔던 스페인 가수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였다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팬이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많았다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한다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하지만 스페인에도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어떤 이상한 사람이 납치 하더니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그런 꼴이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되었다고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한다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왠 진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모르지만 불쌍해 보였다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....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그 역시도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이디스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처럼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클랜이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좋다며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클랜에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참여 하게 된다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550" y="-6422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스토리 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3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끝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550" y="158484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52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99A597455D2E0C1C01.wav"/>
          </p:stSnd>
        </p:sndAc>
      </p:transition>
    </mc:Choice>
    <mc:Fallback xmlns="">
      <p:transition spd="slow">
        <p:fade/>
        <p:sndAc>
          <p:stSnd>
            <p:snd r:embed="rId8" name="99A597455D2E0C1C01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6582" y="332509"/>
            <a:ext cx="89290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그렇게 그 실험실에서 나오고 앞으로 지나가고 있었다 그런데</a:t>
            </a:r>
            <a:r>
              <a:rPr lang="en-US" altLang="ko-KR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앞에 무언가 있었다 확인 할까</a:t>
            </a:r>
            <a:r>
              <a:rPr lang="en-US" altLang="ko-KR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sz="28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0800" y="1790700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6" action="ppaction://hlinksldjump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6" action="ppaction://hlinksldjump"/>
              </a:rPr>
              <a:t>멀리서 확인한다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0800" y="2160032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2.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가까이 가서 확인한다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426" y="3378199"/>
            <a:ext cx="101785" cy="14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8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endSnd/>
        </p:sndAc>
      </p:transition>
    </mc:Choice>
    <mc:Fallback xmlns="">
      <p:transition spd="slow"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52466" y="-18499826"/>
            <a:ext cx="80283666" cy="451793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30948" y="6001603"/>
            <a:ext cx="6179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저 멀리서 보니 마린 바이러스에 걸린 </a:t>
            </a:r>
            <a:r>
              <a:rPr lang="ko-KR" altLang="en-US" sz="24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수인이였다</a:t>
            </a:r>
            <a:r>
              <a:rPr lang="en-US" altLang="ko-KR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그런데 멀리서 저격수의 눈으로 우릴 포착했다</a:t>
            </a:r>
            <a:endParaRPr lang="ko-KR" altLang="en-US" sz="2400" dirty="0">
              <a:solidFill>
                <a:schemeClr val="bg1">
                  <a:lumMod val="50000"/>
                  <a:lumOff val="50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22" y="1828800"/>
            <a:ext cx="2893186" cy="4051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6083300"/>
            <a:ext cx="2149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4" action="ppaction://hlinksldjump"/>
              </a:rPr>
              <a:t>1. </a:t>
            </a:r>
            <a:r>
              <a:rPr lang="ko-KR" altLang="en-US" sz="3200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4" action="ppaction://hlinksldjump"/>
              </a:rPr>
              <a:t>도망친다</a:t>
            </a:r>
            <a:endParaRPr lang="ko-KR" altLang="en-US" sz="32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77300" y="6124713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5" action="ppaction://hlinksldjump"/>
              </a:rPr>
              <a:t>2. </a:t>
            </a:r>
            <a:r>
              <a:rPr lang="ko-KR" altLang="en-US" sz="3200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5" action="ppaction://hlinksldjump"/>
              </a:rPr>
              <a:t>싸운다</a:t>
            </a:r>
            <a:endParaRPr lang="ko-KR" altLang="en-US" sz="32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843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39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76700" y="4318000"/>
            <a:ext cx="1133514" cy="2235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82140" y="5143500"/>
            <a:ext cx="694560" cy="1409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11769" y="4991100"/>
            <a:ext cx="870371" cy="1714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469" y="3683000"/>
            <a:ext cx="1042998" cy="146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293806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겨우 숨었지만 다시 도망쳐야 </a:t>
            </a:r>
            <a:r>
              <a:rPr lang="ko-KR" altLang="en-US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될거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같다 다시 도망 칠까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2394" y="688643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고민이나 생각을 더 해본다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2394" y="956944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2.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도망친다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29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" y="482600"/>
            <a:ext cx="731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다행히 우리가 나오자마자 문이 닫혀 따돌렸다 그래서 앞으로 다시 나아갈까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" y="851932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앞으로 다시 나아간다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" y="1177793"/>
            <a:ext cx="561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2.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다른데를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 찾자 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(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다른데로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찾을 시 처음으로 돌아갑니다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)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02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99E2133C5CF3CB721E.wav"/>
          </p:stSnd>
        </p:sndAc>
      </p:transition>
    </mc:Choice>
    <mc:Fallback xmlns="">
      <p:transition spd="slow">
        <p:fade/>
        <p:sndAc>
          <p:stSnd>
            <p:snd r:embed="rId9" name="99E2133C5CF3CB721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96949" y="1644969"/>
            <a:ext cx="45719" cy="4571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…</a:t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69" y="3880759"/>
            <a:ext cx="432262" cy="241069"/>
          </a:xfrm>
        </p:spPr>
      </p:pic>
      <p:pic>
        <p:nvPicPr>
          <p:cNvPr id="4" name="Picture 2" descr="thumb_3_dow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8979"/>
            <a:ext cx="12192000" cy="70469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333829" y="0"/>
            <a:ext cx="1185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당신은 어느 한 실험실에 실험 포드에 갇혀 실험을 받았다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아까 쨍그랑 소리가 깊게 귓가에 남아돈다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당신은 의문 모를 실험이 수인 실험이란 것을 알았다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수인을 싫어하는 것을 알지만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,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실험을 하는 연구원들은 그런 약점들을 상대로 수인들을 만들어서 테스트를 하는 것 같았다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그리 당신의 마음은 썩 좋지 않다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279" y="1422401"/>
            <a:ext cx="10676359" cy="59787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7353" y="945347"/>
            <a:ext cx="2457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  선택 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1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</a:br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문을 열어본다</a:t>
            </a:r>
            <a:r>
              <a:rPr lang="en-US" altLang="ko-KR" sz="2800" dirty="0">
                <a:hlinkClick r:id="rId6" action="ppaction://hlinksldjump"/>
              </a:rPr>
              <a:t>.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576739" y="945346"/>
            <a:ext cx="3686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7" action="ppaction://hlinksldjump"/>
              </a:rPr>
              <a:t>선택 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  <a:hlinkClick r:id="rId7" action="ppaction://hlinksldjump"/>
              </a:rPr>
              <a:t>2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  <a:hlinkClick r:id="rId7" action="ppaction://hlinksldjump"/>
              </a:rPr>
            </a:br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7" action="ppaction://hlinksldjump"/>
              </a:rPr>
              <a:t>주위를 살펴본다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  <a:hlinkClick r:id="rId7" action="ppaction://hlinksldjump"/>
              </a:rPr>
              <a:t>.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04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99A597455D2E0C1C01.wav"/>
          </p:stSnd>
        </p:sndAc>
      </p:transition>
    </mc:Choice>
    <mc:Fallback xmlns="">
      <p:transition spd="slow">
        <p:fade/>
        <p:sndAc>
          <p:stSnd>
            <p:snd r:embed="rId8" name="99A597455D2E0C1C01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00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69" y="1021302"/>
            <a:ext cx="3850932" cy="53924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07077" y="3248025"/>
            <a:ext cx="1792196" cy="3609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99273" y="3199273"/>
            <a:ext cx="1754995" cy="37074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14300" y="0"/>
            <a:ext cx="9018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멀리서 뭔가가 보인다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확인했다</a:t>
            </a:r>
            <a:endParaRPr lang="en-US" altLang="ko-KR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하지만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뒤에서 문을 열어버린 마린 바이러스 수인이 우리 </a:t>
            </a:r>
            <a:r>
              <a:rPr lang="en-US" altLang="ko-KR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Aqm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클랜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일원들을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감염 시키려 한다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</a:t>
            </a:r>
          </a:p>
          <a:p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나도 당황했지만 다시 추격전을 하게생겼다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문이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보인다</a:t>
            </a:r>
            <a:endParaRPr lang="en-US" altLang="ko-KR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어느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쪽으로 가야 안전하지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600" y="179070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1.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왼쪽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0208" y="1784302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2.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약간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왼쪽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8809" y="1784302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3.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약간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오른쪽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08122" y="1808678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9" action="ppaction://hlinksldjump"/>
              </a:rPr>
              <a:t>4.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9" action="ppaction://hlinksldjump"/>
              </a:rPr>
              <a:t>오른쪽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05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015" y="2317750"/>
            <a:ext cx="2578100" cy="2578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7500" y="190500"/>
            <a:ext cx="441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다시 문이 보인다</a:t>
            </a:r>
            <a:r>
              <a:rPr lang="en-US" altLang="ko-KR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이번엔 어느 쪽으로 가지</a:t>
            </a:r>
            <a:r>
              <a:rPr lang="en-US" altLang="ko-KR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??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61" y="3205162"/>
            <a:ext cx="803275" cy="8032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9900" y="876300"/>
            <a:ext cx="65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앞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20205" y="871051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2.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오른쪽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49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17"/>
            <a:ext cx="12192000" cy="68602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5600" y="500610"/>
            <a:ext cx="653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휴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...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진짜 따돌렸다 우리는 그 수인이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어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떻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게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하여 감염이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된 것일까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...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600" y="86994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6" action="ppaction://hlinksldjump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09" y="3248025"/>
            <a:ext cx="1131892" cy="113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1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17"/>
            <a:ext cx="12192000" cy="68602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37909"/>
            <a:ext cx="8810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웨이르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궤이르아몰이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말했다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"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지금 한 시라도 늦었으면 우리 전원이 감염이 </a:t>
            </a:r>
            <a:r>
              <a:rPr lang="ko-KR" alt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되었을거야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...“</a:t>
            </a:r>
          </a:p>
          <a:p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이디스도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말했다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"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맞아요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지금 감염 안되고 살아있는게 다행이에요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...“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당신은 말했다</a:t>
            </a:r>
            <a:endParaRPr lang="en-US" altLang="ko-KR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"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아직 우리의 모험은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안 끝났어요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지금 이순간도 저희 </a:t>
            </a:r>
            <a:r>
              <a:rPr lang="en-US" altLang="ko-KR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Aqm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클랜의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발자취로 남겠죠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"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679" y="108233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6" action="ppaction://hlinksldjump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85537" y="315944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스토리 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4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끝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09" y="3248025"/>
            <a:ext cx="1131892" cy="113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17"/>
            <a:ext cx="12192000" cy="68602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88900" y="301646"/>
            <a:ext cx="1081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당신과 일원들은 탐색을 하기 시작했다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아직은 모르겠으나 수인은 적어도 몇명이 더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있는 거 같아 보인다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탐색할까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38" y="617119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6" action="ppaction://hlinksldjump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6" action="ppaction://hlinksldjump"/>
              </a:rPr>
              <a:t>탐색한다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38" y="974841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2.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탐색을 안한다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09" y="3248025"/>
            <a:ext cx="1131892" cy="113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17"/>
            <a:ext cx="12192000" cy="68602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88900" y="301646"/>
            <a:ext cx="1031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당신과 </a:t>
            </a:r>
            <a:r>
              <a:rPr lang="en-US" altLang="ko-KR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Aqm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클랜들의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수인 일원들은 다른 수인을 찾으러 갔다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당신의 앞에는 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개의 문이 보였다 문을 열자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...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35100" y="-2034122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탐색한다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7097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6" action="ppaction://hlinksldjump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09" y="3248025"/>
            <a:ext cx="1131892" cy="113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5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17"/>
            <a:ext cx="12192000" cy="68602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88900" y="301646"/>
            <a:ext cx="10612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그 안에는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또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또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수인이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있었다</a:t>
            </a:r>
            <a:endParaRPr lang="en-US" altLang="ko-KR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그것은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다름아닌 마린의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여동생 이였다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마린이 말하길 자신과 여동생이 납치되어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의문 모르게 갇혀 있었다고 한다</a:t>
            </a:r>
            <a:endParaRPr lang="en-US" altLang="ko-KR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그녀의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이름은 </a:t>
            </a:r>
            <a:r>
              <a:rPr lang="ko-KR" alt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마리앤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퀘이사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였다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하지만 어떤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이유 인진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몰라도 친하다고 한다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35100" y="-2034122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탐색한다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727200" y="67097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109" y="-91582"/>
            <a:ext cx="1131892" cy="11318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787" y="1870946"/>
            <a:ext cx="2536913" cy="35524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82934" y="85564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09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1881"/>
            <a:ext cx="12192000" cy="7369881"/>
          </a:xfrm>
          <a:prstGeom prst="rect">
            <a:avLst/>
          </a:prstGeom>
        </p:spPr>
      </p:pic>
      <p:pic>
        <p:nvPicPr>
          <p:cNvPr id="3" name="그림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773" y="2522911"/>
            <a:ext cx="1642478" cy="1642478"/>
          </a:xfrm>
          <a:prstGeom prst="rect">
            <a:avLst/>
          </a:prstGeom>
        </p:spPr>
      </p:pic>
      <p:pic>
        <p:nvPicPr>
          <p:cNvPr id="4" name="그림 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010" y="2610195"/>
            <a:ext cx="1467911" cy="14679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13811" y="1371600"/>
            <a:ext cx="4504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다음으로 갈림길이 나왔다</a:t>
            </a: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1.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왼쪽 </a:t>
            </a: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(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마린 바이러스에 걸린 사람들이 많다</a:t>
            </a: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)</a:t>
            </a:r>
            <a:b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2.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오른쪽 </a:t>
            </a: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(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시즌 </a:t>
            </a: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2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시작</a:t>
            </a:r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)</a:t>
            </a:r>
            <a:endParaRPr lang="ko-KR" altLang="en-US" dirty="0">
              <a:solidFill>
                <a:schemeClr val="bg1">
                  <a:lumMod val="50000"/>
                  <a:lumOff val="50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91036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3525" y="5586153"/>
            <a:ext cx="6234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아무 곳에 클릭해 주세요</a:t>
            </a:r>
            <a:r>
              <a:rPr lang="en-US" altLang="ko-KR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.</a:t>
            </a:r>
            <a:endParaRPr lang="en-US" altLang="ko-KR" sz="40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273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2414" y="1845426"/>
            <a:ext cx="6234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시즌 </a:t>
            </a:r>
            <a:r>
              <a:rPr lang="en-US" altLang="ko-KR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1</a:t>
            </a:r>
            <a:br>
              <a:rPr lang="en-US" altLang="ko-KR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음산한 실험실 탈출</a:t>
            </a:r>
            <a:endParaRPr lang="ko-KR" altLang="en-US" sz="40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3525" y="5586153"/>
            <a:ext cx="6234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아무 곳에 클릭해 주세요</a:t>
            </a:r>
            <a:r>
              <a:rPr lang="en-US" altLang="ko-KR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.</a:t>
            </a:r>
            <a:endParaRPr lang="en-US" altLang="ko-KR" sz="40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900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73050" y="365125"/>
            <a:ext cx="57150" cy="1325563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03" y="828675"/>
            <a:ext cx="10647625" cy="5962650"/>
          </a:xfrm>
        </p:spPr>
      </p:pic>
      <p:pic>
        <p:nvPicPr>
          <p:cNvPr id="4" name="Picture 2" descr="thumb_3_dow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8258"/>
            <a:ext cx="12192000" cy="73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165231" y="704575"/>
            <a:ext cx="11282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800" dirty="0">
                <a:latin typeface="Do Hyeon" pitchFamily="2" charset="-127"/>
                <a:ea typeface="Do Hyeon" pitchFamily="2" charset="-127"/>
              </a:rPr>
              <a:t>주위에는 아무것도 없고 근처에 왠 플라스틱 비슷한 재질의 연구 기구가 있다 만져볼까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</a:rPr>
              <a:t>?</a:t>
            </a:r>
            <a:endParaRPr lang="en-US" altLang="ko-KR" sz="2800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791" y="1534582"/>
            <a:ext cx="411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2-1</a:t>
            </a:r>
          </a:p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만져본다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2725" y="1534583"/>
            <a:ext cx="21034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2-2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</a:br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만지지 않는다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25" y="-311110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스토리 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1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끝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671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2414" y="1845426"/>
            <a:ext cx="6234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시즌 </a:t>
            </a:r>
            <a:r>
              <a:rPr lang="en-US" altLang="ko-KR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1</a:t>
            </a:r>
            <a:br>
              <a:rPr lang="en-US" altLang="ko-KR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sz="40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음산한 실험실 탈출</a:t>
            </a:r>
            <a:endParaRPr lang="ko-KR" altLang="en-US" sz="40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32413" y="3168865"/>
            <a:ext cx="6234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시즌 </a:t>
            </a:r>
            <a:r>
              <a:rPr lang="en-US" altLang="ko-KR" sz="1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2</a:t>
            </a:r>
            <a:r>
              <a:rPr lang="ko-KR" altLang="en-US" sz="1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를 시작하겠습니까</a:t>
            </a:r>
            <a:r>
              <a:rPr lang="en-US" altLang="ko-KR" sz="1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en-US" altLang="ko-KR" sz="16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6897483" y="4995947"/>
            <a:ext cx="2090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2">
                    <a:lumMod val="2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yes</a:t>
            </a:r>
            <a:endParaRPr lang="ko-KR" altLang="en-US" sz="3600" dirty="0">
              <a:solidFill>
                <a:schemeClr val="tx2">
                  <a:lumMod val="2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5248793" y="4995948"/>
            <a:ext cx="2090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2">
                    <a:lumMod val="2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or</a:t>
            </a:r>
            <a:endParaRPr lang="ko-KR" altLang="en-US" sz="3600" dirty="0">
              <a:solidFill>
                <a:schemeClr val="tx2">
                  <a:lumMod val="2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3600103" y="4995946"/>
            <a:ext cx="2090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no</a:t>
            </a:r>
            <a:endParaRPr lang="ko-KR" altLang="en-US" sz="3600" dirty="0">
              <a:solidFill>
                <a:schemeClr val="bg1">
                  <a:lumMod val="75000"/>
                  <a:lumOff val="2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0" name="TextBox 9">
            <a:hlinkClick r:id="rId2" action="ppaction://hlinksldjump"/>
          </p:cNvPr>
          <p:cNvSpPr txBox="1"/>
          <p:nvPr/>
        </p:nvSpPr>
        <p:spPr>
          <a:xfrm>
            <a:off x="3384663" y="5149834"/>
            <a:ext cx="115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                  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858" y="5149834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     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367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42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flipH="1">
            <a:off x="12468224" y="2565400"/>
            <a:ext cx="723899" cy="1325563"/>
          </a:xfrm>
        </p:spPr>
        <p:txBody>
          <a:bodyPr/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4" name="내용 개체 틀 1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25" y="0"/>
            <a:ext cx="4295775" cy="6858000"/>
          </a:xfrm>
        </p:spPr>
      </p:pic>
      <p:sp>
        <p:nvSpPr>
          <p:cNvPr id="5" name="TextBox 4"/>
          <p:cNvSpPr txBox="1"/>
          <p:nvPr/>
        </p:nvSpPr>
        <p:spPr>
          <a:xfrm>
            <a:off x="124292" y="2044005"/>
            <a:ext cx="76338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</a:rPr>
              <a:t>당신은 플라스틱 연구 기구를 만져서 감염이 되었다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</a:rPr>
              <a:t>.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</a:rPr>
            </a:br>
            <a:r>
              <a:rPr lang="en-US" altLang="ko-KR" sz="2800" dirty="0" smtClean="0">
                <a:latin typeface="Do Hyeon" pitchFamily="2" charset="-127"/>
                <a:ea typeface="Do Hyeon" pitchFamily="2" charset="-127"/>
              </a:rPr>
              <a:t>Bad ending 1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2800" dirty="0" smtClean="0">
                <a:latin typeface="Do Hyeon" pitchFamily="2" charset="-127"/>
                <a:ea typeface="Do Hyeon" pitchFamily="2" charset="-127"/>
              </a:rPr>
              <a:t>마린 바이러스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0933" y="6095999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14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voltage.wav"/>
          </p:stSnd>
        </p:sndAc>
      </p:transition>
    </mc:Choice>
    <mc:Fallback xmlns="">
      <p:transition spd="slow">
        <p:sndAc>
          <p:stSnd>
            <p:snd r:embed="rId5" name="voltag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906" y="1873934"/>
            <a:ext cx="4817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Bad ending 2</a:t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당신은 수인에게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엑조드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파이어를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당해 죽었습니다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6266" y="6104466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67" y="0"/>
            <a:ext cx="6214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4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explode.wav"/>
          </p:stSnd>
        </p:sndAc>
      </p:transition>
    </mc:Choice>
    <mc:Fallback xmlns="">
      <p:transition spd="slow">
        <p:sndAc>
          <p:stSnd>
            <p:snd r:embed="rId5" name="explod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988"/>
            <a:ext cx="3889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Bad ending 3</a:t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당신은 길을 지나가다 연구원에게 붙잡혀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전기 충격으로 심장마비를 당했다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7067" y="6112932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815" y="0"/>
            <a:ext cx="7545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4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voltage.wav"/>
          </p:stSnd>
        </p:sndAc>
      </p:transition>
    </mc:Choice>
    <mc:Fallback xmlns="">
      <p:transition spd="slow">
        <p:sndAc>
          <p:stSnd>
            <p:snd r:embed="rId5" name="voltag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339" y="-149629"/>
            <a:ext cx="116336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latin typeface="Do Hyeon" pitchFamily="2" charset="-127"/>
                <a:ea typeface="Do Hyeon" pitchFamily="2" charset="-127"/>
              </a:rPr>
              <a:t>Happy ending??</a:t>
            </a:r>
            <a:br>
              <a:rPr lang="en-US" altLang="ko-KR" sz="80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8000" dirty="0" smtClean="0">
                <a:latin typeface="Do Hyeon" pitchFamily="2" charset="-127"/>
                <a:ea typeface="Do Hyeon" pitchFamily="2" charset="-127"/>
              </a:rPr>
              <a:t>그렇게 </a:t>
            </a:r>
            <a:r>
              <a:rPr lang="ko-KR" altLang="en-US" sz="8000" dirty="0">
                <a:latin typeface="Do Hyeon" pitchFamily="2" charset="-127"/>
                <a:ea typeface="Do Hyeon" pitchFamily="2" charset="-127"/>
              </a:rPr>
              <a:t>둘은 늙어 죽었다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0" y="2732896"/>
            <a:ext cx="4125104" cy="41251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7067" y="6112932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6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64" y="0"/>
            <a:ext cx="6206836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7652" y="1180407"/>
            <a:ext cx="4048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Bad ending 4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그는 화났는지 모르겠지만 무척이나 화가 나서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죽이려 달려갔다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!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067" y="6112932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9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push.wav"/>
          </p:stSnd>
        </p:sndAc>
      </p:transition>
    </mc:Choice>
    <mc:Fallback xmlns="">
      <p:transition spd="slow">
        <p:sndAc>
          <p:stSnd>
            <p:snd r:embed="rId5" name="push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17627" y="0"/>
            <a:ext cx="70743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Do Hyeon" pitchFamily="2" charset="-127"/>
                <a:ea typeface="Do Hyeon" pitchFamily="2" charset="-127"/>
              </a:rPr>
              <a:t>Bad ending 5</a:t>
            </a:r>
            <a:br>
              <a:rPr lang="en-US" altLang="ko-KR" sz="3200" dirty="0" smtClean="0">
                <a:latin typeface="Do Hyeon" pitchFamily="2" charset="-127"/>
                <a:ea typeface="Do Hyeon" pitchFamily="2" charset="-127"/>
              </a:rPr>
            </a:br>
            <a:r>
              <a:rPr lang="en-US" altLang="ko-KR" sz="3200" dirty="0" smtClean="0">
                <a:latin typeface="Do Hyeon" pitchFamily="2" charset="-127"/>
                <a:ea typeface="Do Hyeon" pitchFamily="2" charset="-127"/>
              </a:rPr>
              <a:t>1</a:t>
            </a:r>
            <a:r>
              <a:rPr lang="ko-KR" altLang="en-US" sz="3200" dirty="0" smtClean="0">
                <a:latin typeface="Do Hyeon" pitchFamily="2" charset="-127"/>
                <a:ea typeface="Do Hyeon" pitchFamily="2" charset="-127"/>
              </a:rPr>
              <a:t>번째 방으로 들어갔는데</a:t>
            </a:r>
            <a:r>
              <a:rPr lang="en-US" altLang="ko-KR" sz="3200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sz="32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3200" dirty="0" smtClean="0">
                <a:latin typeface="Do Hyeon" pitchFamily="2" charset="-127"/>
                <a:ea typeface="Do Hyeon" pitchFamily="2" charset="-127"/>
              </a:rPr>
              <a:t>낭떠러지였는데 낭떠러지를 마린이 보다</a:t>
            </a:r>
            <a:r>
              <a:rPr lang="en-US" altLang="ko-KR" sz="3200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sz="32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3200" dirty="0" smtClean="0">
                <a:latin typeface="Do Hyeon" pitchFamily="2" charset="-127"/>
                <a:ea typeface="Do Hyeon" pitchFamily="2" charset="-127"/>
              </a:rPr>
              <a:t>실수로 주인공의 발이 미끄러져 낭떠러지로</a:t>
            </a:r>
            <a:r>
              <a:rPr lang="en-US" altLang="ko-KR" sz="3200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sz="32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3200" dirty="0" smtClean="0">
                <a:latin typeface="Do Hyeon" pitchFamily="2" charset="-127"/>
                <a:ea typeface="Do Hyeon" pitchFamily="2" charset="-127"/>
              </a:rPr>
              <a:t>떨어지고 말았다</a:t>
            </a:r>
            <a:endParaRPr lang="ko-KR" altLang="en-US" sz="3200" dirty="0">
              <a:latin typeface="Do Hyeon" pitchFamily="2" charset="-127"/>
              <a:ea typeface="Do Hyeon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4546"/>
            <a:ext cx="6429375" cy="43034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7067" y="6112932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880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wind.wav"/>
          </p:stSnd>
        </p:sndAc>
      </p:transition>
    </mc:Choice>
    <mc:Fallback xmlns="">
      <p:transition spd="slow">
        <p:sndAc>
          <p:stSnd>
            <p:snd r:embed="rId5" name="wind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06600"/>
            <a:ext cx="79287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Bad ending 6</a:t>
            </a:r>
          </a:p>
          <a:p>
            <a:r>
              <a:rPr lang="ko-KR" altLang="en-US" sz="3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당신과 </a:t>
            </a:r>
            <a:r>
              <a:rPr lang="ko-KR" altLang="en-US" sz="3600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클랜원들</a:t>
            </a:r>
            <a:r>
              <a:rPr lang="ko-KR" altLang="en-US" sz="3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모두 마린 바이러스에</a:t>
            </a:r>
            <a:endParaRPr lang="en-US" altLang="ko-KR" sz="3600" dirty="0" smtClean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r>
              <a:rPr lang="ko-KR" altLang="en-US" sz="3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걸려 돌이킬 수 없는 결말을 맞이 했습니다</a:t>
            </a:r>
            <a:endParaRPr lang="ko-KR" altLang="en-US" sz="36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3" name="내용 개체 틀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25" y="0"/>
            <a:ext cx="4295775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7067" y="6112932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818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" y="152400"/>
            <a:ext cx="120516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Bad ending 7</a:t>
            </a:r>
            <a:br>
              <a:rPr lang="en-US" altLang="ko-KR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강철로 된 문 이였다</a:t>
            </a:r>
            <a:r>
              <a:rPr lang="en-US" altLang="ko-KR" sz="2800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sz="2800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우리 </a:t>
            </a:r>
            <a:r>
              <a:rPr lang="en-US" altLang="ko-KR" sz="2800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Aqm</a:t>
            </a:r>
            <a:r>
              <a:rPr lang="en-US" altLang="ko-KR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sz="2800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클랜</a:t>
            </a:r>
            <a:r>
              <a:rPr lang="ko-KR" altLang="en-US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sz="2800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일원들은 문이 </a:t>
            </a:r>
            <a:r>
              <a:rPr lang="ko-KR" altLang="en-US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막힌 걸 </a:t>
            </a:r>
            <a:r>
              <a:rPr lang="ko-KR" altLang="en-US" sz="2800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알고 최후를 맞이한다</a:t>
            </a:r>
            <a:r>
              <a:rPr lang="en-US" altLang="ko-KR" sz="2800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.</a:t>
            </a:r>
            <a:endParaRPr lang="ko-KR" altLang="en-US" sz="28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900"/>
            <a:ext cx="5626100" cy="5626100"/>
          </a:xfrm>
          <a:prstGeom prst="rect">
            <a:avLst/>
          </a:prstGeom>
        </p:spPr>
      </p:pic>
      <p:pic>
        <p:nvPicPr>
          <p:cNvPr id="4" name="내용 개체 틀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525" y="1196222"/>
            <a:ext cx="3546475" cy="56617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7067" y="6112932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345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SC053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28" y="1864315"/>
            <a:ext cx="1538305" cy="31293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5734" y="374933"/>
            <a:ext cx="7800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다른 곳은 이미 열려 있었다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당신보다 일찍 일어나 문을 열어 주위를 탐색하기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시작했나 보다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하지만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새 몸에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적응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하는 것은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아직도 힘들었다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당신은 탐색하기위해 이곳 저곳을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돌아본다 그런데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앞에는 어떤 수인이 보였다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똑같이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의문 모를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실험을 당해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인간 이였던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모를 누군가가 수인이 되어 이곳저곳을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탐색 하려나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보다 대화를 해볼까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?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9215" y="2419004"/>
            <a:ext cx="171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1.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대화를 해보자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9215" y="2825263"/>
            <a:ext cx="4164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2.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5" action="ppaction://hlinksldjump"/>
              </a:rPr>
              <a:t>ㅈㄲ는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 소리 동족같은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5" action="ppaction://hlinksldjump"/>
              </a:rPr>
              <a:t>ㄱ소리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 집어치워</a:t>
            </a:r>
            <a:r>
              <a:rPr lang="en-US" altLang="ko-KR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! 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당장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5" action="ppaction://hlinksldjump"/>
              </a:rPr>
              <a:t>듀에르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5" action="ppaction://hlinksldjump"/>
              </a:rPr>
              <a:t>카이시를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신청한다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64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endSnd/>
        </p:sndAc>
      </p:transition>
    </mc:Choice>
    <mc:Fallback xmlns="">
      <p:transition spd="slow"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0400" y="596900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Hidden ending 1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400" y="966232"/>
            <a:ext cx="836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당신과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수인들은 의문을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품은 채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남겨졌습니다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.</a:t>
            </a:r>
          </a:p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누군가가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찾아오겠죠</a:t>
            </a:r>
            <a:r>
              <a:rPr lang="en-US" altLang="ko-KR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...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중요한 건 그 사람이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마린바이러스 수인만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아니 였으면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좋겠는데</a:t>
            </a:r>
            <a:r>
              <a:rPr lang="en-US" altLang="ko-KR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..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02604" y="2099194"/>
            <a:ext cx="2407077" cy="47465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196" y="3199273"/>
            <a:ext cx="1778638" cy="3609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468" y="3101771"/>
            <a:ext cx="1882112" cy="3707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77911" y="1790700"/>
            <a:ext cx="9236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sz="96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029" y="73419"/>
            <a:ext cx="4762500" cy="4762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921" y="716939"/>
            <a:ext cx="4762500" cy="4762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554" y="-290023"/>
            <a:ext cx="4762500" cy="47625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7742" y="438150"/>
            <a:ext cx="4762500" cy="47625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889" y="2650377"/>
            <a:ext cx="4762500" cy="4762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550" y="-1091853"/>
            <a:ext cx="4762500" cy="47625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34" y="73419"/>
            <a:ext cx="4762500" cy="47625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412" y="258995"/>
            <a:ext cx="4762500" cy="47625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631" y="2933749"/>
            <a:ext cx="4762500" cy="47625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269" y="2623010"/>
            <a:ext cx="4762500" cy="47625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2281" y="2220916"/>
            <a:ext cx="4762500" cy="47625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716" y="3764661"/>
            <a:ext cx="4762500" cy="47625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883" y="1383411"/>
            <a:ext cx="4762500" cy="47625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6122" y="3764661"/>
            <a:ext cx="4762500" cy="47625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07" y="258995"/>
            <a:ext cx="4762500" cy="47625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7040" y="2952643"/>
            <a:ext cx="4762500" cy="47625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188" y="375234"/>
            <a:ext cx="4762500" cy="47625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0" y="1655636"/>
            <a:ext cx="4762500" cy="47625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644" y="1928753"/>
            <a:ext cx="4762500" cy="47625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80" y="400952"/>
            <a:ext cx="4762500" cy="47625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4635" y="400952"/>
            <a:ext cx="4762500" cy="47625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61" y="3511671"/>
            <a:ext cx="4762500" cy="47625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896" y="3891544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5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MP_롤 미아 핑_ 적 사라짐.wav"/>
          </p:stSnd>
        </p:sndAc>
      </p:transition>
    </mc:Choice>
    <mc:Fallback xmlns="">
      <p:transition spd="slow">
        <p:sndAc>
          <p:stSnd>
            <p:snd r:embed="rId7" name="MP_롤 미아 핑_ 적 사라짐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2044" y="3050771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시즌 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1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까지 해주셔서 감사합니다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그럼 안녕히 가십시오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.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61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SC053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28" y="1864315"/>
            <a:ext cx="1538305" cy="31293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5636" y="382385"/>
            <a:ext cx="4592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그 수인의 이름은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마린 이였다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>
                <a:latin typeface="Do Hyeon" pitchFamily="2" charset="-127"/>
                <a:ea typeface="Do Hyeon" pitchFamily="2" charset="-127"/>
              </a:rPr>
              <a:t>마린이라는 사람은 어떤 용무가 있는지 물어본다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8890" y="4068495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2.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그냥 지나가던 길이였다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8890" y="3699163"/>
            <a:ext cx="347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1.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여기 실험실을 탈출 하려고 했다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13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SC053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28" y="1864315"/>
            <a:ext cx="1538305" cy="31293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332" y="304800"/>
            <a:ext cx="10397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latin typeface="Do Hyeon" pitchFamily="2" charset="-127"/>
                <a:ea typeface="Do Hyeon" pitchFamily="2" charset="-127"/>
              </a:rPr>
              <a:t>마린이라는 수인은 말했다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"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나도 처음에 포드에서 깨어났다가 옷을 입고 탐색을 하기 시작했어 하지만 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10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여년 간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탈출할 방법을 찾지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못했지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하지만 동료가 생겼으니 걱정은 버려도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되겠네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그래서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어디로 탐색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해볼래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?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앞 왼쪽이 있어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"</a:t>
            </a:r>
          </a:p>
          <a:p>
            <a:pPr fontAlgn="base"/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(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마린은 당신의 동료가 되었다</a:t>
            </a:r>
            <a:r>
              <a:rPr lang="en-US" altLang="ko-KR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)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79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99E1D93C5D2E04B30A.wav"/>
          </p:stSnd>
        </p:sndAc>
      </p:transition>
    </mc:Choice>
    <mc:Fallback xmlns="">
      <p:transition spd="slow">
        <p:sndAc>
          <p:stSnd>
            <p:snd r:embed="rId6" name="99E1D93C5D2E04B30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0363" y="365761"/>
            <a:ext cx="799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그쪽에서는 의문을 모를 실험실 문이 있었다 그리 좋은 예감은 들지 않는데</a:t>
            </a:r>
            <a:r>
              <a:rPr lang="en-US" altLang="ko-KR" dirty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... </a:t>
            </a:r>
            <a:r>
              <a:rPr lang="ko-KR" alt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열까</a:t>
            </a:r>
            <a:r>
              <a:rPr lang="en-US" altLang="ko-KR" dirty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?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6538" y="2967644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1.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상남자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 처럼 연다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5731" y="2967644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2.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다시 돌아간다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09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endSnd/>
        </p:sndAc>
      </p:transition>
    </mc:Choice>
    <mc:Fallback xmlns="">
      <p:transition spd="slow"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73826"/>
            <a:ext cx="1007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그 문 안에는 파티장으로 보이는 것이 있었고 되게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호프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집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비슷하게 생겼다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술도 맛있어 보이는데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....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33710" y="84315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다음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017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99A597455D2E0C1C01.wav"/>
          </p:stSnd>
        </p:sndAc>
      </p:transition>
    </mc:Choice>
    <mc:Fallback xmlns="">
      <p:transition spd="slow">
        <p:fade/>
        <p:sndAc>
          <p:stSnd>
            <p:snd r:embed="rId5" name="99A597455D2E0C1C01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666" y="178554"/>
            <a:ext cx="11669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＂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야호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!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술이다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!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예전에 내가 바텐더를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했었어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하지만 수인 실험을 당한 이후로 술을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못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마셔봤어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...“</a:t>
            </a:r>
          </a:p>
          <a:p>
            <a:pPr fontAlgn="base"/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마린은 신난 듯이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와인을 잡고 얘기를 한다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"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그렇군요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,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그런데 여기는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뭐하는 곳 일까요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?“</a:t>
            </a:r>
          </a:p>
          <a:p>
            <a:pPr fontAlgn="base"/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"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나도 몰라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?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근데 호프집 같긴 하다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왕년엔 나는 바텐더 일을 했지만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제대로 된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술을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못 만들어봤지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맨날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꾸증만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들었고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,"</a:t>
            </a:r>
          </a:p>
          <a:p>
            <a:pPr fontAlgn="base"/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수다는 계속됐다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그리고 나서 이야기도 끝나고 술도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다 마셨다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26727" y="101580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다음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475" y="3860800"/>
            <a:ext cx="20002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1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endSnd/>
        </p:sndAc>
      </p:transition>
    </mc:Choice>
    <mc:Fallback xmlns="">
      <p:transition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</TotalTime>
  <Words>946</Words>
  <Application>Microsoft Office PowerPoint</Application>
  <PresentationFormat>와이드스크린</PresentationFormat>
  <Paragraphs>140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Do Hyeon</vt:lpstr>
      <vt:lpstr>더잠실 5 Bold</vt:lpstr>
      <vt:lpstr>맑은 고딕</vt:lpstr>
      <vt:lpstr>Arial</vt:lpstr>
      <vt:lpstr>Calibri</vt:lpstr>
      <vt:lpstr>Calibri Light</vt:lpstr>
      <vt:lpstr>Office Theme</vt:lpstr>
      <vt:lpstr>수인 실험실 탈출</vt:lpstr>
      <vt:lpstr>…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수인 실험실 탈출</dc:title>
  <dc:creator>이지성</dc:creator>
  <cp:lastModifiedBy>하누리</cp:lastModifiedBy>
  <cp:revision>39</cp:revision>
  <dcterms:created xsi:type="dcterms:W3CDTF">2023-07-30T09:26:06Z</dcterms:created>
  <dcterms:modified xsi:type="dcterms:W3CDTF">2023-10-06T14:06:58Z</dcterms:modified>
</cp:coreProperties>
</file>