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3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8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2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4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4E77B1-07BF-472D-8E85-6C390872E3DB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F6C78F-8559-4592-9F11-2276A18C42C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1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CB15-977B-44AE-7F08-57A6D555B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Microprocessor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6C06C-71AB-B284-6A3B-87C02E5E3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22BCM033</a:t>
            </a:r>
          </a:p>
          <a:p>
            <a:r>
              <a:rPr lang="en-US" dirty="0"/>
              <a:t>22BCE151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E82C-F69A-A3E1-6F7E-97F9F290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8406-A206-9525-DAEE-C5CE718A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11" y="0"/>
            <a:ext cx="5364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0229-46BE-47DB-0319-D469E20F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4CCF-A948-1746-3683-2E6CEFD9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Register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Memory address register(MAR)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Memory buffer register(MBR)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9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82E-B7FC-2A96-0409-0B6BEF9B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BIT MEMORY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6533B-41A6-94E9-663E-B5DE3469B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30" y="2288834"/>
            <a:ext cx="6203218" cy="2484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244B2-6C1E-7F1D-4B38-60B4C593588D}"/>
              </a:ext>
            </a:extLst>
          </p:cNvPr>
          <p:cNvSpPr txBox="1"/>
          <p:nvPr/>
        </p:nvSpPr>
        <p:spPr>
          <a:xfrm>
            <a:off x="7697755" y="2288834"/>
            <a:ext cx="395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Using D flip flop we have created </a:t>
            </a:r>
          </a:p>
          <a:p>
            <a:r>
              <a:rPr lang="en-US" dirty="0"/>
              <a:t>    1-bit memory which can store 1 bit.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7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98098B-D21A-38C9-FB55-05816B3D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bit memory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ACD67-B488-514B-BFD9-18D87E22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32860"/>
            <a:ext cx="5117786" cy="3581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2752F-127D-88E3-8571-12701AC52A2F}"/>
              </a:ext>
            </a:extLst>
          </p:cNvPr>
          <p:cNvSpPr txBox="1"/>
          <p:nvPr/>
        </p:nvSpPr>
        <p:spPr>
          <a:xfrm>
            <a:off x="6559420" y="2313992"/>
            <a:ext cx="43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8 bit Memory made using 8 1-bit of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1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D7C1-DDF7-367D-6FA6-EA67869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E7228-E16B-D642-3F4A-6783E612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97594"/>
            <a:ext cx="5883163" cy="40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80CE-45A8-E2CE-F883-16F16C47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decode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AB241-A050-80C3-E30C-DBEAB9ED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10945"/>
            <a:ext cx="9164272" cy="18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00EE-797C-0E9E-8F92-3A39947F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F1949-987B-53DB-1370-3417FC92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41982"/>
            <a:ext cx="3627797" cy="4282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00C39-04B2-41ED-671F-02B039B7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90" y="2084832"/>
            <a:ext cx="7210378" cy="45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EBBEE0-8030-5A57-89C8-C276A15F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5" y="1194317"/>
            <a:ext cx="4587638" cy="421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B0B82-998D-0A03-7BB0-14EDDCA0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36" y="1246194"/>
            <a:ext cx="4099575" cy="420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102F9D-EA11-1354-8AA7-CB9F8C73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11" y="1150724"/>
            <a:ext cx="2523434" cy="43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65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Microprocessor</vt:lpstr>
      <vt:lpstr>Box diagram</vt:lpstr>
      <vt:lpstr>Components</vt:lpstr>
      <vt:lpstr>1 BIT MEMORY </vt:lpstr>
      <vt:lpstr>8 bit memory </vt:lpstr>
      <vt:lpstr>Register</vt:lpstr>
      <vt:lpstr>7 segment decode</vt:lpstr>
      <vt:lpstr>Control Unit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Rohan Kedaria</dc:creator>
  <cp:lastModifiedBy>Rohan Kedaria</cp:lastModifiedBy>
  <cp:revision>1</cp:revision>
  <dcterms:created xsi:type="dcterms:W3CDTF">2023-11-10T17:36:56Z</dcterms:created>
  <dcterms:modified xsi:type="dcterms:W3CDTF">2023-11-10T18:23:10Z</dcterms:modified>
</cp:coreProperties>
</file>