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D53DD0"/>
    <a:srgbClr val="9B6BF2"/>
    <a:srgbClr val="F5D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606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739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4516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5884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9291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25123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7998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61994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6198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371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2582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0399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6554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2251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2922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9661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700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131867-B518-4D92-A7A8-77BD1A03BD78}" type="datetimeFigureOut">
              <a:rPr lang="en-NG" smtClean="0"/>
              <a:t>05/07/2025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N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D7864D1-6A2C-400F-BDC4-B681A2030DE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038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D3784E-A650-743A-5B20-40A97CB35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FBD68B-206C-DAE7-2C02-75F980CE6C99}"/>
              </a:ext>
            </a:extLst>
          </p:cNvPr>
          <p:cNvSpPr/>
          <p:nvPr/>
        </p:nvSpPr>
        <p:spPr>
          <a:xfrm>
            <a:off x="0" y="0"/>
            <a:ext cx="12192000" cy="44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01F6B7-ED77-E65F-F3DC-FFB06B40475D}"/>
              </a:ext>
            </a:extLst>
          </p:cNvPr>
          <p:cNvSpPr/>
          <p:nvPr/>
        </p:nvSpPr>
        <p:spPr>
          <a:xfrm>
            <a:off x="0" y="442452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89E188-39EE-12B2-5BFD-658E9F91E743}"/>
              </a:ext>
            </a:extLst>
          </p:cNvPr>
          <p:cNvSpPr/>
          <p:nvPr/>
        </p:nvSpPr>
        <p:spPr>
          <a:xfrm>
            <a:off x="0" y="6610221"/>
            <a:ext cx="12192000" cy="257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36529-B05F-4A20-542B-45D37BF63EF7}"/>
              </a:ext>
            </a:extLst>
          </p:cNvPr>
          <p:cNvSpPr/>
          <p:nvPr/>
        </p:nvSpPr>
        <p:spPr>
          <a:xfrm>
            <a:off x="0" y="6577530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52DFE-8188-3B56-6062-6FE18803C88F}"/>
              </a:ext>
            </a:extLst>
          </p:cNvPr>
          <p:cNvSpPr txBox="1"/>
          <p:nvPr/>
        </p:nvSpPr>
        <p:spPr>
          <a:xfrm>
            <a:off x="0" y="-19213"/>
            <a:ext cx="570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Movie Database Report </a:t>
            </a:r>
            <a:r>
              <a:rPr lang="en-US" sz="2200" b="1" dirty="0">
                <a:solidFill>
                  <a:srgbClr val="F5D1A9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Summary</a:t>
            </a:r>
            <a:endParaRPr lang="en-NG" sz="2200" b="1" dirty="0">
              <a:solidFill>
                <a:srgbClr val="F5D1A9"/>
              </a:solidFill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FBE06-DB36-C36F-176C-51371B1AB215}"/>
              </a:ext>
            </a:extLst>
          </p:cNvPr>
          <p:cNvSpPr txBox="1"/>
          <p:nvPr/>
        </p:nvSpPr>
        <p:spPr>
          <a:xfrm>
            <a:off x="9918264" y="6569748"/>
            <a:ext cx="235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Designed by: Samuel Aina</a:t>
            </a:r>
            <a:endParaRPr lang="en-NG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4A1E70-5241-C50E-BFF0-9C5F323A1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209" y="11603"/>
            <a:ext cx="794791" cy="4470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CD4E1B-4C04-5C0D-3625-9BB607206E8D}"/>
              </a:ext>
            </a:extLst>
          </p:cNvPr>
          <p:cNvSpPr/>
          <p:nvPr/>
        </p:nvSpPr>
        <p:spPr>
          <a:xfrm>
            <a:off x="658761" y="1907457"/>
            <a:ext cx="1071716" cy="947339"/>
          </a:xfrm>
          <a:prstGeom prst="rect">
            <a:avLst/>
          </a:prstGeom>
          <a:solidFill>
            <a:srgbClr val="D3D3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A823F-F267-62BF-2ED1-F68178CA443E}"/>
              </a:ext>
            </a:extLst>
          </p:cNvPr>
          <p:cNvSpPr/>
          <p:nvPr/>
        </p:nvSpPr>
        <p:spPr>
          <a:xfrm>
            <a:off x="1943275" y="1907457"/>
            <a:ext cx="1071716" cy="9473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694BF-3247-5669-DF45-FDC7BD9094B5}"/>
              </a:ext>
            </a:extLst>
          </p:cNvPr>
          <p:cNvSpPr/>
          <p:nvPr/>
        </p:nvSpPr>
        <p:spPr>
          <a:xfrm>
            <a:off x="3227789" y="1907457"/>
            <a:ext cx="1071716" cy="9473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50A7E0-1864-5D92-D39B-1278153F7023}"/>
              </a:ext>
            </a:extLst>
          </p:cNvPr>
          <p:cNvSpPr/>
          <p:nvPr/>
        </p:nvSpPr>
        <p:spPr>
          <a:xfrm>
            <a:off x="4512301" y="1907456"/>
            <a:ext cx="1071716" cy="9473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ECF4A-C8E4-7C76-427A-B168CA542C25}"/>
              </a:ext>
            </a:extLst>
          </p:cNvPr>
          <p:cNvSpPr/>
          <p:nvPr/>
        </p:nvSpPr>
        <p:spPr>
          <a:xfrm>
            <a:off x="5796817" y="1907457"/>
            <a:ext cx="1071716" cy="94733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DA00A-7D35-6B33-69D1-FFBE99B77C07}"/>
              </a:ext>
            </a:extLst>
          </p:cNvPr>
          <p:cNvSpPr/>
          <p:nvPr/>
        </p:nvSpPr>
        <p:spPr>
          <a:xfrm>
            <a:off x="7081331" y="1907456"/>
            <a:ext cx="1071716" cy="9473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73A79-FDE8-1476-A0EE-EE5E69E06E50}"/>
              </a:ext>
            </a:extLst>
          </p:cNvPr>
          <p:cNvSpPr/>
          <p:nvPr/>
        </p:nvSpPr>
        <p:spPr>
          <a:xfrm>
            <a:off x="8365845" y="1907457"/>
            <a:ext cx="1071716" cy="947339"/>
          </a:xfrm>
          <a:prstGeom prst="rect">
            <a:avLst/>
          </a:prstGeom>
          <a:solidFill>
            <a:srgbClr val="9B6B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CA5DB5-FCDE-F67B-7AAE-D76BC29815B9}"/>
              </a:ext>
            </a:extLst>
          </p:cNvPr>
          <p:cNvSpPr/>
          <p:nvPr/>
        </p:nvSpPr>
        <p:spPr>
          <a:xfrm>
            <a:off x="9650359" y="1907456"/>
            <a:ext cx="1071716" cy="947339"/>
          </a:xfrm>
          <a:prstGeom prst="rect">
            <a:avLst/>
          </a:prstGeom>
          <a:solidFill>
            <a:srgbClr val="D53D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2470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40F4E3-FCE7-F2B4-50C4-ECCEB55B90FA}"/>
              </a:ext>
            </a:extLst>
          </p:cNvPr>
          <p:cNvSpPr/>
          <p:nvPr/>
        </p:nvSpPr>
        <p:spPr>
          <a:xfrm>
            <a:off x="0" y="0"/>
            <a:ext cx="12192000" cy="44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113C20-E190-A4F3-E828-7D5CCDE08969}"/>
              </a:ext>
            </a:extLst>
          </p:cNvPr>
          <p:cNvSpPr/>
          <p:nvPr/>
        </p:nvSpPr>
        <p:spPr>
          <a:xfrm>
            <a:off x="0" y="442452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A66EE5-008B-A59D-C047-A2E0018985EE}"/>
              </a:ext>
            </a:extLst>
          </p:cNvPr>
          <p:cNvSpPr/>
          <p:nvPr/>
        </p:nvSpPr>
        <p:spPr>
          <a:xfrm>
            <a:off x="0" y="6610221"/>
            <a:ext cx="12192000" cy="257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BC439-EAD8-CCA9-00B9-1CCFED2DB0A6}"/>
              </a:ext>
            </a:extLst>
          </p:cNvPr>
          <p:cNvSpPr/>
          <p:nvPr/>
        </p:nvSpPr>
        <p:spPr>
          <a:xfrm>
            <a:off x="0" y="6577530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602A1-EDD5-1388-B3ED-AD95D751D876}"/>
              </a:ext>
            </a:extLst>
          </p:cNvPr>
          <p:cNvSpPr txBox="1"/>
          <p:nvPr/>
        </p:nvSpPr>
        <p:spPr>
          <a:xfrm>
            <a:off x="0" y="-19213"/>
            <a:ext cx="570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Movie Database Report </a:t>
            </a:r>
            <a:r>
              <a:rPr lang="en-US" sz="2200" b="1" dirty="0">
                <a:solidFill>
                  <a:srgbClr val="F5D1A9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Genre</a:t>
            </a:r>
            <a:endParaRPr lang="en-NG" sz="2200" b="1" dirty="0">
              <a:solidFill>
                <a:srgbClr val="F5D1A9"/>
              </a:solidFill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476E9-8896-26D1-54EC-7273820611DC}"/>
              </a:ext>
            </a:extLst>
          </p:cNvPr>
          <p:cNvSpPr txBox="1"/>
          <p:nvPr/>
        </p:nvSpPr>
        <p:spPr>
          <a:xfrm>
            <a:off x="9918264" y="6569748"/>
            <a:ext cx="235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Designed by: Samuel Aina</a:t>
            </a:r>
            <a:endParaRPr lang="en-NG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124E5-FC24-FAA0-DE85-066D33CB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209" y="11603"/>
            <a:ext cx="794791" cy="4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5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03094-4778-BE76-5F1F-A57EB3A8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652A48-ED5B-6929-92F0-B5752D951359}"/>
              </a:ext>
            </a:extLst>
          </p:cNvPr>
          <p:cNvSpPr/>
          <p:nvPr/>
        </p:nvSpPr>
        <p:spPr>
          <a:xfrm>
            <a:off x="0" y="0"/>
            <a:ext cx="12192000" cy="44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27398-A928-3D63-FC76-23AAA49CEAF6}"/>
              </a:ext>
            </a:extLst>
          </p:cNvPr>
          <p:cNvSpPr/>
          <p:nvPr/>
        </p:nvSpPr>
        <p:spPr>
          <a:xfrm>
            <a:off x="0" y="442452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99F9F-2D10-A984-79E4-55801D37896E}"/>
              </a:ext>
            </a:extLst>
          </p:cNvPr>
          <p:cNvSpPr/>
          <p:nvPr/>
        </p:nvSpPr>
        <p:spPr>
          <a:xfrm>
            <a:off x="0" y="6610221"/>
            <a:ext cx="12192000" cy="257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EC4-3660-751F-9A0F-47F449385DD8}"/>
              </a:ext>
            </a:extLst>
          </p:cNvPr>
          <p:cNvSpPr/>
          <p:nvPr/>
        </p:nvSpPr>
        <p:spPr>
          <a:xfrm>
            <a:off x="0" y="6577530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93262-B427-F2A4-B2FD-252174369ED1}"/>
              </a:ext>
            </a:extLst>
          </p:cNvPr>
          <p:cNvSpPr txBox="1"/>
          <p:nvPr/>
        </p:nvSpPr>
        <p:spPr>
          <a:xfrm>
            <a:off x="0" y="-19213"/>
            <a:ext cx="570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Movie Database Report </a:t>
            </a:r>
            <a:r>
              <a:rPr lang="en-US" sz="2200" b="1" dirty="0">
                <a:solidFill>
                  <a:srgbClr val="F5D1A9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Directors</a:t>
            </a:r>
            <a:endParaRPr lang="en-NG" sz="2200" b="1" dirty="0">
              <a:solidFill>
                <a:srgbClr val="F5D1A9"/>
              </a:solidFill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C4063-571E-57C0-BB71-A79EEC6682F5}"/>
              </a:ext>
            </a:extLst>
          </p:cNvPr>
          <p:cNvSpPr txBox="1"/>
          <p:nvPr/>
        </p:nvSpPr>
        <p:spPr>
          <a:xfrm>
            <a:off x="9918264" y="6569748"/>
            <a:ext cx="235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Designed by: Samuel Aina</a:t>
            </a:r>
            <a:endParaRPr lang="en-NG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41879-5377-6CFB-B21D-FA4AF90B6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209" y="11603"/>
            <a:ext cx="794791" cy="4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2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64774-CA85-6313-B729-6DDBF0CFB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5497E3-95DC-1B85-CACF-DEBC994322A2}"/>
              </a:ext>
            </a:extLst>
          </p:cNvPr>
          <p:cNvSpPr/>
          <p:nvPr/>
        </p:nvSpPr>
        <p:spPr>
          <a:xfrm>
            <a:off x="0" y="0"/>
            <a:ext cx="12192000" cy="44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3AA3CB-FACF-0B4E-EAB3-8B9D06C7CD16}"/>
              </a:ext>
            </a:extLst>
          </p:cNvPr>
          <p:cNvSpPr/>
          <p:nvPr/>
        </p:nvSpPr>
        <p:spPr>
          <a:xfrm>
            <a:off x="0" y="442452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3131B-14F9-B623-EA63-B4F69780A200}"/>
              </a:ext>
            </a:extLst>
          </p:cNvPr>
          <p:cNvSpPr/>
          <p:nvPr/>
        </p:nvSpPr>
        <p:spPr>
          <a:xfrm>
            <a:off x="0" y="6610221"/>
            <a:ext cx="12192000" cy="257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790698-7942-F4E0-B21F-2985358C64DD}"/>
              </a:ext>
            </a:extLst>
          </p:cNvPr>
          <p:cNvSpPr/>
          <p:nvPr/>
        </p:nvSpPr>
        <p:spPr>
          <a:xfrm>
            <a:off x="0" y="6577530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1AB08-D3C9-7A74-C5CD-15811BCD6E46}"/>
              </a:ext>
            </a:extLst>
          </p:cNvPr>
          <p:cNvSpPr txBox="1"/>
          <p:nvPr/>
        </p:nvSpPr>
        <p:spPr>
          <a:xfrm>
            <a:off x="0" y="-19213"/>
            <a:ext cx="570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Movie Database Report </a:t>
            </a:r>
            <a:r>
              <a:rPr lang="en-US" sz="2200" b="1" dirty="0">
                <a:solidFill>
                  <a:srgbClr val="F5D1A9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Actors</a:t>
            </a:r>
            <a:endParaRPr lang="en-NG" sz="2200" b="1" dirty="0">
              <a:solidFill>
                <a:srgbClr val="F5D1A9"/>
              </a:solidFill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2CEE1-130A-08F2-DF10-F4DE5D5C88A4}"/>
              </a:ext>
            </a:extLst>
          </p:cNvPr>
          <p:cNvSpPr txBox="1"/>
          <p:nvPr/>
        </p:nvSpPr>
        <p:spPr>
          <a:xfrm>
            <a:off x="9918264" y="6569748"/>
            <a:ext cx="235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Designed by: Samuel Aina</a:t>
            </a:r>
            <a:endParaRPr lang="en-NG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66447D-E340-A382-1968-94F877FD7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209" y="11603"/>
            <a:ext cx="794791" cy="4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3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4F68DF-448E-0C02-DCE9-967A92A0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BC1CBA-120B-1A3A-5ED0-2FB53CA4614F}"/>
              </a:ext>
            </a:extLst>
          </p:cNvPr>
          <p:cNvSpPr/>
          <p:nvPr/>
        </p:nvSpPr>
        <p:spPr>
          <a:xfrm>
            <a:off x="0" y="0"/>
            <a:ext cx="12192000" cy="4424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DCB1F5-2B38-F662-F8FB-E5239E234023}"/>
              </a:ext>
            </a:extLst>
          </p:cNvPr>
          <p:cNvSpPr/>
          <p:nvPr/>
        </p:nvSpPr>
        <p:spPr>
          <a:xfrm>
            <a:off x="0" y="442452"/>
            <a:ext cx="121920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C64BD3-2539-EB02-03F4-DAB83F7AD741}"/>
              </a:ext>
            </a:extLst>
          </p:cNvPr>
          <p:cNvSpPr/>
          <p:nvPr/>
        </p:nvSpPr>
        <p:spPr>
          <a:xfrm>
            <a:off x="0" y="6610221"/>
            <a:ext cx="12192000" cy="2576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A132F9-B78F-70D0-AED5-99A6828938CB}"/>
              </a:ext>
            </a:extLst>
          </p:cNvPr>
          <p:cNvSpPr/>
          <p:nvPr/>
        </p:nvSpPr>
        <p:spPr>
          <a:xfrm>
            <a:off x="0" y="6577530"/>
            <a:ext cx="1219200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0C3E2-C5A8-D216-2B30-1C064D026309}"/>
              </a:ext>
            </a:extLst>
          </p:cNvPr>
          <p:cNvSpPr txBox="1"/>
          <p:nvPr/>
        </p:nvSpPr>
        <p:spPr>
          <a:xfrm>
            <a:off x="0" y="-19213"/>
            <a:ext cx="570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Movie Database Report </a:t>
            </a:r>
            <a:r>
              <a:rPr lang="en-US" sz="2200" b="1" dirty="0">
                <a:solidFill>
                  <a:srgbClr val="F5D1A9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Writers</a:t>
            </a:r>
            <a:endParaRPr lang="en-NG" sz="2200" b="1" dirty="0">
              <a:solidFill>
                <a:srgbClr val="F5D1A9"/>
              </a:solidFill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FDEC45-A391-CDDB-47DF-38A45A4ED55F}"/>
              </a:ext>
            </a:extLst>
          </p:cNvPr>
          <p:cNvSpPr txBox="1"/>
          <p:nvPr/>
        </p:nvSpPr>
        <p:spPr>
          <a:xfrm>
            <a:off x="9918264" y="6569748"/>
            <a:ext cx="2350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Designed by: Samuel Aina</a:t>
            </a:r>
            <a:endParaRPr lang="en-NG" sz="1600" dirty="0">
              <a:solidFill>
                <a:schemeClr val="tx1">
                  <a:lumMod val="85000"/>
                  <a:lumOff val="1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53F0F-C11F-1E11-7329-61F2C9368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209" y="11603"/>
            <a:ext cx="794791" cy="44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4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45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samuelaina2012@gmail.com</dc:creator>
  <cp:lastModifiedBy>samuelaina2012@gmail.com</cp:lastModifiedBy>
  <cp:revision>2</cp:revision>
  <dcterms:created xsi:type="dcterms:W3CDTF">2025-07-05T21:36:41Z</dcterms:created>
  <dcterms:modified xsi:type="dcterms:W3CDTF">2025-07-05T22:14:39Z</dcterms:modified>
</cp:coreProperties>
</file>