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99" y="2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0B6F-7D01-4F54-9F0E-725154E4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47987F-2D41-47D5-ADE0-B396AE1E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F3FA1A-6C71-425E-9FC9-B963680244CF}"/>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5" name="Footer Placeholder 4">
            <a:extLst>
              <a:ext uri="{FF2B5EF4-FFF2-40B4-BE49-F238E27FC236}">
                <a16:creationId xmlns:a16="http://schemas.microsoft.com/office/drawing/2014/main" id="{E7B0EDE7-B546-41D4-B3BA-D20D3CCBD4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67958-6A0E-4D3C-BB75-AC2BF5051124}"/>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66100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9403-503C-422E-BBC6-D2B1E75FDA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B48151-1D41-474D-A7A5-02609AA92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C94BD9-A73F-448B-8BCF-93EAB52D41C2}"/>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5" name="Footer Placeholder 4">
            <a:extLst>
              <a:ext uri="{FF2B5EF4-FFF2-40B4-BE49-F238E27FC236}">
                <a16:creationId xmlns:a16="http://schemas.microsoft.com/office/drawing/2014/main" id="{5B59762A-5899-442E-9145-6C9E58B839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78CA0-F38F-40FB-8634-1F8DF8993E97}"/>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428113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23DE4-9883-4B24-90FD-18ADDE4E2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3F01F0-9916-4ED4-B3BA-064149372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95233D-BD25-4F3D-9F6C-062E67682C50}"/>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5" name="Footer Placeholder 4">
            <a:extLst>
              <a:ext uri="{FF2B5EF4-FFF2-40B4-BE49-F238E27FC236}">
                <a16:creationId xmlns:a16="http://schemas.microsoft.com/office/drawing/2014/main" id="{6F37A013-A656-4110-969F-6496A1979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6B6EB-3236-4B94-A97A-0F12A7066051}"/>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28881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53FE-7910-42A1-88F2-76F523A554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37DE82-F639-480B-A367-2CFE4E319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BD51CC-5ED4-407C-9D01-00FFEACBBE69}"/>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5" name="Footer Placeholder 4">
            <a:extLst>
              <a:ext uri="{FF2B5EF4-FFF2-40B4-BE49-F238E27FC236}">
                <a16:creationId xmlns:a16="http://schemas.microsoft.com/office/drawing/2014/main" id="{9941F233-18DE-4DA1-B804-96F4170CF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ED089D-71D1-4247-B2A1-A50E1D04DDBC}"/>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317810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64BA-EE09-4EC7-8A8D-38EF6364A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A0F779-6CFE-4334-9C2D-BB9BFAB05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88F43-8605-4922-8A83-2023D2499F9F}"/>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5" name="Footer Placeholder 4">
            <a:extLst>
              <a:ext uri="{FF2B5EF4-FFF2-40B4-BE49-F238E27FC236}">
                <a16:creationId xmlns:a16="http://schemas.microsoft.com/office/drawing/2014/main" id="{89BD0205-64C6-4650-9080-78043025CD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95A454-54E7-448A-9AFB-C900BCF0114A}"/>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1354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7A65-1A04-4132-BAD3-D7D86F1765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A84D8F-5A0A-43E2-9C68-58B86747D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5B0603-FE81-48D5-9578-5BEC20AA5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5FD3A3-C6B9-4E9A-8D03-92EBA06AF148}"/>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6" name="Footer Placeholder 5">
            <a:extLst>
              <a:ext uri="{FF2B5EF4-FFF2-40B4-BE49-F238E27FC236}">
                <a16:creationId xmlns:a16="http://schemas.microsoft.com/office/drawing/2014/main" id="{6F108F63-0AC7-4684-A40C-925D6ADF12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9E27A5-D8AC-4C1E-BE9A-68ECEECDBB70}"/>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58231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7F86-F108-473B-A943-60AD569374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B6EBDE-0484-4D93-9FF7-DCF8E82DE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289B-3C34-4DE2-809B-8C454716D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5FE996-6FB9-4599-8C31-ACA4FBAAA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52195-ED0F-4D18-B6C5-3140CF69F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B4A93CC-8921-43CF-92B4-A7C9BD541171}"/>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8" name="Footer Placeholder 7">
            <a:extLst>
              <a:ext uri="{FF2B5EF4-FFF2-40B4-BE49-F238E27FC236}">
                <a16:creationId xmlns:a16="http://schemas.microsoft.com/office/drawing/2014/main" id="{13E82500-B64D-441D-85A6-2695186C20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49596A-08B8-4B2C-B21F-5FF48B50F14B}"/>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49805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8F04-219A-495B-964A-F7617F5C53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6A50E7-0846-4852-B525-2D1D97DECB27}"/>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4" name="Footer Placeholder 3">
            <a:extLst>
              <a:ext uri="{FF2B5EF4-FFF2-40B4-BE49-F238E27FC236}">
                <a16:creationId xmlns:a16="http://schemas.microsoft.com/office/drawing/2014/main" id="{50C768E4-0F45-47D9-9556-7C0942689E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26D82D-0B58-465B-A1D8-5DC84C0416D8}"/>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60156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74409-F77C-4B43-8DCD-01553B5EBFC9}"/>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3" name="Footer Placeholder 2">
            <a:extLst>
              <a:ext uri="{FF2B5EF4-FFF2-40B4-BE49-F238E27FC236}">
                <a16:creationId xmlns:a16="http://schemas.microsoft.com/office/drawing/2014/main" id="{1867D555-F35B-4C7F-95D7-CFCC805436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8446C9-0BD1-4DF6-9753-CAACE60A4797}"/>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194236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3F74-7EA9-433A-B3D5-B4CD2537D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0DF896-82EF-43FC-9018-DE78D3B01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398634-B52E-433E-B7BA-4626F3BB6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48BD4-55F5-4D24-A809-7CF6C625A8E3}"/>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6" name="Footer Placeholder 5">
            <a:extLst>
              <a:ext uri="{FF2B5EF4-FFF2-40B4-BE49-F238E27FC236}">
                <a16:creationId xmlns:a16="http://schemas.microsoft.com/office/drawing/2014/main" id="{C49AF5C6-7E81-4133-85C6-5C6681FF5A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CDB2F4-75BD-408B-BDBE-D0BF792ADBE3}"/>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331634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21BE-9E8C-4DF5-8FA1-6E6F204B3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74D22C-7DDD-4DAD-A4B1-A0E66211C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427F7C-1F96-496E-BB54-7D54A6F31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F29F4-AC9F-40DB-91D0-2F14E99AECB9}"/>
              </a:ext>
            </a:extLst>
          </p:cNvPr>
          <p:cNvSpPr>
            <a:spLocks noGrp="1"/>
          </p:cNvSpPr>
          <p:nvPr>
            <p:ph type="dt" sz="half" idx="10"/>
          </p:nvPr>
        </p:nvSpPr>
        <p:spPr/>
        <p:txBody>
          <a:bodyPr/>
          <a:lstStyle/>
          <a:p>
            <a:fld id="{17E1915C-DAFE-4304-80BF-372A981296CF}" type="datetimeFigureOut">
              <a:rPr lang="en-GB" smtClean="0"/>
              <a:t>22/03/2022</a:t>
            </a:fld>
            <a:endParaRPr lang="en-GB"/>
          </a:p>
        </p:txBody>
      </p:sp>
      <p:sp>
        <p:nvSpPr>
          <p:cNvPr id="6" name="Footer Placeholder 5">
            <a:extLst>
              <a:ext uri="{FF2B5EF4-FFF2-40B4-BE49-F238E27FC236}">
                <a16:creationId xmlns:a16="http://schemas.microsoft.com/office/drawing/2014/main" id="{1A450107-1D83-4AE2-B669-24D9938044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E9AC59-A002-476E-8A0B-3B774E049578}"/>
              </a:ext>
            </a:extLst>
          </p:cNvPr>
          <p:cNvSpPr>
            <a:spLocks noGrp="1"/>
          </p:cNvSpPr>
          <p:nvPr>
            <p:ph type="sldNum" sz="quarter" idx="12"/>
          </p:nvPr>
        </p:nvSpPr>
        <p:spPr/>
        <p:txBody>
          <a:bodyPr/>
          <a:lstStyle/>
          <a:p>
            <a:fld id="{A24B8187-F600-46B3-A7A8-FDB1377C6654}" type="slidenum">
              <a:rPr lang="en-GB" smtClean="0"/>
              <a:t>‹#›</a:t>
            </a:fld>
            <a:endParaRPr lang="en-GB"/>
          </a:p>
        </p:txBody>
      </p:sp>
    </p:spTree>
    <p:extLst>
      <p:ext uri="{BB962C8B-B14F-4D97-AF65-F5344CB8AC3E}">
        <p14:creationId xmlns:p14="http://schemas.microsoft.com/office/powerpoint/2010/main" val="8852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CD8D8-0731-4AFB-977E-96A932E35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A68C26-97FB-4543-9ABC-419D04097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8B457B-65E2-4293-AD56-1D1DCA6F3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1915C-DAFE-4304-80BF-372A981296CF}" type="datetimeFigureOut">
              <a:rPr lang="en-GB" smtClean="0"/>
              <a:t>22/03/2022</a:t>
            </a:fld>
            <a:endParaRPr lang="en-GB"/>
          </a:p>
        </p:txBody>
      </p:sp>
      <p:sp>
        <p:nvSpPr>
          <p:cNvPr id="5" name="Footer Placeholder 4">
            <a:extLst>
              <a:ext uri="{FF2B5EF4-FFF2-40B4-BE49-F238E27FC236}">
                <a16:creationId xmlns:a16="http://schemas.microsoft.com/office/drawing/2014/main" id="{5625D035-9619-4B13-8CE6-B5BB13172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9BD5794-60E7-416F-BD99-7EB58242D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B8187-F600-46B3-A7A8-FDB1377C6654}" type="slidenum">
              <a:rPr lang="en-GB" smtClean="0"/>
              <a:t>‹#›</a:t>
            </a:fld>
            <a:endParaRPr lang="en-GB"/>
          </a:p>
        </p:txBody>
      </p:sp>
    </p:spTree>
    <p:extLst>
      <p:ext uri="{BB962C8B-B14F-4D97-AF65-F5344CB8AC3E}">
        <p14:creationId xmlns:p14="http://schemas.microsoft.com/office/powerpoint/2010/main" val="373643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7E9B-355F-4F15-A2B6-953A529B686D}"/>
              </a:ext>
            </a:extLst>
          </p:cNvPr>
          <p:cNvSpPr>
            <a:spLocks noGrp="1"/>
          </p:cNvSpPr>
          <p:nvPr>
            <p:ph type="title"/>
          </p:nvPr>
        </p:nvSpPr>
        <p:spPr/>
        <p:txBody>
          <a:bodyPr/>
          <a:lstStyle/>
          <a:p>
            <a:r>
              <a:rPr lang="en-GB" sz="4400" dirty="0">
                <a:effectLst/>
                <a:latin typeface="Calibri" panose="020F0502020204030204" pitchFamily="34" charset="0"/>
                <a:ea typeface="Calibri" panose="020F0502020204030204" pitchFamily="34" charset="0"/>
                <a:cs typeface="Times New Roman" panose="02020603050405020304" pitchFamily="18" charset="0"/>
              </a:rPr>
              <a:t>The Hare and the Tortoise</a:t>
            </a:r>
            <a:endParaRPr lang="en-GB" dirty="0"/>
          </a:p>
        </p:txBody>
      </p:sp>
      <p:sp>
        <p:nvSpPr>
          <p:cNvPr id="3" name="Content Placeholder 2">
            <a:extLst>
              <a:ext uri="{FF2B5EF4-FFF2-40B4-BE49-F238E27FC236}">
                <a16:creationId xmlns:a16="http://schemas.microsoft.com/office/drawing/2014/main" id="{53A214B4-9924-431B-9881-F361924350E5}"/>
              </a:ext>
            </a:extLst>
          </p:cNvPr>
          <p:cNvSpPr>
            <a:spLocks noGrp="1"/>
          </p:cNvSpPr>
          <p:nvPr>
            <p:ph idx="1"/>
          </p:nvPr>
        </p:nvSpPr>
        <p:spPr/>
        <p:txBody>
          <a:bodyPr>
            <a:normAutofit/>
          </a:bodyPr>
          <a:lstStyle/>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One day the Hare laughed at the short feet and slow speed of the Tortoise. The Tortoise replied:</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may be as fast as the wind, but I will beat you in a race!"</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Hare thought this idea was impossible and he agreed to the proposal. It was agreed that the Fox should choose the course and decide the end.</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day for the race came, and the Tortoise and Hare started together. </a:t>
            </a: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Point 1</a:t>
            </a: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Point 2</a:t>
            </a: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Point 3</a:t>
            </a:r>
          </a:p>
          <a:p>
            <a:pPr marL="0" lv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Tortoise never stopped for a moment, walking slowly but steadily, right to the end of the course. The Hare ran fast and stopped to lie down for a rest. But he fell fast asleep. Eventually, he woke up and ran as fast as he could. But when he reached the end, he saw the Tortoise there already, sleeping comfortably after her effort.</a:t>
            </a:r>
          </a:p>
          <a:p>
            <a:endParaRPr lang="en-GB" dirty="0"/>
          </a:p>
        </p:txBody>
      </p:sp>
      <p:pic>
        <p:nvPicPr>
          <p:cNvPr id="5" name="Picture 4" descr="Text&#10;&#10;Description automatically generated">
            <a:extLst>
              <a:ext uri="{FF2B5EF4-FFF2-40B4-BE49-F238E27FC236}">
                <a16:creationId xmlns:a16="http://schemas.microsoft.com/office/drawing/2014/main" id="{5F445ED7-2ED2-4C63-9D89-0C558C7D9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367" y="736960"/>
            <a:ext cx="1512916" cy="581891"/>
          </a:xfrm>
          <a:prstGeom prst="rect">
            <a:avLst/>
          </a:prstGeom>
        </p:spPr>
      </p:pic>
      <p:pic>
        <p:nvPicPr>
          <p:cNvPr id="7" name="Picture 6" descr="Text&#10;&#10;Description automatically generated">
            <a:extLst>
              <a:ext uri="{FF2B5EF4-FFF2-40B4-BE49-F238E27FC236}">
                <a16:creationId xmlns:a16="http://schemas.microsoft.com/office/drawing/2014/main" id="{02A3AC0E-77BF-4BCD-93CC-8257DCA00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411" y="652101"/>
            <a:ext cx="1733550" cy="666750"/>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7FBBE0CB-2457-44F4-B5FE-8C9816BF4E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89" y="1001973"/>
            <a:ext cx="554737" cy="213360"/>
          </a:xfrm>
          <a:prstGeom prst="rect">
            <a:avLst/>
          </a:prstGeom>
        </p:spPr>
      </p:pic>
      <p:pic>
        <p:nvPicPr>
          <p:cNvPr id="8" name="Picture 7" descr="Text&#10;&#10;Description automatically generated">
            <a:extLst>
              <a:ext uri="{FF2B5EF4-FFF2-40B4-BE49-F238E27FC236}">
                <a16:creationId xmlns:a16="http://schemas.microsoft.com/office/drawing/2014/main" id="{35CC7FE4-3B0F-4761-9272-2E794BCA5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012" y="3710348"/>
            <a:ext cx="1512916" cy="581891"/>
          </a:xfrm>
          <a:prstGeom prst="rect">
            <a:avLst/>
          </a:prstGeom>
        </p:spPr>
      </p:pic>
    </p:spTree>
    <p:extLst>
      <p:ext uri="{BB962C8B-B14F-4D97-AF65-F5344CB8AC3E}">
        <p14:creationId xmlns:p14="http://schemas.microsoft.com/office/powerpoint/2010/main" val="1776742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b65bb0cb-ec4f-4ff0-8ebc-6071a8cf0f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The Hare and the Tortoise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Hare and the Tortoise</dc:title>
  <dc:creator>Peter Monks</dc:creator>
  <cp:lastModifiedBy>Peter Monks</cp:lastModifiedBy>
  <cp:revision>4</cp:revision>
  <dcterms:created xsi:type="dcterms:W3CDTF">2022-03-10T12:26:50Z</dcterms:created>
  <dcterms:modified xsi:type="dcterms:W3CDTF">2022-03-22T11:07:43Z</dcterms:modified>
</cp:coreProperties>
</file>