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12EE-15F5-4F8C-B80F-95212F833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1C334-1628-442C-9ABF-07FA073BF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37297-F8AA-4F5F-9DA6-B40490C4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8567-A876-4CB7-8FAC-9067DCE67621}" type="datetimeFigureOut">
              <a:rPr lang="en-CA" smtClean="0"/>
              <a:t>2021-08-27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38D87-1B9A-466E-9DE8-96C89270A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AE6F4-37FB-45C8-8C33-2C9CE167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E4528-3B50-4FBB-9767-593618D65C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608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86C7C-E576-4037-83A3-74E6D47A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5B922-FF27-4198-8531-406C8B649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19D18-18B7-49AB-8160-D3C2C6625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8567-A876-4CB7-8FAC-9067DCE67621}" type="datetimeFigureOut">
              <a:rPr lang="en-CA" smtClean="0"/>
              <a:t>2021-08-27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D3DD3-7407-41AF-AF31-9167EA35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A5430-716E-41A2-BD46-FE2A3724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E4528-3B50-4FBB-9767-593618D65C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990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096FF-6198-4BB8-8D34-CA0C54E5D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7F245-5365-40DC-A4AA-8FDA913CD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10933-90C1-478F-BFE8-B3896FF40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8567-A876-4CB7-8FAC-9067DCE67621}" type="datetimeFigureOut">
              <a:rPr lang="en-CA" smtClean="0"/>
              <a:t>2021-08-27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CA118-995D-4497-B9C2-400325636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94907-7EB2-49A2-BACE-AE436BEF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E4528-3B50-4FBB-9767-593618D65C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476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BA05-8479-4A8F-9217-41F505B4C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1FA29-49B7-4506-B043-324149880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F13C8-2D8C-4493-8228-D0056335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8567-A876-4CB7-8FAC-9067DCE67621}" type="datetimeFigureOut">
              <a:rPr lang="en-CA" smtClean="0"/>
              <a:t>2021-08-27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3F427-E026-4C2B-8092-5EAF34C22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E1051-9A9F-4B1E-8B12-190D7D34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E4528-3B50-4FBB-9767-593618D65C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5379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A27F-428D-4CF1-B395-DA437DFC0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FB0CF-CA7A-4122-A0B4-9F3FE4E90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CCD52-B927-4EB1-B670-0585CF34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8567-A876-4CB7-8FAC-9067DCE67621}" type="datetimeFigureOut">
              <a:rPr lang="en-CA" smtClean="0"/>
              <a:t>2021-08-27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35C8F-C7CF-4BBC-8FFF-A0A887CA9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E3B0F-3A7A-433D-94DC-8BBBF9C1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E4528-3B50-4FBB-9767-593618D65C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45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0772-C6F3-4F90-BA7E-3A419A4CB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A5C95-2805-44A9-9818-B68A0778A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9043C-7A0C-493D-8497-4BDBA46B2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7566B-9B14-445E-802E-04CCEB654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8567-A876-4CB7-8FAC-9067DCE67621}" type="datetimeFigureOut">
              <a:rPr lang="en-CA" smtClean="0"/>
              <a:t>2021-08-27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A13C0-3E1E-41B7-936B-2E6F233C9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DFD92-6C69-46E8-A948-138EF953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E4528-3B50-4FBB-9767-593618D65C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317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015E-9F5E-4A65-9D23-EB80DF5C7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80374-8C05-4636-A058-B7932C385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F4783-2EC8-43E2-827A-AEE54F634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C821E8-7C3A-444D-B538-65029751A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48CA9-4955-41A5-9028-CF8EB26F0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CE8DB8-0C4A-4DD6-942A-5BC0DCE9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8567-A876-4CB7-8FAC-9067DCE67621}" type="datetimeFigureOut">
              <a:rPr lang="en-CA" smtClean="0"/>
              <a:t>2021-08-27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1C9710-077A-4269-8815-8CC41AB1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8332F-66A9-4813-9A70-7B11AFB4C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E4528-3B50-4FBB-9767-593618D65C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938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7CFD7-53C1-40C5-A16A-BCA3AC41E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62C50E-7B32-4DD0-ADC8-41F0E242B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8567-A876-4CB7-8FAC-9067DCE67621}" type="datetimeFigureOut">
              <a:rPr lang="en-CA" smtClean="0"/>
              <a:t>2021-08-27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31ADB-B4AA-4143-A933-CFBFD4672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26BB7-B598-43C3-B473-921DFD6F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E4528-3B50-4FBB-9767-593618D65C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529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E7DD61-C7A1-4A21-A78A-847216473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8567-A876-4CB7-8FAC-9067DCE67621}" type="datetimeFigureOut">
              <a:rPr lang="en-CA" smtClean="0"/>
              <a:t>2021-08-27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8BBBED-C6F4-4F88-9763-6B244896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AD918-458C-42BF-8E34-EB7C6B86A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E4528-3B50-4FBB-9767-593618D65C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68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91A4-6334-4155-973F-7C5563932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1D1D9-769B-46B1-BF38-674046D42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9AA58-EBC8-4A8B-986E-5BCE8F6FE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A3818-A4E9-48BD-A84F-40E04578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8567-A876-4CB7-8FAC-9067DCE67621}" type="datetimeFigureOut">
              <a:rPr lang="en-CA" smtClean="0"/>
              <a:t>2021-08-27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EA4D7-CB1A-4357-899C-AADA09EA8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3F761-BC1D-4800-8C13-481CD0B4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E4528-3B50-4FBB-9767-593618D65C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71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5A53E-569F-4B3E-A3BD-83CF439F7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329F3-B6BD-4EEF-B2E4-E17927904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D08A5-14EE-468C-9F54-AEC1EE4A8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4B12C-E18F-47EA-97FC-5A3E1BE0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8567-A876-4CB7-8FAC-9067DCE67621}" type="datetimeFigureOut">
              <a:rPr lang="en-CA" smtClean="0"/>
              <a:t>2021-08-27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B9FD1-ED65-4172-86A3-2B497BAA7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70668-5A37-46A7-A812-943369F43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E4528-3B50-4FBB-9767-593618D65C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418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BB72B-D34B-486C-8919-96BFF4CC6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BC7EC-FFC6-400F-9623-2520D3784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C07A0-532E-44C3-81C1-F8164B965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78567-A876-4CB7-8FAC-9067DCE67621}" type="datetimeFigureOut">
              <a:rPr lang="en-CA" smtClean="0"/>
              <a:t>2021-08-27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DE4B2-C074-473B-9311-C6AE62C24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9F272-8D0B-4800-A589-B3B1E6BC4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E4528-3B50-4FBB-9767-593618D65C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97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04C1C82-A096-4047-9FEE-D0498FA48007}"/>
              </a:ext>
            </a:extLst>
          </p:cNvPr>
          <p:cNvSpPr/>
          <p:nvPr/>
        </p:nvSpPr>
        <p:spPr>
          <a:xfrm>
            <a:off x="3112316" y="3087148"/>
            <a:ext cx="5608040" cy="2838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3060BB-2EC9-4333-BC5B-4C1579290E63}"/>
              </a:ext>
            </a:extLst>
          </p:cNvPr>
          <p:cNvSpPr/>
          <p:nvPr/>
        </p:nvSpPr>
        <p:spPr>
          <a:xfrm>
            <a:off x="2080471" y="159391"/>
            <a:ext cx="1409350" cy="17113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C7BDD6-3285-4DAC-B092-8ADF42A7ABA0}"/>
              </a:ext>
            </a:extLst>
          </p:cNvPr>
          <p:cNvSpPr/>
          <p:nvPr/>
        </p:nvSpPr>
        <p:spPr>
          <a:xfrm>
            <a:off x="746621" y="1375794"/>
            <a:ext cx="1409350" cy="171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EFCDE5-54A1-46F9-B516-58B27B9C0A14}"/>
              </a:ext>
            </a:extLst>
          </p:cNvPr>
          <p:cNvSpPr txBox="1"/>
          <p:nvPr/>
        </p:nvSpPr>
        <p:spPr>
          <a:xfrm>
            <a:off x="100668" y="2717816"/>
            <a:ext cx="53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98A2AB-4295-465C-A541-9845BCB97AD4}"/>
              </a:ext>
            </a:extLst>
          </p:cNvPr>
          <p:cNvSpPr txBox="1"/>
          <p:nvPr/>
        </p:nvSpPr>
        <p:spPr>
          <a:xfrm>
            <a:off x="738232" y="932359"/>
            <a:ext cx="53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</a:t>
            </a:r>
            <a:endParaRPr lang="en-CA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28EA9E-E47B-4BFB-9C97-F25EE946AE68}"/>
              </a:ext>
            </a:extLst>
          </p:cNvPr>
          <p:cNvCxnSpPr/>
          <p:nvPr/>
        </p:nvCxnSpPr>
        <p:spPr>
          <a:xfrm flipV="1">
            <a:off x="2155971" y="1870745"/>
            <a:ext cx="1359016" cy="1216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7E3A2E-7BF1-4430-A545-CD73165C6273}"/>
              </a:ext>
            </a:extLst>
          </p:cNvPr>
          <p:cNvSpPr txBox="1"/>
          <p:nvPr/>
        </p:nvSpPr>
        <p:spPr>
          <a:xfrm>
            <a:off x="2751590" y="2533150"/>
            <a:ext cx="53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  <a:endParaRPr lang="en-CA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E3EA7D-9497-4380-8187-EE3E7387E7AA}"/>
              </a:ext>
            </a:extLst>
          </p:cNvPr>
          <p:cNvCxnSpPr/>
          <p:nvPr/>
        </p:nvCxnSpPr>
        <p:spPr>
          <a:xfrm>
            <a:off x="3800213" y="1602297"/>
            <a:ext cx="1619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F4F9DAF-4FAC-4745-8F43-A9FA31584FB3}"/>
              </a:ext>
            </a:extLst>
          </p:cNvPr>
          <p:cNvSpPr txBox="1"/>
          <p:nvPr/>
        </p:nvSpPr>
        <p:spPr>
          <a:xfrm>
            <a:off x="4295165" y="1057013"/>
            <a:ext cx="79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</a:t>
            </a:r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D1A2E6-58BF-49E8-857F-E2B725F2FE7A}"/>
              </a:ext>
            </a:extLst>
          </p:cNvPr>
          <p:cNvSpPr/>
          <p:nvPr/>
        </p:nvSpPr>
        <p:spPr>
          <a:xfrm>
            <a:off x="6132353" y="1191128"/>
            <a:ext cx="894823" cy="171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E4823F-4F45-4174-9E7C-CAFC27F5A4B0}"/>
              </a:ext>
            </a:extLst>
          </p:cNvPr>
          <p:cNvSpPr txBox="1"/>
          <p:nvPr/>
        </p:nvSpPr>
        <p:spPr>
          <a:xfrm>
            <a:off x="5522754" y="1772656"/>
            <a:ext cx="53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  <a:endParaRPr lang="en-CA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6F12928-02F1-402B-BF4F-5925D90B83F8}"/>
              </a:ext>
            </a:extLst>
          </p:cNvPr>
          <p:cNvSpPr/>
          <p:nvPr/>
        </p:nvSpPr>
        <p:spPr>
          <a:xfrm>
            <a:off x="1194035" y="2348917"/>
            <a:ext cx="81092" cy="1090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B904024-77A6-4F9A-9801-D11CC432D6BC}"/>
              </a:ext>
            </a:extLst>
          </p:cNvPr>
          <p:cNvSpPr/>
          <p:nvPr/>
        </p:nvSpPr>
        <p:spPr>
          <a:xfrm>
            <a:off x="6203661" y="1233290"/>
            <a:ext cx="81092" cy="1090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A1A976-1F43-48FC-B78D-876FCA0E5DC9}"/>
              </a:ext>
            </a:extLst>
          </p:cNvPr>
          <p:cNvCxnSpPr>
            <a:cxnSpLocks/>
          </p:cNvCxnSpPr>
          <p:nvPr/>
        </p:nvCxnSpPr>
        <p:spPr>
          <a:xfrm flipH="1">
            <a:off x="6350466" y="1191128"/>
            <a:ext cx="31461" cy="1711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6747CBF-FE87-4C22-A381-A023DC6FC83D}"/>
              </a:ext>
            </a:extLst>
          </p:cNvPr>
          <p:cNvCxnSpPr>
            <a:cxnSpLocks/>
          </p:cNvCxnSpPr>
          <p:nvPr/>
        </p:nvCxnSpPr>
        <p:spPr>
          <a:xfrm flipH="1">
            <a:off x="6672744" y="1191128"/>
            <a:ext cx="58025" cy="1711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148F28F-D616-442B-8DA5-1DCDE406005D}"/>
              </a:ext>
            </a:extLst>
          </p:cNvPr>
          <p:cNvSpPr txBox="1"/>
          <p:nvPr/>
        </p:nvSpPr>
        <p:spPr>
          <a:xfrm>
            <a:off x="5985545" y="747693"/>
            <a:ext cx="129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 ML RD</a:t>
            </a:r>
            <a:endParaRPr lang="en-C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D57DD6-B9DF-4B97-9111-3D0878C068C2}"/>
              </a:ext>
            </a:extLst>
          </p:cNvPr>
          <p:cNvSpPr txBox="1"/>
          <p:nvPr/>
        </p:nvSpPr>
        <p:spPr>
          <a:xfrm>
            <a:off x="6284753" y="378361"/>
            <a:ext cx="53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CA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7E03100-926B-4FF2-AF1C-6A6E45BF4A87}"/>
              </a:ext>
            </a:extLst>
          </p:cNvPr>
          <p:cNvCxnSpPr/>
          <p:nvPr/>
        </p:nvCxnSpPr>
        <p:spPr>
          <a:xfrm>
            <a:off x="7492767" y="1603695"/>
            <a:ext cx="1619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9500037-B4A1-497A-BAD9-84D6659E547B}"/>
              </a:ext>
            </a:extLst>
          </p:cNvPr>
          <p:cNvSpPr txBox="1"/>
          <p:nvPr/>
        </p:nvSpPr>
        <p:spPr>
          <a:xfrm>
            <a:off x="7923405" y="932359"/>
            <a:ext cx="79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MDIST</a:t>
            </a:r>
            <a:endParaRPr lang="en-CA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7EB011-D77E-453F-B9DF-3DEDD2FABC4D}"/>
              </a:ext>
            </a:extLst>
          </p:cNvPr>
          <p:cNvSpPr/>
          <p:nvPr/>
        </p:nvSpPr>
        <p:spPr>
          <a:xfrm>
            <a:off x="9994088" y="1199734"/>
            <a:ext cx="894823" cy="292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870434-4887-472E-A0D8-F0EC673DBC84}"/>
              </a:ext>
            </a:extLst>
          </p:cNvPr>
          <p:cNvSpPr txBox="1"/>
          <p:nvPr/>
        </p:nvSpPr>
        <p:spPr>
          <a:xfrm>
            <a:off x="9429233" y="1206834"/>
            <a:ext cx="53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C5DD70-FEEE-414E-AF4C-BDC5DBF34065}"/>
              </a:ext>
            </a:extLst>
          </p:cNvPr>
          <p:cNvSpPr txBox="1"/>
          <p:nvPr/>
        </p:nvSpPr>
        <p:spPr>
          <a:xfrm>
            <a:off x="10261834" y="813407"/>
            <a:ext cx="53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CA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EC980E-C767-4451-AAF0-0950EE1E68B6}"/>
              </a:ext>
            </a:extLst>
          </p:cNvPr>
          <p:cNvSpPr/>
          <p:nvPr/>
        </p:nvSpPr>
        <p:spPr>
          <a:xfrm>
            <a:off x="1708559" y="4798502"/>
            <a:ext cx="894823" cy="292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93E87D-C069-40A9-940E-9B5E3AE5F98A}"/>
              </a:ext>
            </a:extLst>
          </p:cNvPr>
          <p:cNvSpPr txBox="1"/>
          <p:nvPr/>
        </p:nvSpPr>
        <p:spPr>
          <a:xfrm>
            <a:off x="1143704" y="4805602"/>
            <a:ext cx="53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CA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4F55AB-7E39-4103-BCCC-CD6A7D7BCDE8}"/>
              </a:ext>
            </a:extLst>
          </p:cNvPr>
          <p:cNvSpPr txBox="1"/>
          <p:nvPr/>
        </p:nvSpPr>
        <p:spPr>
          <a:xfrm>
            <a:off x="2066487" y="4295270"/>
            <a:ext cx="53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CA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EF0C8B-8044-428D-AF49-66F1D6A1BC1D}"/>
              </a:ext>
            </a:extLst>
          </p:cNvPr>
          <p:cNvSpPr txBox="1"/>
          <p:nvPr/>
        </p:nvSpPr>
        <p:spPr>
          <a:xfrm>
            <a:off x="637563" y="4201114"/>
            <a:ext cx="201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footstep</a:t>
            </a:r>
            <a:endParaRPr lang="en-CA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8E9FFB4-8BE3-40A6-8EF5-C35CE86FAFCA}"/>
              </a:ext>
            </a:extLst>
          </p:cNvPr>
          <p:cNvSpPr/>
          <p:nvPr/>
        </p:nvSpPr>
        <p:spPr>
          <a:xfrm>
            <a:off x="3445083" y="3770853"/>
            <a:ext cx="2758578" cy="144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</a:p>
          <a:p>
            <a:pPr algn="ctr"/>
            <a:r>
              <a:rPr lang="en-US" dirty="0"/>
              <a:t>Model</a:t>
            </a:r>
            <a:endParaRPr lang="en-CA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A0C1F6-E36E-4D72-A571-539BA6BC5BF2}"/>
              </a:ext>
            </a:extLst>
          </p:cNvPr>
          <p:cNvSpPr txBox="1"/>
          <p:nvPr/>
        </p:nvSpPr>
        <p:spPr>
          <a:xfrm>
            <a:off x="4190389" y="3293972"/>
            <a:ext cx="201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 #1</a:t>
            </a:r>
            <a:endParaRPr lang="en-C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B12AE9-6370-4A72-960A-F135DA283EF0}"/>
              </a:ext>
            </a:extLst>
          </p:cNvPr>
          <p:cNvSpPr txBox="1"/>
          <p:nvPr/>
        </p:nvSpPr>
        <p:spPr>
          <a:xfrm>
            <a:off x="4230935" y="5324105"/>
            <a:ext cx="201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 right footsteps</a:t>
            </a:r>
            <a:endParaRPr lang="en-C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D2486E-E722-47AB-9232-0B1AE4AAC6E5}"/>
              </a:ext>
            </a:extLst>
          </p:cNvPr>
          <p:cNvSpPr txBox="1"/>
          <p:nvPr/>
        </p:nvSpPr>
        <p:spPr>
          <a:xfrm>
            <a:off x="6821648" y="3293972"/>
            <a:ext cx="201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 #2-10</a:t>
            </a: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38DCED-0F6A-491A-9174-BE7347691525}"/>
              </a:ext>
            </a:extLst>
          </p:cNvPr>
          <p:cNvSpPr txBox="1"/>
          <p:nvPr/>
        </p:nvSpPr>
        <p:spPr>
          <a:xfrm>
            <a:off x="6507057" y="3792361"/>
            <a:ext cx="2449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30*9=270 right footsteps</a:t>
            </a:r>
            <a:endParaRPr lang="en-CA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1C50C0-8234-46FD-9C23-E6E96181390D}"/>
              </a:ext>
            </a:extLst>
          </p:cNvPr>
          <p:cNvSpPr/>
          <p:nvPr/>
        </p:nvSpPr>
        <p:spPr>
          <a:xfrm>
            <a:off x="9798429" y="2572955"/>
            <a:ext cx="894823" cy="1910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8095D9-BCE7-4C5A-85D2-559EB7C9F540}"/>
              </a:ext>
            </a:extLst>
          </p:cNvPr>
          <p:cNvSpPr txBox="1"/>
          <p:nvPr/>
        </p:nvSpPr>
        <p:spPr>
          <a:xfrm>
            <a:off x="9383164" y="3523162"/>
            <a:ext cx="53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  <a:endParaRPr lang="en-CA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D7814E-697D-4F10-A73B-28759442D1A5}"/>
              </a:ext>
            </a:extLst>
          </p:cNvPr>
          <p:cNvSpPr txBox="1"/>
          <p:nvPr/>
        </p:nvSpPr>
        <p:spPr>
          <a:xfrm>
            <a:off x="10049993" y="2119625"/>
            <a:ext cx="53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CA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1ACFA4-44B1-46E6-A780-092EBBFF0F11}"/>
              </a:ext>
            </a:extLst>
          </p:cNvPr>
          <p:cNvSpPr txBox="1"/>
          <p:nvPr/>
        </p:nvSpPr>
        <p:spPr>
          <a:xfrm>
            <a:off x="8524042" y="2214476"/>
            <a:ext cx="201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 #1</a:t>
            </a:r>
            <a:endParaRPr lang="en-CA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CF995C-A2A1-42D5-80F5-C40528B1CB3F}"/>
              </a:ext>
            </a:extLst>
          </p:cNvPr>
          <p:cNvSpPr txBox="1"/>
          <p:nvPr/>
        </p:nvSpPr>
        <p:spPr>
          <a:xfrm>
            <a:off x="8740591" y="4737199"/>
            <a:ext cx="201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 #2-10</a:t>
            </a:r>
            <a:endParaRPr lang="en-CA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6C9B374-97ED-4A4F-A18E-0C16CD36D975}"/>
              </a:ext>
            </a:extLst>
          </p:cNvPr>
          <p:cNvSpPr/>
          <p:nvPr/>
        </p:nvSpPr>
        <p:spPr>
          <a:xfrm>
            <a:off x="10491831" y="4832239"/>
            <a:ext cx="894823" cy="1910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73AD6D-D59F-4023-BCB8-D9825E923E8E}"/>
              </a:ext>
            </a:extLst>
          </p:cNvPr>
          <p:cNvSpPr txBox="1"/>
          <p:nvPr/>
        </p:nvSpPr>
        <p:spPr>
          <a:xfrm>
            <a:off x="10764350" y="4321727"/>
            <a:ext cx="53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CA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7C6A36-D1E4-43BF-86D3-874EBC042E3D}"/>
              </a:ext>
            </a:extLst>
          </p:cNvPr>
          <p:cNvSpPr txBox="1"/>
          <p:nvPr/>
        </p:nvSpPr>
        <p:spPr>
          <a:xfrm>
            <a:off x="9756485" y="56028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270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027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102DA8A-68CA-420D-961E-9D19C4FC5BB5}"/>
              </a:ext>
            </a:extLst>
          </p:cNvPr>
          <p:cNvSpPr/>
          <p:nvPr/>
        </p:nvSpPr>
        <p:spPr>
          <a:xfrm>
            <a:off x="4258044" y="4594187"/>
            <a:ext cx="1084143" cy="20757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0644ED-F3EA-4CF6-8451-22A1804782CA}"/>
              </a:ext>
            </a:extLst>
          </p:cNvPr>
          <p:cNvSpPr/>
          <p:nvPr/>
        </p:nvSpPr>
        <p:spPr>
          <a:xfrm>
            <a:off x="1786942" y="828045"/>
            <a:ext cx="894823" cy="1910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08E5D0-BC54-4DC6-A650-09B49FAECC03}"/>
              </a:ext>
            </a:extLst>
          </p:cNvPr>
          <p:cNvSpPr txBox="1"/>
          <p:nvPr/>
        </p:nvSpPr>
        <p:spPr>
          <a:xfrm>
            <a:off x="1371677" y="1778252"/>
            <a:ext cx="53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2582-6C36-4D35-A4BA-B909878957F7}"/>
              </a:ext>
            </a:extLst>
          </p:cNvPr>
          <p:cNvSpPr txBox="1"/>
          <p:nvPr/>
        </p:nvSpPr>
        <p:spPr>
          <a:xfrm>
            <a:off x="2038506" y="374715"/>
            <a:ext cx="53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9E1F18-FCA1-4096-BCCA-747DF41F6F27}"/>
              </a:ext>
            </a:extLst>
          </p:cNvPr>
          <p:cNvSpPr txBox="1"/>
          <p:nvPr/>
        </p:nvSpPr>
        <p:spPr>
          <a:xfrm>
            <a:off x="512555" y="469566"/>
            <a:ext cx="201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 #1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9DAFD-DDF7-478D-AC17-FD8C171D0C77}"/>
              </a:ext>
            </a:extLst>
          </p:cNvPr>
          <p:cNvSpPr txBox="1"/>
          <p:nvPr/>
        </p:nvSpPr>
        <p:spPr>
          <a:xfrm>
            <a:off x="9094316" y="1011646"/>
            <a:ext cx="201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 #2-10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887863-C961-42CB-ABF5-6E221FBC49A0}"/>
              </a:ext>
            </a:extLst>
          </p:cNvPr>
          <p:cNvSpPr/>
          <p:nvPr/>
        </p:nvSpPr>
        <p:spPr>
          <a:xfrm>
            <a:off x="10820323" y="1258344"/>
            <a:ext cx="894823" cy="1910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FB6826-2250-484C-B86A-97CED2A308DE}"/>
              </a:ext>
            </a:extLst>
          </p:cNvPr>
          <p:cNvSpPr txBox="1"/>
          <p:nvPr/>
        </p:nvSpPr>
        <p:spPr>
          <a:xfrm>
            <a:off x="11107588" y="759659"/>
            <a:ext cx="53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23C3EF-0F92-4F1E-8FB3-522120F81025}"/>
              </a:ext>
            </a:extLst>
          </p:cNvPr>
          <p:cNvSpPr txBox="1"/>
          <p:nvPr/>
        </p:nvSpPr>
        <p:spPr>
          <a:xfrm>
            <a:off x="10283428" y="2050150"/>
            <a:ext cx="53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270</a:t>
            </a:r>
            <a:endParaRPr lang="en-CA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EF36B54-59FD-49F4-81EA-299967A49ABE}"/>
              </a:ext>
            </a:extLst>
          </p:cNvPr>
          <p:cNvSpPr/>
          <p:nvPr/>
        </p:nvSpPr>
        <p:spPr>
          <a:xfrm>
            <a:off x="1220728" y="4852595"/>
            <a:ext cx="1132427" cy="10868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54F6AE-C571-43C8-9134-DAC75F91676D}"/>
              </a:ext>
            </a:extLst>
          </p:cNvPr>
          <p:cNvSpPr txBox="1"/>
          <p:nvPr/>
        </p:nvSpPr>
        <p:spPr>
          <a:xfrm>
            <a:off x="3194535" y="744047"/>
            <a:ext cx="576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Euclidean distance = sqrt((p1-q1)^2+(p2-q2)^2+(p3-q3)^2+)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5E45D9-61FB-4B1B-BE63-EFE3D7979E6C}"/>
              </a:ext>
            </a:extLst>
          </p:cNvPr>
          <p:cNvSpPr txBox="1"/>
          <p:nvPr/>
        </p:nvSpPr>
        <p:spPr>
          <a:xfrm>
            <a:off x="200234" y="4793625"/>
            <a:ext cx="53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2D0E83-0605-4BE2-8EBA-47246C8CD80A}"/>
              </a:ext>
            </a:extLst>
          </p:cNvPr>
          <p:cNvSpPr txBox="1"/>
          <p:nvPr/>
        </p:nvSpPr>
        <p:spPr>
          <a:xfrm>
            <a:off x="1367612" y="4377039"/>
            <a:ext cx="53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  <a:endParaRPr lang="en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9A0358-63B1-436F-91AF-4501646FCC62}"/>
              </a:ext>
            </a:extLst>
          </p:cNvPr>
          <p:cNvSpPr txBox="1"/>
          <p:nvPr/>
        </p:nvSpPr>
        <p:spPr>
          <a:xfrm>
            <a:off x="1216769" y="4793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C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01B415-314F-4F2B-AAB8-7EA05A0A0329}"/>
              </a:ext>
            </a:extLst>
          </p:cNvPr>
          <p:cNvSpPr txBox="1"/>
          <p:nvPr/>
        </p:nvSpPr>
        <p:spPr>
          <a:xfrm>
            <a:off x="1367612" y="4965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C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823528-077D-4D8A-B639-9DE75DD33C37}"/>
              </a:ext>
            </a:extLst>
          </p:cNvPr>
          <p:cNvSpPr txBox="1"/>
          <p:nvPr/>
        </p:nvSpPr>
        <p:spPr>
          <a:xfrm>
            <a:off x="1487235" y="51123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FC68F0-08F5-463E-80F2-6A371E858A82}"/>
              </a:ext>
            </a:extLst>
          </p:cNvPr>
          <p:cNvSpPr txBox="1"/>
          <p:nvPr/>
        </p:nvSpPr>
        <p:spPr>
          <a:xfrm>
            <a:off x="1399593" y="47936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1.2</a:t>
            </a:r>
            <a:endParaRPr lang="en-CA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CF17214-71C4-4D99-9CA3-86E585C6663F}"/>
              </a:ext>
            </a:extLst>
          </p:cNvPr>
          <p:cNvCxnSpPr>
            <a:cxnSpLocks/>
          </p:cNvCxnSpPr>
          <p:nvPr/>
        </p:nvCxnSpPr>
        <p:spPr>
          <a:xfrm>
            <a:off x="4338735" y="1535185"/>
            <a:ext cx="1" cy="2075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694CF09-4AB9-4403-BCBC-C45BEA7AEC8F}"/>
              </a:ext>
            </a:extLst>
          </p:cNvPr>
          <p:cNvCxnSpPr>
            <a:cxnSpLocks/>
          </p:cNvCxnSpPr>
          <p:nvPr/>
        </p:nvCxnSpPr>
        <p:spPr>
          <a:xfrm flipH="1">
            <a:off x="4338735" y="3610947"/>
            <a:ext cx="23137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E66D95D-A02C-4575-82C8-48EB335A525F}"/>
              </a:ext>
            </a:extLst>
          </p:cNvPr>
          <p:cNvSpPr txBox="1"/>
          <p:nvPr/>
        </p:nvSpPr>
        <p:spPr>
          <a:xfrm>
            <a:off x="5011857" y="3862439"/>
            <a:ext cx="108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threshold</a:t>
            </a:r>
            <a:endParaRPr lang="en-CA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818755-694E-4116-B425-DE25E71D8DAE}"/>
              </a:ext>
            </a:extLst>
          </p:cNvPr>
          <p:cNvSpPr txBox="1"/>
          <p:nvPr/>
        </p:nvSpPr>
        <p:spPr>
          <a:xfrm>
            <a:off x="4201119" y="3612826"/>
            <a:ext cx="53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CA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42C5C7-8C99-43BB-99FB-289BFC03C445}"/>
              </a:ext>
            </a:extLst>
          </p:cNvPr>
          <p:cNvSpPr txBox="1"/>
          <p:nvPr/>
        </p:nvSpPr>
        <p:spPr>
          <a:xfrm>
            <a:off x="4469566" y="3612826"/>
            <a:ext cx="53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D80589-2B18-4703-9C9E-2096CE51F587}"/>
              </a:ext>
            </a:extLst>
          </p:cNvPr>
          <p:cNvSpPr txBox="1"/>
          <p:nvPr/>
        </p:nvSpPr>
        <p:spPr>
          <a:xfrm>
            <a:off x="4907419" y="3606082"/>
            <a:ext cx="53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</a:t>
            </a:r>
            <a:endParaRPr lang="en-CA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EFB03D-9819-4B78-A591-9E64EB3E48CF}"/>
              </a:ext>
            </a:extLst>
          </p:cNvPr>
          <p:cNvSpPr txBox="1"/>
          <p:nvPr/>
        </p:nvSpPr>
        <p:spPr>
          <a:xfrm>
            <a:off x="8182752" y="4067394"/>
            <a:ext cx="156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Th=0.1</a:t>
            </a:r>
            <a:endParaRPr lang="en-C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985A86-ECC3-4352-8D21-EFCA4D4CE83E}"/>
              </a:ext>
            </a:extLst>
          </p:cNvPr>
          <p:cNvSpPr txBox="1"/>
          <p:nvPr/>
        </p:nvSpPr>
        <p:spPr>
          <a:xfrm>
            <a:off x="770542" y="4797877"/>
            <a:ext cx="53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1st</a:t>
            </a:r>
            <a:endParaRPr lang="en-C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563424-B949-42DD-A771-4DF0C903DB33}"/>
              </a:ext>
            </a:extLst>
          </p:cNvPr>
          <p:cNvSpPr txBox="1"/>
          <p:nvPr/>
        </p:nvSpPr>
        <p:spPr>
          <a:xfrm>
            <a:off x="263867" y="5955234"/>
            <a:ext cx="104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</a:t>
            </a: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8B058E-390B-48B3-9861-77A0E4F3425E}"/>
              </a:ext>
            </a:extLst>
          </p:cNvPr>
          <p:cNvSpPr txBox="1"/>
          <p:nvPr/>
        </p:nvSpPr>
        <p:spPr>
          <a:xfrm>
            <a:off x="1548974" y="3978222"/>
            <a:ext cx="104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</a:t>
            </a:r>
            <a:endParaRPr lang="en-C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4496C0-354C-4BC1-84B3-FFEF58DB2BDD}"/>
              </a:ext>
            </a:extLst>
          </p:cNvPr>
          <p:cNvSpPr txBox="1"/>
          <p:nvPr/>
        </p:nvSpPr>
        <p:spPr>
          <a:xfrm>
            <a:off x="7914304" y="4743059"/>
            <a:ext cx="3800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at least one in that row &lt; 0.1 =&gt; correct user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FB0942-A2D5-4717-88FE-82689BAEF1BA}"/>
              </a:ext>
            </a:extLst>
          </p:cNvPr>
          <p:cNvSpPr txBox="1"/>
          <p:nvPr/>
        </p:nvSpPr>
        <p:spPr>
          <a:xfrm>
            <a:off x="7914304" y="5632068"/>
            <a:ext cx="3800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at least one in that row &gt; 0.1 =&gt; imposter</a:t>
            </a:r>
            <a:endParaRPr lang="en-CA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8A580D-3D00-43C3-A8BE-C8239C450DA1}"/>
              </a:ext>
            </a:extLst>
          </p:cNvPr>
          <p:cNvSpPr txBox="1"/>
          <p:nvPr/>
        </p:nvSpPr>
        <p:spPr>
          <a:xfrm>
            <a:off x="6747688" y="3631553"/>
            <a:ext cx="133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Max(score)</a:t>
            </a:r>
            <a:endParaRPr lang="en-CA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B43E1E9-78F6-4250-8A34-6810C641B6B7}"/>
              </a:ext>
            </a:extLst>
          </p:cNvPr>
          <p:cNvCxnSpPr/>
          <p:nvPr/>
        </p:nvCxnSpPr>
        <p:spPr>
          <a:xfrm flipV="1">
            <a:off x="4469566" y="1819031"/>
            <a:ext cx="1956401" cy="1609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2CE6E72-3D2C-41C2-B09D-05D907CBA2B1}"/>
              </a:ext>
            </a:extLst>
          </p:cNvPr>
          <p:cNvCxnSpPr>
            <a:cxnSpLocks/>
          </p:cNvCxnSpPr>
          <p:nvPr/>
        </p:nvCxnSpPr>
        <p:spPr>
          <a:xfrm>
            <a:off x="4549752" y="1819031"/>
            <a:ext cx="1876215" cy="1609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E8B3EBC-C50D-47C4-A436-D56CF8084082}"/>
              </a:ext>
            </a:extLst>
          </p:cNvPr>
          <p:cNvCxnSpPr/>
          <p:nvPr/>
        </p:nvCxnSpPr>
        <p:spPr>
          <a:xfrm>
            <a:off x="1216769" y="5112391"/>
            <a:ext cx="11363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96EE562-F129-4006-B1B6-2D04BB76F5D5}"/>
              </a:ext>
            </a:extLst>
          </p:cNvPr>
          <p:cNvCxnSpPr/>
          <p:nvPr/>
        </p:nvCxnSpPr>
        <p:spPr>
          <a:xfrm>
            <a:off x="1216769" y="5235210"/>
            <a:ext cx="11363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1BD6C6F-57B5-495F-B58A-BD247D2212BE}"/>
              </a:ext>
            </a:extLst>
          </p:cNvPr>
          <p:cNvCxnSpPr/>
          <p:nvPr/>
        </p:nvCxnSpPr>
        <p:spPr>
          <a:xfrm>
            <a:off x="1218749" y="5389390"/>
            <a:ext cx="11363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1A75E41-934E-43F9-AC1E-8FFCC70E0EDB}"/>
              </a:ext>
            </a:extLst>
          </p:cNvPr>
          <p:cNvCxnSpPr/>
          <p:nvPr/>
        </p:nvCxnSpPr>
        <p:spPr>
          <a:xfrm>
            <a:off x="1216769" y="5558406"/>
            <a:ext cx="11363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7E6FB7B-F39D-4970-8CDA-385B1FF14A75}"/>
              </a:ext>
            </a:extLst>
          </p:cNvPr>
          <p:cNvCxnSpPr/>
          <p:nvPr/>
        </p:nvCxnSpPr>
        <p:spPr>
          <a:xfrm>
            <a:off x="1216769" y="5759742"/>
            <a:ext cx="11363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3EA7D7B-36CD-40F7-B7B0-7CCD139487DB}"/>
              </a:ext>
            </a:extLst>
          </p:cNvPr>
          <p:cNvSpPr txBox="1"/>
          <p:nvPr/>
        </p:nvSpPr>
        <p:spPr>
          <a:xfrm>
            <a:off x="1216769" y="6061895"/>
            <a:ext cx="353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 outputs =&gt; TP, FN</a:t>
            </a:r>
            <a:endParaRPr lang="en-CA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EF529D1-BD50-4705-A477-6FBF69A57E4D}"/>
              </a:ext>
            </a:extLst>
          </p:cNvPr>
          <p:cNvSpPr txBox="1"/>
          <p:nvPr/>
        </p:nvSpPr>
        <p:spPr>
          <a:xfrm>
            <a:off x="4448122" y="493721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TN, FP</a:t>
            </a:r>
            <a:endParaRPr lang="en-CA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DAF25D-179E-43F6-A28C-2905781CEC01}"/>
              </a:ext>
            </a:extLst>
          </p:cNvPr>
          <p:cNvSpPr txBox="1"/>
          <p:nvPr/>
        </p:nvSpPr>
        <p:spPr>
          <a:xfrm>
            <a:off x="3561757" y="4705890"/>
            <a:ext cx="53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270</a:t>
            </a:r>
            <a:endParaRPr lang="en-CA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B21AC7B-B552-407E-AD88-36E75A280912}"/>
              </a:ext>
            </a:extLst>
          </p:cNvPr>
          <p:cNvSpPr txBox="1"/>
          <p:nvPr/>
        </p:nvSpPr>
        <p:spPr>
          <a:xfrm>
            <a:off x="4269938" y="4174028"/>
            <a:ext cx="53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  <a:endParaRPr lang="en-CA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7F18A2A-C66C-4A81-B410-654D6376F0FD}"/>
              </a:ext>
            </a:extLst>
          </p:cNvPr>
          <p:cNvSpPr/>
          <p:nvPr/>
        </p:nvSpPr>
        <p:spPr>
          <a:xfrm>
            <a:off x="6104389" y="5121880"/>
            <a:ext cx="1320079" cy="1120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E0E7F54-7983-4FEF-AA80-2DF6A544F413}"/>
              </a:ext>
            </a:extLst>
          </p:cNvPr>
          <p:cNvCxnSpPr>
            <a:cxnSpLocks/>
          </p:cNvCxnSpPr>
          <p:nvPr/>
        </p:nvCxnSpPr>
        <p:spPr>
          <a:xfrm flipV="1">
            <a:off x="6731103" y="5121880"/>
            <a:ext cx="0" cy="1088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C254248-EB30-46C3-8E29-18B97390EE43}"/>
              </a:ext>
            </a:extLst>
          </p:cNvPr>
          <p:cNvCxnSpPr>
            <a:cxnSpLocks/>
            <a:stCxn id="69" idx="3"/>
            <a:endCxn id="69" idx="1"/>
          </p:cNvCxnSpPr>
          <p:nvPr/>
        </p:nvCxnSpPr>
        <p:spPr>
          <a:xfrm flipH="1">
            <a:off x="6104389" y="5682378"/>
            <a:ext cx="13200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D30DF5E-1816-484E-AAC9-7AB3C2A62BD1}"/>
              </a:ext>
            </a:extLst>
          </p:cNvPr>
          <p:cNvSpPr txBox="1"/>
          <p:nvPr/>
        </p:nvSpPr>
        <p:spPr>
          <a:xfrm>
            <a:off x="6247015" y="5220713"/>
            <a:ext cx="556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523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D9D4E-CDCE-4525-8442-77BC7932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54" y="222003"/>
            <a:ext cx="10515600" cy="1325563"/>
          </a:xfrm>
        </p:spPr>
        <p:txBody>
          <a:bodyPr/>
          <a:lstStyle/>
          <a:p>
            <a:r>
              <a:rPr lang="en-US" dirty="0"/>
              <a:t>Euclidean distance vs. Correlation coefficient</a:t>
            </a:r>
            <a:endParaRPr lang="en-CA" dirty="0"/>
          </a:p>
        </p:txBody>
      </p:sp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A62A96A5-E3D4-457D-8C2D-814BD77CD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54" y="1867570"/>
            <a:ext cx="6268876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B865EC-CAF8-4D40-834E-892F296B4AC3}"/>
              </a:ext>
            </a:extLst>
          </p:cNvPr>
          <p:cNvSpPr txBox="1"/>
          <p:nvPr/>
        </p:nvSpPr>
        <p:spPr>
          <a:xfrm>
            <a:off x="7523030" y="2197100"/>
            <a:ext cx="3266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Zero-FAR is the FRR when FAR=0.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177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534F75-D6D8-4667-905B-266633549373}"/>
              </a:ext>
            </a:extLst>
          </p:cNvPr>
          <p:cNvSpPr txBox="1"/>
          <p:nvPr/>
        </p:nvSpPr>
        <p:spPr>
          <a:xfrm>
            <a:off x="5410200" y="612844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% Col 1: Subject ID</a:t>
            </a:r>
          </a:p>
          <a:p>
            <a:r>
              <a:rPr lang="en-CA" dirty="0"/>
              <a:t>% Col 2: Foot classification : Left(0)/Right(1) (2 for footwear type 1 or 3 for footwear type 2)</a:t>
            </a:r>
          </a:p>
          <a:p>
            <a:r>
              <a:rPr lang="en-CA" dirty="0"/>
              <a:t>% Col 3: Foot index in the trial</a:t>
            </a:r>
          </a:p>
          <a:p>
            <a:r>
              <a:rPr lang="en-CA" dirty="0"/>
              <a:t>% Col 4: Footstep : Complete(0)/Incomplete(1)</a:t>
            </a:r>
          </a:p>
          <a:p>
            <a:r>
              <a:rPr lang="en-CA" dirty="0"/>
              <a:t>% Col 5: y center-offset : (allows determining distance between consecutive footsteps)</a:t>
            </a:r>
          </a:p>
          <a:p>
            <a:r>
              <a:rPr lang="en-CA" dirty="0"/>
              <a:t>% Col 6: x center-offset : (allows determining distance between consecutive footsteps)</a:t>
            </a:r>
          </a:p>
          <a:p>
            <a:r>
              <a:rPr lang="en-CA" dirty="0"/>
              <a:t>% Col 7: Time center-offset</a:t>
            </a:r>
          </a:p>
          <a:p>
            <a:r>
              <a:rPr lang="en-CA" dirty="0"/>
              <a:t>% Col 8: x (in pixels) offsets used for alignment</a:t>
            </a:r>
          </a:p>
          <a:p>
            <a:r>
              <a:rPr lang="en-CA" dirty="0"/>
              <a:t>% Col 9: y (in pixels) offsets used for alignment</a:t>
            </a:r>
          </a:p>
          <a:p>
            <a:r>
              <a:rPr lang="en-CA" dirty="0"/>
              <a:t>% Col 10: Rotational (in degrees) offsets used for alignment</a:t>
            </a:r>
          </a:p>
          <a:p>
            <a:r>
              <a:rPr lang="en-CA" dirty="0"/>
              <a:t>% Col 11: Relative scale of the foot to the template (1.0 being same size)</a:t>
            </a:r>
          </a:p>
          <a:p>
            <a:r>
              <a:rPr lang="en-CA" dirty="0"/>
              <a:t>% Col 12: Fitness score (1.0 being a perfect match)</a:t>
            </a:r>
          </a:p>
          <a:p>
            <a:endParaRPr lang="en-CA" dirty="0"/>
          </a:p>
          <a:p>
            <a:r>
              <a:rPr lang="en-CA" dirty="0"/>
              <a:t>% The pressure values are between 0 and 255.  </a:t>
            </a:r>
          </a:p>
          <a:p>
            <a:r>
              <a:rPr lang="en-CA" dirty="0"/>
              <a:t>% The aligned data is stretched in time to fit the full 100 time steps (also using nearest neighbour interpolation).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5A531D-DA04-4D78-BDB4-32F303CF654D}"/>
              </a:ext>
            </a:extLst>
          </p:cNvPr>
          <p:cNvSpPr txBox="1"/>
          <p:nvPr/>
        </p:nvSpPr>
        <p:spPr>
          <a:xfrm>
            <a:off x="862668" y="612844"/>
            <a:ext cx="26176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Data (.mat) for Topic 1</a:t>
            </a:r>
          </a:p>
          <a:p>
            <a:pPr marL="342900" indent="-342900">
              <a:buAutoNum type="arabicPeriod"/>
            </a:pPr>
            <a:r>
              <a:rPr lang="en-US" dirty="0" err="1"/>
              <a:t>COPTimeSeries.m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All the features (.m)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341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349</Words>
  <Application>Microsoft Office PowerPoint</Application>
  <PresentationFormat>Widescreen</PresentationFormat>
  <Paragraphs>75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Euclidean distance vs. Correlation coefficient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Angkoon Phinyomark</dc:creator>
  <cp:lastModifiedBy>Dr. Angkoon Phinyomark</cp:lastModifiedBy>
  <cp:revision>2</cp:revision>
  <dcterms:created xsi:type="dcterms:W3CDTF">2021-08-27T13:03:17Z</dcterms:created>
  <dcterms:modified xsi:type="dcterms:W3CDTF">2021-08-27T14:11:35Z</dcterms:modified>
</cp:coreProperties>
</file>