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59B-C57E-45A5-A790-F2FB520B73CF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33A9-4A22-4DFA-961A-2A5BA84E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38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59B-C57E-45A5-A790-F2FB520B73CF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33A9-4A22-4DFA-961A-2A5BA84E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91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59B-C57E-45A5-A790-F2FB520B73CF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33A9-4A22-4DFA-961A-2A5BA84E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897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59B-C57E-45A5-A790-F2FB520B73CF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33A9-4A22-4DFA-961A-2A5BA84E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36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59B-C57E-45A5-A790-F2FB520B73CF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33A9-4A22-4DFA-961A-2A5BA84E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584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59B-C57E-45A5-A790-F2FB520B73CF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33A9-4A22-4DFA-961A-2A5BA84E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347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59B-C57E-45A5-A790-F2FB520B73CF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33A9-4A22-4DFA-961A-2A5BA84E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452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59B-C57E-45A5-A790-F2FB520B73CF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33A9-4A22-4DFA-961A-2A5BA84E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237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59B-C57E-45A5-A790-F2FB520B73CF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33A9-4A22-4DFA-961A-2A5BA84E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30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59B-C57E-45A5-A790-F2FB520B73CF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C733A9-4A22-4DFA-961A-2A5BA84E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36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59B-C57E-45A5-A790-F2FB520B73CF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33A9-4A22-4DFA-961A-2A5BA84E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20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59B-C57E-45A5-A790-F2FB520B73CF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33A9-4A22-4DFA-961A-2A5BA84E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59B-C57E-45A5-A790-F2FB520B73CF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33A9-4A22-4DFA-961A-2A5BA84E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03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59B-C57E-45A5-A790-F2FB520B73CF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33A9-4A22-4DFA-961A-2A5BA84E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5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59B-C57E-45A5-A790-F2FB520B73CF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33A9-4A22-4DFA-961A-2A5BA84E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19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59B-C57E-45A5-A790-F2FB520B73CF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33A9-4A22-4DFA-961A-2A5BA84E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8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59B-C57E-45A5-A790-F2FB520B73CF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33A9-4A22-4DFA-961A-2A5BA84E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30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29359B-C57E-45A5-A790-F2FB520B73CF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C733A9-4A22-4DFA-961A-2A5BA84E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98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语言与程序设计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线上作业部分题目讲解</a:t>
            </a:r>
            <a:endParaRPr lang="en-US" altLang="zh-CN" dirty="0" smtClean="0"/>
          </a:p>
          <a:p>
            <a:r>
              <a:rPr lang="en-US" altLang="zh-CN" dirty="0" smtClean="0"/>
              <a:t>- why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288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0125" y="-477175"/>
            <a:ext cx="10018713" cy="1752599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宏定义求三角形面积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0125" y="687279"/>
            <a:ext cx="10018713" cy="3124201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 smtClean="0"/>
              <a:t>审题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91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28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894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48</TotalTime>
  <Words>21</Words>
  <Application>Microsoft Office PowerPoint</Application>
  <PresentationFormat>宽屏</PresentationFormat>
  <Paragraphs>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华文楷体</vt:lpstr>
      <vt:lpstr>Arial</vt:lpstr>
      <vt:lpstr>Corbel</vt:lpstr>
      <vt:lpstr>视差</vt:lpstr>
      <vt:lpstr>C语言与程序设计</vt:lpstr>
      <vt:lpstr>1. 宏定义求三角形面积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伍瀚缘</dc:creator>
  <cp:lastModifiedBy>伍瀚缘</cp:lastModifiedBy>
  <cp:revision>5</cp:revision>
  <dcterms:created xsi:type="dcterms:W3CDTF">2017-12-07T01:40:06Z</dcterms:created>
  <dcterms:modified xsi:type="dcterms:W3CDTF">2017-12-07T02:52:52Z</dcterms:modified>
</cp:coreProperties>
</file>