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7" r:id="rId3"/>
    <p:sldId id="264" r:id="rId4"/>
    <p:sldId id="258" r:id="rId5"/>
    <p:sldId id="261" r:id="rId6"/>
    <p:sldId id="259" r:id="rId7"/>
    <p:sldId id="260" r:id="rId8"/>
    <p:sldId id="263"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49183d0378071f6/Documents/Movie%20Query%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49183d0378071f6/Documents/Movie%20Query%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49183d0378071f6/Documents/Movi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49183d0378071f6/Documents/Movie%20Query%20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49183d0378071f6/Documents/Movie%20Query%20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49183d0378071f6/Documents/Movie%20Query%20Resul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49183d0378071f6/Documents/Movie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49183d0378071f6/Documents/Movie_Dat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Films in Club After Adjustments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Half-Billion</c:v>
                </c:pt>
              </c:strCache>
            </c:strRef>
          </c:tx>
          <c:spPr>
            <a:solidFill>
              <a:schemeClr val="accent1"/>
            </a:solidFill>
            <a:ln>
              <a:noFill/>
            </a:ln>
            <a:effectLst/>
          </c:spPr>
          <c:invertIfNegative val="0"/>
          <c:cat>
            <c:numRef>
              <c:f>Sheet3!$A$2:$A$24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Sheet3!$B$2:$B$24</c:f>
              <c:numCache>
                <c:formatCode>General</c:formatCode>
                <c:ptCount val="23"/>
                <c:pt idx="0">
                  <c:v>10</c:v>
                </c:pt>
                <c:pt idx="1">
                  <c:v>12</c:v>
                </c:pt>
                <c:pt idx="2">
                  <c:v>13</c:v>
                </c:pt>
                <c:pt idx="3">
                  <c:v>9</c:v>
                </c:pt>
                <c:pt idx="4">
                  <c:v>12</c:v>
                </c:pt>
                <c:pt idx="5">
                  <c:v>11</c:v>
                </c:pt>
                <c:pt idx="6">
                  <c:v>11</c:v>
                </c:pt>
                <c:pt idx="7">
                  <c:v>15</c:v>
                </c:pt>
                <c:pt idx="8">
                  <c:v>14</c:v>
                </c:pt>
                <c:pt idx="9">
                  <c:v>17</c:v>
                </c:pt>
                <c:pt idx="10">
                  <c:v>15</c:v>
                </c:pt>
                <c:pt idx="11">
                  <c:v>18</c:v>
                </c:pt>
                <c:pt idx="12">
                  <c:v>19</c:v>
                </c:pt>
                <c:pt idx="13">
                  <c:v>17</c:v>
                </c:pt>
                <c:pt idx="14">
                  <c:v>18</c:v>
                </c:pt>
                <c:pt idx="15">
                  <c:v>18</c:v>
                </c:pt>
                <c:pt idx="16">
                  <c:v>20</c:v>
                </c:pt>
                <c:pt idx="17">
                  <c:v>23</c:v>
                </c:pt>
                <c:pt idx="18">
                  <c:v>22</c:v>
                </c:pt>
                <c:pt idx="19">
                  <c:v>19</c:v>
                </c:pt>
                <c:pt idx="20">
                  <c:v>3</c:v>
                </c:pt>
                <c:pt idx="21">
                  <c:v>8</c:v>
                </c:pt>
                <c:pt idx="22">
                  <c:v>10</c:v>
                </c:pt>
              </c:numCache>
            </c:numRef>
          </c:val>
          <c:extLst>
            <c:ext xmlns:c16="http://schemas.microsoft.com/office/drawing/2014/chart" uri="{C3380CC4-5D6E-409C-BE32-E72D297353CC}">
              <c16:uniqueId val="{00000000-EAB6-48C8-9326-55B6EC5E24FC}"/>
            </c:ext>
          </c:extLst>
        </c:ser>
        <c:ser>
          <c:idx val="1"/>
          <c:order val="1"/>
          <c:tx>
            <c:strRef>
              <c:f>Sheet3!$C$1</c:f>
              <c:strCache>
                <c:ptCount val="1"/>
                <c:pt idx="0">
                  <c:v>Billion</c:v>
                </c:pt>
              </c:strCache>
            </c:strRef>
          </c:tx>
          <c:spPr>
            <a:solidFill>
              <a:schemeClr val="accent2"/>
            </a:solidFill>
            <a:ln>
              <a:noFill/>
            </a:ln>
            <a:effectLst/>
          </c:spPr>
          <c:invertIfNegative val="0"/>
          <c:cat>
            <c:numRef>
              <c:f>Sheet3!$A$2:$A$24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Sheet3!$C$2:$C$24</c:f>
              <c:numCache>
                <c:formatCode>General</c:formatCode>
                <c:ptCount val="23"/>
                <c:pt idx="0">
                  <c:v>0</c:v>
                </c:pt>
                <c:pt idx="1">
                  <c:v>2</c:v>
                </c:pt>
                <c:pt idx="2">
                  <c:v>4</c:v>
                </c:pt>
                <c:pt idx="3">
                  <c:v>4</c:v>
                </c:pt>
                <c:pt idx="4">
                  <c:v>4</c:v>
                </c:pt>
                <c:pt idx="5">
                  <c:v>3</c:v>
                </c:pt>
                <c:pt idx="6">
                  <c:v>3</c:v>
                </c:pt>
                <c:pt idx="7">
                  <c:v>5</c:v>
                </c:pt>
                <c:pt idx="8">
                  <c:v>2</c:v>
                </c:pt>
                <c:pt idx="9">
                  <c:v>7</c:v>
                </c:pt>
                <c:pt idx="10">
                  <c:v>5</c:v>
                </c:pt>
                <c:pt idx="11">
                  <c:v>3</c:v>
                </c:pt>
                <c:pt idx="12">
                  <c:v>7</c:v>
                </c:pt>
                <c:pt idx="13">
                  <c:v>6</c:v>
                </c:pt>
                <c:pt idx="14">
                  <c:v>2</c:v>
                </c:pt>
                <c:pt idx="15">
                  <c:v>7</c:v>
                </c:pt>
                <c:pt idx="16">
                  <c:v>8</c:v>
                </c:pt>
                <c:pt idx="17">
                  <c:v>11</c:v>
                </c:pt>
                <c:pt idx="18">
                  <c:v>7</c:v>
                </c:pt>
                <c:pt idx="19">
                  <c:v>9</c:v>
                </c:pt>
                <c:pt idx="20">
                  <c:v>0</c:v>
                </c:pt>
                <c:pt idx="21">
                  <c:v>2</c:v>
                </c:pt>
                <c:pt idx="22">
                  <c:v>3</c:v>
                </c:pt>
              </c:numCache>
            </c:numRef>
          </c:val>
          <c:extLst>
            <c:ext xmlns:c16="http://schemas.microsoft.com/office/drawing/2014/chart" uri="{C3380CC4-5D6E-409C-BE32-E72D297353CC}">
              <c16:uniqueId val="{00000001-EAB6-48C8-9326-55B6EC5E24FC}"/>
            </c:ext>
          </c:extLst>
        </c:ser>
        <c:dLbls>
          <c:showLegendKey val="0"/>
          <c:showVal val="0"/>
          <c:showCatName val="0"/>
          <c:showSerName val="0"/>
          <c:showPercent val="0"/>
          <c:showBubbleSize val="0"/>
        </c:dLbls>
        <c:gapWidth val="219"/>
        <c:overlap val="-27"/>
        <c:axId val="431874896"/>
        <c:axId val="1272115872"/>
      </c:barChart>
      <c:catAx>
        <c:axId val="43187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2115872"/>
        <c:crosses val="autoZero"/>
        <c:auto val="1"/>
        <c:lblAlgn val="ctr"/>
        <c:lblOffset val="100"/>
        <c:noMultiLvlLbl val="0"/>
      </c:catAx>
      <c:valAx>
        <c:axId val="127211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874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Films in Club</a:t>
            </a:r>
            <a:r>
              <a:rPr lang="en-US" baseline="0" dirty="0"/>
              <a:t> </a:t>
            </a:r>
            <a:r>
              <a:rPr lang="en-US" dirty="0"/>
              <a:t>Before Adjustments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Sheet7!$B$1</c:f>
              <c:strCache>
                <c:ptCount val="1"/>
                <c:pt idx="0">
                  <c:v>Half-Billion</c:v>
                </c:pt>
              </c:strCache>
            </c:strRef>
          </c:tx>
          <c:spPr>
            <a:solidFill>
              <a:schemeClr val="accent1"/>
            </a:solidFill>
            <a:ln>
              <a:noFill/>
            </a:ln>
            <a:effectLst/>
          </c:spPr>
          <c:invertIfNegative val="0"/>
          <c:cat>
            <c:numRef>
              <c:f>Sheet7!$A$2:$A$24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Sheet7!$B$2:$B$24</c:f>
              <c:numCache>
                <c:formatCode>General</c:formatCode>
                <c:ptCount val="23"/>
                <c:pt idx="0">
                  <c:v>1</c:v>
                </c:pt>
                <c:pt idx="1">
                  <c:v>3</c:v>
                </c:pt>
                <c:pt idx="2">
                  <c:v>4</c:v>
                </c:pt>
                <c:pt idx="3">
                  <c:v>4</c:v>
                </c:pt>
                <c:pt idx="4">
                  <c:v>7</c:v>
                </c:pt>
                <c:pt idx="5">
                  <c:v>6</c:v>
                </c:pt>
                <c:pt idx="6">
                  <c:v>5</c:v>
                </c:pt>
                <c:pt idx="7">
                  <c:v>8</c:v>
                </c:pt>
                <c:pt idx="8">
                  <c:v>9</c:v>
                </c:pt>
                <c:pt idx="9">
                  <c:v>8</c:v>
                </c:pt>
                <c:pt idx="10">
                  <c:v>9</c:v>
                </c:pt>
                <c:pt idx="11">
                  <c:v>12</c:v>
                </c:pt>
                <c:pt idx="12">
                  <c:v>13</c:v>
                </c:pt>
                <c:pt idx="13">
                  <c:v>12</c:v>
                </c:pt>
                <c:pt idx="14">
                  <c:v>14</c:v>
                </c:pt>
                <c:pt idx="15">
                  <c:v>14</c:v>
                </c:pt>
                <c:pt idx="16">
                  <c:v>16</c:v>
                </c:pt>
                <c:pt idx="17">
                  <c:v>19</c:v>
                </c:pt>
                <c:pt idx="18">
                  <c:v>18</c:v>
                </c:pt>
                <c:pt idx="19">
                  <c:v>14</c:v>
                </c:pt>
                <c:pt idx="20">
                  <c:v>0</c:v>
                </c:pt>
                <c:pt idx="21">
                  <c:v>7</c:v>
                </c:pt>
                <c:pt idx="22">
                  <c:v>9</c:v>
                </c:pt>
              </c:numCache>
            </c:numRef>
          </c:val>
          <c:extLst>
            <c:ext xmlns:c16="http://schemas.microsoft.com/office/drawing/2014/chart" uri="{C3380CC4-5D6E-409C-BE32-E72D297353CC}">
              <c16:uniqueId val="{00000000-27F9-4E36-85A1-C5C57361C007}"/>
            </c:ext>
          </c:extLst>
        </c:ser>
        <c:ser>
          <c:idx val="1"/>
          <c:order val="1"/>
          <c:tx>
            <c:strRef>
              <c:f>Sheet7!$C$1</c:f>
              <c:strCache>
                <c:ptCount val="1"/>
                <c:pt idx="0">
                  <c:v>Billion</c:v>
                </c:pt>
              </c:strCache>
            </c:strRef>
          </c:tx>
          <c:spPr>
            <a:solidFill>
              <a:schemeClr val="accent2"/>
            </a:solidFill>
            <a:ln>
              <a:noFill/>
            </a:ln>
            <a:effectLst/>
          </c:spPr>
          <c:invertIfNegative val="0"/>
          <c:cat>
            <c:numRef>
              <c:f>Sheet7!$A$2:$A$24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Sheet7!$C$2:$C$24</c:f>
              <c:numCache>
                <c:formatCode>General</c:formatCode>
                <c:ptCount val="23"/>
                <c:pt idx="0">
                  <c:v>0</c:v>
                </c:pt>
                <c:pt idx="1">
                  <c:v>0</c:v>
                </c:pt>
                <c:pt idx="2">
                  <c:v>0</c:v>
                </c:pt>
                <c:pt idx="3">
                  <c:v>1</c:v>
                </c:pt>
                <c:pt idx="4">
                  <c:v>0</c:v>
                </c:pt>
                <c:pt idx="5">
                  <c:v>0</c:v>
                </c:pt>
                <c:pt idx="6">
                  <c:v>1</c:v>
                </c:pt>
                <c:pt idx="7">
                  <c:v>0</c:v>
                </c:pt>
                <c:pt idx="8">
                  <c:v>1</c:v>
                </c:pt>
                <c:pt idx="9">
                  <c:v>1</c:v>
                </c:pt>
                <c:pt idx="10">
                  <c:v>2</c:v>
                </c:pt>
                <c:pt idx="11">
                  <c:v>3</c:v>
                </c:pt>
                <c:pt idx="12">
                  <c:v>4</c:v>
                </c:pt>
                <c:pt idx="13">
                  <c:v>2</c:v>
                </c:pt>
                <c:pt idx="14">
                  <c:v>1</c:v>
                </c:pt>
                <c:pt idx="15">
                  <c:v>5</c:v>
                </c:pt>
                <c:pt idx="16">
                  <c:v>4</c:v>
                </c:pt>
                <c:pt idx="17">
                  <c:v>4</c:v>
                </c:pt>
                <c:pt idx="18">
                  <c:v>5</c:v>
                </c:pt>
                <c:pt idx="19">
                  <c:v>9</c:v>
                </c:pt>
                <c:pt idx="20">
                  <c:v>0</c:v>
                </c:pt>
                <c:pt idx="21">
                  <c:v>1</c:v>
                </c:pt>
                <c:pt idx="22">
                  <c:v>3</c:v>
                </c:pt>
              </c:numCache>
            </c:numRef>
          </c:val>
          <c:extLst>
            <c:ext xmlns:c16="http://schemas.microsoft.com/office/drawing/2014/chart" uri="{C3380CC4-5D6E-409C-BE32-E72D297353CC}">
              <c16:uniqueId val="{00000001-27F9-4E36-85A1-C5C57361C007}"/>
            </c:ext>
          </c:extLst>
        </c:ser>
        <c:dLbls>
          <c:showLegendKey val="0"/>
          <c:showVal val="0"/>
          <c:showCatName val="0"/>
          <c:showSerName val="0"/>
          <c:showPercent val="0"/>
          <c:showBubbleSize val="0"/>
        </c:dLbls>
        <c:gapWidth val="219"/>
        <c:overlap val="-27"/>
        <c:axId val="1112978224"/>
        <c:axId val="1113799856"/>
      </c:barChart>
      <c:catAx>
        <c:axId val="111297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3799856"/>
        <c:crosses val="autoZero"/>
        <c:auto val="1"/>
        <c:lblAlgn val="ctr"/>
        <c:lblOffset val="100"/>
        <c:noMultiLvlLbl val="0"/>
      </c:catAx>
      <c:valAx>
        <c:axId val="111379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978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Worldwide Grossing</a:t>
            </a:r>
            <a:r>
              <a:rPr lang="en-US" baseline="0"/>
              <a:t> Per Film</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Sheet5!$B$1</c:f>
              <c:strCache>
                <c:ptCount val="1"/>
                <c:pt idx="0">
                  <c:v> Average of Worldwide </c:v>
                </c:pt>
              </c:strCache>
            </c:strRef>
          </c:tx>
          <c:spPr>
            <a:ln w="28575" cap="rnd">
              <a:solidFill>
                <a:schemeClr val="accent1"/>
              </a:solidFill>
              <a:round/>
            </a:ln>
            <a:effectLst/>
          </c:spPr>
          <c:marker>
            <c:symbol val="none"/>
          </c:marker>
          <c:cat>
            <c:numRef>
              <c:f>Sheet5!$A$2:$A$24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Sheet5!$B$2:$B$24</c:f>
              <c:numCache>
                <c:formatCode>_("$"* #,##0_);_("$"* \(#,##0\);_("$"* "-"??_);_(@_)</c:formatCode>
                <c:ptCount val="23"/>
                <c:pt idx="0">
                  <c:v>69679180.459999993</c:v>
                </c:pt>
                <c:pt idx="1">
                  <c:v>80733418.635000005</c:v>
                </c:pt>
                <c:pt idx="2">
                  <c:v>88927937.590000004</c:v>
                </c:pt>
                <c:pt idx="3">
                  <c:v>93826881.644999996</c:v>
                </c:pt>
                <c:pt idx="4">
                  <c:v>97354943.224999994</c:v>
                </c:pt>
                <c:pt idx="5">
                  <c:v>94580532.305000007</c:v>
                </c:pt>
                <c:pt idx="6">
                  <c:v>99596694.125</c:v>
                </c:pt>
                <c:pt idx="7">
                  <c:v>111591628.48999999</c:v>
                </c:pt>
                <c:pt idx="8">
                  <c:v>116283324.235</c:v>
                </c:pt>
                <c:pt idx="9">
                  <c:v>128433846.925</c:v>
                </c:pt>
                <c:pt idx="10">
                  <c:v>127977592.19499999</c:v>
                </c:pt>
                <c:pt idx="11">
                  <c:v>134543523.44</c:v>
                </c:pt>
                <c:pt idx="12">
                  <c:v>147534930.97999999</c:v>
                </c:pt>
                <c:pt idx="13">
                  <c:v>145377996.92500001</c:v>
                </c:pt>
                <c:pt idx="14">
                  <c:v>150065551.27500001</c:v>
                </c:pt>
                <c:pt idx="15">
                  <c:v>163623586.43000001</c:v>
                </c:pt>
                <c:pt idx="16">
                  <c:v>161769436.595</c:v>
                </c:pt>
                <c:pt idx="17">
                  <c:v>170953881.67500001</c:v>
                </c:pt>
                <c:pt idx="18">
                  <c:v>170622174.83000001</c:v>
                </c:pt>
                <c:pt idx="19">
                  <c:v>177119401.41</c:v>
                </c:pt>
                <c:pt idx="20">
                  <c:v>39795188.640000001</c:v>
                </c:pt>
                <c:pt idx="21">
                  <c:v>91241558.094999999</c:v>
                </c:pt>
                <c:pt idx="22">
                  <c:v>104281886.045</c:v>
                </c:pt>
              </c:numCache>
            </c:numRef>
          </c:val>
          <c:smooth val="0"/>
          <c:extLst>
            <c:ext xmlns:c16="http://schemas.microsoft.com/office/drawing/2014/chart" uri="{C3380CC4-5D6E-409C-BE32-E72D297353CC}">
              <c16:uniqueId val="{00000000-AB4D-479B-AA8F-DAAE74D5E10E}"/>
            </c:ext>
          </c:extLst>
        </c:ser>
        <c:ser>
          <c:idx val="1"/>
          <c:order val="1"/>
          <c:tx>
            <c:strRef>
              <c:f>Sheet5!$C$1</c:f>
              <c:strCache>
                <c:ptCount val="1"/>
                <c:pt idx="0">
                  <c:v> Average Worldwide Adjusted </c:v>
                </c:pt>
              </c:strCache>
            </c:strRef>
          </c:tx>
          <c:spPr>
            <a:ln w="28575" cap="rnd">
              <a:solidFill>
                <a:schemeClr val="accent2"/>
              </a:solidFill>
              <a:round/>
            </a:ln>
            <a:effectLst/>
          </c:spPr>
          <c:marker>
            <c:symbol val="none"/>
          </c:marker>
          <c:cat>
            <c:numRef>
              <c:f>Sheet5!$A$2:$A$24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Sheet5!$C$2:$C$24</c:f>
              <c:numCache>
                <c:formatCode>_("$"* #,##0_);_("$"* \(#,##0\);_("$"* "-"??_);_(@_)</c:formatCode>
                <c:ptCount val="23"/>
                <c:pt idx="0">
                  <c:v>123680545.31649998</c:v>
                </c:pt>
                <c:pt idx="1">
                  <c:v>139426613.982645</c:v>
                </c:pt>
                <c:pt idx="2">
                  <c:v>151088565.96540999</c:v>
                </c:pt>
                <c:pt idx="3">
                  <c:v>155846450.41234499</c:v>
                </c:pt>
                <c:pt idx="4">
                  <c:v>157520298.13804999</c:v>
                </c:pt>
                <c:pt idx="5">
                  <c:v>148018533.05732501</c:v>
                </c:pt>
                <c:pt idx="6">
                  <c:v>150988588.29350001</c:v>
                </c:pt>
                <c:pt idx="7">
                  <c:v>164486060.39425999</c:v>
                </c:pt>
                <c:pt idx="8">
                  <c:v>165122320.41369998</c:v>
                </c:pt>
                <c:pt idx="9">
                  <c:v>183018231.86812499</c:v>
                </c:pt>
                <c:pt idx="10">
                  <c:v>179424584.25738999</c:v>
                </c:pt>
                <c:pt idx="11">
                  <c:v>182844648.35495999</c:v>
                </c:pt>
                <c:pt idx="12">
                  <c:v>196368993.13437998</c:v>
                </c:pt>
                <c:pt idx="13">
                  <c:v>190735931.96560001</c:v>
                </c:pt>
                <c:pt idx="14">
                  <c:v>193734626.69602498</c:v>
                </c:pt>
                <c:pt idx="15">
                  <c:v>211074426.49470001</c:v>
                </c:pt>
                <c:pt idx="16">
                  <c:v>206094262.22203001</c:v>
                </c:pt>
                <c:pt idx="17">
                  <c:v>213179490.44872499</c:v>
                </c:pt>
                <c:pt idx="18">
                  <c:v>207647186.76811004</c:v>
                </c:pt>
                <c:pt idx="19">
                  <c:v>211834804.08635998</c:v>
                </c:pt>
                <c:pt idx="20">
                  <c:v>46998117.783840001</c:v>
                </c:pt>
                <c:pt idx="21">
                  <c:v>102920477.53116001</c:v>
                </c:pt>
                <c:pt idx="22">
                  <c:v>108974570.917025</c:v>
                </c:pt>
              </c:numCache>
            </c:numRef>
          </c:val>
          <c:smooth val="0"/>
          <c:extLst>
            <c:ext xmlns:c16="http://schemas.microsoft.com/office/drawing/2014/chart" uri="{C3380CC4-5D6E-409C-BE32-E72D297353CC}">
              <c16:uniqueId val="{00000001-AB4D-479B-AA8F-DAAE74D5E10E}"/>
            </c:ext>
          </c:extLst>
        </c:ser>
        <c:dLbls>
          <c:showLegendKey val="0"/>
          <c:showVal val="0"/>
          <c:showCatName val="0"/>
          <c:showSerName val="0"/>
          <c:showPercent val="0"/>
          <c:showBubbleSize val="0"/>
        </c:dLbls>
        <c:smooth val="0"/>
        <c:axId val="681176000"/>
        <c:axId val="1261574464"/>
      </c:lineChart>
      <c:catAx>
        <c:axId val="681176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1574464"/>
        <c:crosses val="autoZero"/>
        <c:auto val="1"/>
        <c:lblAlgn val="ctr"/>
        <c:lblOffset val="100"/>
        <c:noMultiLvlLbl val="0"/>
      </c:catAx>
      <c:valAx>
        <c:axId val="126157446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176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Sheet6!$A$3</c:f>
              <c:strCache>
                <c:ptCount val="1"/>
                <c:pt idx="0">
                  <c:v>2010s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43-4952-87DA-AB40A57C32D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43-4952-87DA-AB40A57C32D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Sheet6!$B$1:$C$1</c:f>
              <c:strCache>
                <c:ptCount val="2"/>
                <c:pt idx="0">
                  <c:v>USA Percent</c:v>
                </c:pt>
                <c:pt idx="1">
                  <c:v>International Percent</c:v>
                </c:pt>
              </c:strCache>
            </c:strRef>
          </c:cat>
          <c:val>
            <c:numRef>
              <c:f>Sheet6!$B$3:$C$3</c:f>
              <c:numCache>
                <c:formatCode>0.00%</c:formatCode>
                <c:ptCount val="2"/>
                <c:pt idx="0">
                  <c:v>0.6339999999999999</c:v>
                </c:pt>
                <c:pt idx="1">
                  <c:v>0.36599999999999999</c:v>
                </c:pt>
              </c:numCache>
            </c:numRef>
          </c:val>
          <c:extLst>
            <c:ext xmlns:c16="http://schemas.microsoft.com/office/drawing/2014/chart" uri="{C3380CC4-5D6E-409C-BE32-E72D297353CC}">
              <c16:uniqueId val="{00000004-E243-4952-87DA-AB40A57C32D6}"/>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Sheet6!$A$4</c:f>
              <c:strCache>
                <c:ptCount val="1"/>
                <c:pt idx="0">
                  <c:v>2020s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F2-4A79-98F6-F86461D739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F2-4A79-98F6-F86461D7392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Sheet6!$B$1:$C$1</c:f>
              <c:strCache>
                <c:ptCount val="2"/>
                <c:pt idx="0">
                  <c:v>USA Percent</c:v>
                </c:pt>
                <c:pt idx="1">
                  <c:v>International Percent</c:v>
                </c:pt>
              </c:strCache>
            </c:strRef>
          </c:cat>
          <c:val>
            <c:numRef>
              <c:f>Sheet6!$B$4:$C$4</c:f>
              <c:numCache>
                <c:formatCode>0.00%</c:formatCode>
                <c:ptCount val="2"/>
                <c:pt idx="0">
                  <c:v>0.38500000000000001</c:v>
                </c:pt>
                <c:pt idx="1">
                  <c:v>0.61499999999999988</c:v>
                </c:pt>
              </c:numCache>
            </c:numRef>
          </c:val>
          <c:extLst>
            <c:ext xmlns:c16="http://schemas.microsoft.com/office/drawing/2014/chart" uri="{C3380CC4-5D6E-409C-BE32-E72D297353CC}">
              <c16:uniqueId val="{00000004-84F2-4A79-98F6-F86461D73920}"/>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Sheet6!$A$2</c:f>
              <c:strCache>
                <c:ptCount val="1"/>
                <c:pt idx="0">
                  <c:v>2000s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40-452A-A4D8-CAB6D91498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40-452A-A4D8-CAB6D91498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Sheet6!$B$1:$C$1</c:f>
              <c:strCache>
                <c:ptCount val="2"/>
                <c:pt idx="0">
                  <c:v>USA Percent</c:v>
                </c:pt>
                <c:pt idx="1">
                  <c:v>International Percent</c:v>
                </c:pt>
              </c:strCache>
            </c:strRef>
          </c:cat>
          <c:val>
            <c:numRef>
              <c:f>Sheet6!$B$2:$C$2</c:f>
              <c:numCache>
                <c:formatCode>0.00%</c:formatCode>
                <c:ptCount val="2"/>
                <c:pt idx="0">
                  <c:v>0.79449999999999998</c:v>
                </c:pt>
                <c:pt idx="1">
                  <c:v>0.20550000000000002</c:v>
                </c:pt>
              </c:numCache>
            </c:numRef>
          </c:val>
          <c:extLst>
            <c:ext xmlns:c16="http://schemas.microsoft.com/office/drawing/2014/chart" uri="{C3380CC4-5D6E-409C-BE32-E72D297353CC}">
              <c16:uniqueId val="{00000004-F740-452A-A4D8-CAB6D914989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a:t>
            </a:r>
            <a:r>
              <a:rPr lang="en-US" baseline="0" dirty="0"/>
              <a:t> Percentage of Earnings of Each Type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Sheet7!$B$1</c:f>
              <c:strCache>
                <c:ptCount val="1"/>
                <c:pt idx="0">
                  <c:v>Average of Domestic %</c:v>
                </c:pt>
              </c:strCache>
            </c:strRef>
          </c:tx>
          <c:spPr>
            <a:ln w="28575" cap="rnd">
              <a:solidFill>
                <a:schemeClr val="accent1"/>
              </a:solidFill>
              <a:round/>
            </a:ln>
            <a:effectLst/>
          </c:spPr>
          <c:marker>
            <c:symbol val="none"/>
          </c:marker>
          <c:cat>
            <c:numRef>
              <c:f>Sheet7!$A$2:$A$24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Sheet7!$B$2:$B$24</c:f>
              <c:numCache>
                <c:formatCode>0%</c:formatCode>
                <c:ptCount val="23"/>
                <c:pt idx="0">
                  <c:v>0.64908376963350756</c:v>
                </c:pt>
                <c:pt idx="1">
                  <c:v>0.56485869565217384</c:v>
                </c:pt>
                <c:pt idx="2">
                  <c:v>0.6008181818181817</c:v>
                </c:pt>
                <c:pt idx="3">
                  <c:v>0.53186127167630037</c:v>
                </c:pt>
                <c:pt idx="4">
                  <c:v>0.54526190476190461</c:v>
                </c:pt>
                <c:pt idx="5">
                  <c:v>0.52461490683229806</c:v>
                </c:pt>
                <c:pt idx="6">
                  <c:v>0.50689090909090917</c:v>
                </c:pt>
                <c:pt idx="7">
                  <c:v>0.47231547619047631</c:v>
                </c:pt>
                <c:pt idx="8">
                  <c:v>0.47290506329113929</c:v>
                </c:pt>
                <c:pt idx="9">
                  <c:v>0.49606578947368385</c:v>
                </c:pt>
                <c:pt idx="10">
                  <c:v>0.44855629139072895</c:v>
                </c:pt>
                <c:pt idx="11">
                  <c:v>0.44564052287581712</c:v>
                </c:pt>
                <c:pt idx="12">
                  <c:v>0.45258940397350972</c:v>
                </c:pt>
                <c:pt idx="13">
                  <c:v>0.39612499999999989</c:v>
                </c:pt>
                <c:pt idx="14">
                  <c:v>0.41276821192052959</c:v>
                </c:pt>
                <c:pt idx="15">
                  <c:v>0.36635757575757577</c:v>
                </c:pt>
                <c:pt idx="16">
                  <c:v>0.38841975308641974</c:v>
                </c:pt>
                <c:pt idx="17">
                  <c:v>0.34541250000000007</c:v>
                </c:pt>
                <c:pt idx="18">
                  <c:v>0.37605095541401268</c:v>
                </c:pt>
                <c:pt idx="19">
                  <c:v>0.40641721854304652</c:v>
                </c:pt>
                <c:pt idx="20">
                  <c:v>0.3745</c:v>
                </c:pt>
                <c:pt idx="21">
                  <c:v>0.35338679245283017</c:v>
                </c:pt>
                <c:pt idx="22">
                  <c:v>0.40267716535433085</c:v>
                </c:pt>
              </c:numCache>
            </c:numRef>
          </c:val>
          <c:smooth val="0"/>
          <c:extLst>
            <c:ext xmlns:c16="http://schemas.microsoft.com/office/drawing/2014/chart" uri="{C3380CC4-5D6E-409C-BE32-E72D297353CC}">
              <c16:uniqueId val="{00000000-8784-4C3C-AA98-195F9CAB6162}"/>
            </c:ext>
          </c:extLst>
        </c:ser>
        <c:ser>
          <c:idx val="1"/>
          <c:order val="1"/>
          <c:tx>
            <c:strRef>
              <c:f>Sheet7!$C$1</c:f>
              <c:strCache>
                <c:ptCount val="1"/>
                <c:pt idx="0">
                  <c:v>Average of Foreign %</c:v>
                </c:pt>
              </c:strCache>
            </c:strRef>
          </c:tx>
          <c:spPr>
            <a:ln w="28575" cap="rnd">
              <a:solidFill>
                <a:schemeClr val="accent2"/>
              </a:solidFill>
              <a:round/>
            </a:ln>
            <a:effectLst/>
          </c:spPr>
          <c:marker>
            <c:symbol val="none"/>
          </c:marker>
          <c:cat>
            <c:numRef>
              <c:f>Sheet7!$A$2:$A$24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Sheet7!$C$2:$C$24</c:f>
              <c:numCache>
                <c:formatCode>0%</c:formatCode>
                <c:ptCount val="23"/>
                <c:pt idx="0">
                  <c:v>0.4065508021390376</c:v>
                </c:pt>
                <c:pt idx="1">
                  <c:v>0.48518181818181827</c:v>
                </c:pt>
                <c:pt idx="2">
                  <c:v>0.47604040404040388</c:v>
                </c:pt>
                <c:pt idx="3">
                  <c:v>0.54265326633165822</c:v>
                </c:pt>
                <c:pt idx="4">
                  <c:v>0.54198000000000013</c:v>
                </c:pt>
                <c:pt idx="5">
                  <c:v>0.58059798994974887</c:v>
                </c:pt>
                <c:pt idx="6">
                  <c:v>0.58769696969696972</c:v>
                </c:pt>
                <c:pt idx="7">
                  <c:v>0.6062864321608038</c:v>
                </c:pt>
                <c:pt idx="8">
                  <c:v>0.63273232323232331</c:v>
                </c:pt>
                <c:pt idx="9">
                  <c:v>0.62928282828282867</c:v>
                </c:pt>
                <c:pt idx="10">
                  <c:v>0.66466331658291433</c:v>
                </c:pt>
                <c:pt idx="11">
                  <c:v>0.65909000000000006</c:v>
                </c:pt>
                <c:pt idx="12">
                  <c:v>0.66162311557788955</c:v>
                </c:pt>
                <c:pt idx="13">
                  <c:v>0.6989850000000003</c:v>
                </c:pt>
                <c:pt idx="14">
                  <c:v>0.68837000000000004</c:v>
                </c:pt>
                <c:pt idx="15">
                  <c:v>0.69776499999999997</c:v>
                </c:pt>
                <c:pt idx="16">
                  <c:v>0.68882412060301479</c:v>
                </c:pt>
                <c:pt idx="17">
                  <c:v>0.72367999999999999</c:v>
                </c:pt>
                <c:pt idx="18">
                  <c:v>0.70480500000000001</c:v>
                </c:pt>
                <c:pt idx="19">
                  <c:v>0.70372081218274107</c:v>
                </c:pt>
                <c:pt idx="20">
                  <c:v>0.88977157360406089</c:v>
                </c:pt>
                <c:pt idx="21">
                  <c:v>0.82092424242424222</c:v>
                </c:pt>
                <c:pt idx="22">
                  <c:v>0.74804522613065305</c:v>
                </c:pt>
              </c:numCache>
            </c:numRef>
          </c:val>
          <c:smooth val="0"/>
          <c:extLst>
            <c:ext xmlns:c16="http://schemas.microsoft.com/office/drawing/2014/chart" uri="{C3380CC4-5D6E-409C-BE32-E72D297353CC}">
              <c16:uniqueId val="{00000001-8784-4C3C-AA98-195F9CAB6162}"/>
            </c:ext>
          </c:extLst>
        </c:ser>
        <c:dLbls>
          <c:showLegendKey val="0"/>
          <c:showVal val="0"/>
          <c:showCatName val="0"/>
          <c:showSerName val="0"/>
          <c:showPercent val="0"/>
          <c:showBubbleSize val="0"/>
        </c:dLbls>
        <c:smooth val="0"/>
        <c:axId val="681418832"/>
        <c:axId val="638912720"/>
      </c:lineChart>
      <c:catAx>
        <c:axId val="68141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912720"/>
        <c:crosses val="autoZero"/>
        <c:auto val="1"/>
        <c:lblAlgn val="ctr"/>
        <c:lblOffset val="100"/>
        <c:noMultiLvlLbl val="0"/>
      </c:catAx>
      <c:valAx>
        <c:axId val="638912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418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Earnings</a:t>
            </a:r>
            <a:r>
              <a:rPr lang="en-US" baseline="0"/>
              <a:t> of Each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Sheet6!$B$1</c:f>
              <c:strCache>
                <c:ptCount val="1"/>
                <c:pt idx="0">
                  <c:v> Average Domestic Adjusted </c:v>
                </c:pt>
              </c:strCache>
            </c:strRef>
          </c:tx>
          <c:spPr>
            <a:ln w="28575" cap="rnd">
              <a:solidFill>
                <a:schemeClr val="accent1"/>
              </a:solidFill>
              <a:round/>
            </a:ln>
            <a:effectLst/>
          </c:spPr>
          <c:marker>
            <c:symbol val="none"/>
          </c:marker>
          <c:cat>
            <c:numRef>
              <c:f>Sheet6!$A$2:$A$24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Sheet6!$B$2:$B$24</c:f>
              <c:numCache>
                <c:formatCode>_("$"* #,##0_);_("$"* \(#,##0\);_("$"* "-"??_);_(@_)</c:formatCode>
                <c:ptCount val="23"/>
                <c:pt idx="0">
                  <c:v>70794186.705497384</c:v>
                </c:pt>
                <c:pt idx="1">
                  <c:v>75519527.5976087</c:v>
                </c:pt>
                <c:pt idx="2">
                  <c:v>87503954.851874992</c:v>
                </c:pt>
                <c:pt idx="3">
                  <c:v>85515688.328832373</c:v>
                </c:pt>
                <c:pt idx="4">
                  <c:v>85744860.004678562</c:v>
                </c:pt>
                <c:pt idx="5">
                  <c:v>83319365.769068331</c:v>
                </c:pt>
                <c:pt idx="6">
                  <c:v>79670827.212193936</c:v>
                </c:pt>
                <c:pt idx="7">
                  <c:v>82319366.392083332</c:v>
                </c:pt>
                <c:pt idx="8">
                  <c:v>84664972.840379745</c:v>
                </c:pt>
                <c:pt idx="9">
                  <c:v>98273315.324999988</c:v>
                </c:pt>
                <c:pt idx="10">
                  <c:v>90701843.600675508</c:v>
                </c:pt>
                <c:pt idx="11">
                  <c:v>86795597.635294124</c:v>
                </c:pt>
                <c:pt idx="12">
                  <c:v>95214435.427311257</c:v>
                </c:pt>
                <c:pt idx="13">
                  <c:v>89115490.770105273</c:v>
                </c:pt>
                <c:pt idx="14">
                  <c:v>86466174.074827805</c:v>
                </c:pt>
                <c:pt idx="15">
                  <c:v>84350087.591999993</c:v>
                </c:pt>
                <c:pt idx="16">
                  <c:v>84847348.556790128</c:v>
                </c:pt>
                <c:pt idx="17">
                  <c:v>82366850.842912495</c:v>
                </c:pt>
                <c:pt idx="18">
                  <c:v>84331260.59952867</c:v>
                </c:pt>
                <c:pt idx="19">
                  <c:v>87181784.124026477</c:v>
                </c:pt>
                <c:pt idx="20">
                  <c:v>23494685.03837879</c:v>
                </c:pt>
                <c:pt idx="21">
                  <c:v>50204023.080905668</c:v>
                </c:pt>
                <c:pt idx="22">
                  <c:v>61321580.127716534</c:v>
                </c:pt>
              </c:numCache>
            </c:numRef>
          </c:val>
          <c:smooth val="0"/>
          <c:extLst>
            <c:ext xmlns:c16="http://schemas.microsoft.com/office/drawing/2014/chart" uri="{C3380CC4-5D6E-409C-BE32-E72D297353CC}">
              <c16:uniqueId val="{00000000-BDDD-42D2-8465-FE9262F4BE93}"/>
            </c:ext>
          </c:extLst>
        </c:ser>
        <c:ser>
          <c:idx val="1"/>
          <c:order val="1"/>
          <c:tx>
            <c:strRef>
              <c:f>Sheet6!$C$1</c:f>
              <c:strCache>
                <c:ptCount val="1"/>
                <c:pt idx="0">
                  <c:v> Average Foreign Adjusted </c:v>
                </c:pt>
              </c:strCache>
            </c:strRef>
          </c:tx>
          <c:spPr>
            <a:ln w="28575" cap="rnd">
              <a:solidFill>
                <a:schemeClr val="accent2"/>
              </a:solidFill>
              <a:round/>
            </a:ln>
            <a:effectLst/>
          </c:spPr>
          <c:marker>
            <c:symbol val="none"/>
          </c:marker>
          <c:cat>
            <c:numRef>
              <c:f>Sheet6!$A$2:$A$24</c:f>
              <c:numCache>
                <c:formatCode>General</c:formatCode>
                <c:ptCount val="2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numCache>
            </c:numRef>
          </c:cat>
          <c:val>
            <c:numRef>
              <c:f>Sheet6!$C$2:$C$24</c:f>
              <c:numCache>
                <c:formatCode>_("$"* #,##0_);_("$"* \(#,##0\);_("$"* "-"??_);_(@_)</c:formatCode>
                <c:ptCount val="23"/>
                <c:pt idx="0">
                  <c:v>59970157.2328877</c:v>
                </c:pt>
                <c:pt idx="1">
                  <c:v>70655200.598833323</c:v>
                </c:pt>
                <c:pt idx="2">
                  <c:v>74833419.894707069</c:v>
                </c:pt>
                <c:pt idx="3">
                  <c:v>82286814.078296483</c:v>
                </c:pt>
                <c:pt idx="4">
                  <c:v>85494615.734119996</c:v>
                </c:pt>
                <c:pt idx="5">
                  <c:v>81353209.66153267</c:v>
                </c:pt>
                <c:pt idx="6">
                  <c:v>86121369.538828284</c:v>
                </c:pt>
                <c:pt idx="7">
                  <c:v>95816877.009959802</c:v>
                </c:pt>
                <c:pt idx="8">
                  <c:v>99229284.716969684</c:v>
                </c:pt>
                <c:pt idx="9">
                  <c:v>109424759.81931819</c:v>
                </c:pt>
                <c:pt idx="10">
                  <c:v>111502203.35565831</c:v>
                </c:pt>
                <c:pt idx="11">
                  <c:v>116446016.16395999</c:v>
                </c:pt>
                <c:pt idx="12">
                  <c:v>125107632.54950754</c:v>
                </c:pt>
                <c:pt idx="13">
                  <c:v>123008158.98032001</c:v>
                </c:pt>
                <c:pt idx="14">
                  <c:v>128452665.26952998</c:v>
                </c:pt>
                <c:pt idx="15">
                  <c:v>141485604.2313</c:v>
                </c:pt>
                <c:pt idx="16">
                  <c:v>138058200.89550754</c:v>
                </c:pt>
                <c:pt idx="17">
                  <c:v>147286009.77439499</c:v>
                </c:pt>
                <c:pt idx="18">
                  <c:v>141447147.19747999</c:v>
                </c:pt>
                <c:pt idx="19">
                  <c:v>148236098.55098477</c:v>
                </c:pt>
                <c:pt idx="20">
                  <c:v>39842509.361598991</c:v>
                </c:pt>
                <c:pt idx="21">
                  <c:v>77083177.068969712</c:v>
                </c:pt>
                <c:pt idx="22">
                  <c:v>70387304.056206018</c:v>
                </c:pt>
              </c:numCache>
            </c:numRef>
          </c:val>
          <c:smooth val="0"/>
          <c:extLst>
            <c:ext xmlns:c16="http://schemas.microsoft.com/office/drawing/2014/chart" uri="{C3380CC4-5D6E-409C-BE32-E72D297353CC}">
              <c16:uniqueId val="{00000001-BDDD-42D2-8465-FE9262F4BE93}"/>
            </c:ext>
          </c:extLst>
        </c:ser>
        <c:dLbls>
          <c:showLegendKey val="0"/>
          <c:showVal val="0"/>
          <c:showCatName val="0"/>
          <c:showSerName val="0"/>
          <c:showPercent val="0"/>
          <c:showBubbleSize val="0"/>
        </c:dLbls>
        <c:smooth val="0"/>
        <c:axId val="670250992"/>
        <c:axId val="605321680"/>
      </c:lineChart>
      <c:catAx>
        <c:axId val="67025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321680"/>
        <c:crosses val="autoZero"/>
        <c:auto val="1"/>
        <c:lblAlgn val="ctr"/>
        <c:lblOffset val="100"/>
        <c:noMultiLvlLbl val="0"/>
      </c:catAx>
      <c:valAx>
        <c:axId val="60532168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250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CE9B6-B60B-45EC-93F0-220FF34CB777}"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CAE1B-6A17-46B1-9BE1-BEA40EF5C20F}" type="slidenum">
              <a:rPr lang="en-US" smtClean="0"/>
              <a:t>‹#›</a:t>
            </a:fld>
            <a:endParaRPr lang="en-US"/>
          </a:p>
        </p:txBody>
      </p:sp>
    </p:spTree>
    <p:extLst>
      <p:ext uri="{BB962C8B-B14F-4D97-AF65-F5344CB8AC3E}">
        <p14:creationId xmlns:p14="http://schemas.microsoft.com/office/powerpoint/2010/main" val="164685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goal with this project is to gain a few insights into the global box office. I am also curious to know what types of films are the most successful. I specifically looked at the number of franchise and non-franchise films that were successful. I also looked at domestic films and international films over the years to see how they have performed. Additionally, I compared how domestic and international box offices have changed over time.</a:t>
            </a:r>
          </a:p>
        </p:txBody>
      </p:sp>
      <p:sp>
        <p:nvSpPr>
          <p:cNvPr id="4" name="Slide Number Placeholder 3"/>
          <p:cNvSpPr>
            <a:spLocks noGrp="1"/>
          </p:cNvSpPr>
          <p:nvPr>
            <p:ph type="sldNum" sz="quarter" idx="5"/>
          </p:nvPr>
        </p:nvSpPr>
        <p:spPr/>
        <p:txBody>
          <a:bodyPr/>
          <a:lstStyle/>
          <a:p>
            <a:fld id="{044CAE1B-6A17-46B1-9BE1-BEA40EF5C20F}" type="slidenum">
              <a:rPr lang="en-US" smtClean="0"/>
              <a:t>2</a:t>
            </a:fld>
            <a:endParaRPr lang="en-US"/>
          </a:p>
        </p:txBody>
      </p:sp>
    </p:spTree>
    <p:extLst>
      <p:ext uri="{BB962C8B-B14F-4D97-AF65-F5344CB8AC3E}">
        <p14:creationId xmlns:p14="http://schemas.microsoft.com/office/powerpoint/2010/main" val="72449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utilized only films from the 21</a:t>
            </a:r>
            <a:r>
              <a:rPr lang="en-US" baseline="30000" dirty="0"/>
              <a:t>st</a:t>
            </a:r>
            <a:r>
              <a:rPr lang="en-US" dirty="0"/>
              <a:t> century(the 2000s). Used Box office mojo for the data where they only include the top 200 films each year. I decided not to use films from 2023 as the year is still ongoing and the data isn’t finished yet. I also used compounded inflation rates to make adjustments for inflation for the real values. I used the formula of (1+compounded inflation rate) * original earnings.</a:t>
            </a:r>
          </a:p>
        </p:txBody>
      </p:sp>
      <p:sp>
        <p:nvSpPr>
          <p:cNvPr id="4" name="Slide Number Placeholder 3"/>
          <p:cNvSpPr>
            <a:spLocks noGrp="1"/>
          </p:cNvSpPr>
          <p:nvPr>
            <p:ph type="sldNum" sz="quarter" idx="5"/>
          </p:nvPr>
        </p:nvSpPr>
        <p:spPr/>
        <p:txBody>
          <a:bodyPr/>
          <a:lstStyle/>
          <a:p>
            <a:fld id="{044CAE1B-6A17-46B1-9BE1-BEA40EF5C20F}" type="slidenum">
              <a:rPr lang="en-US" smtClean="0"/>
              <a:t>3</a:t>
            </a:fld>
            <a:endParaRPr lang="en-US"/>
          </a:p>
        </p:txBody>
      </p:sp>
    </p:spTree>
    <p:extLst>
      <p:ext uri="{BB962C8B-B14F-4D97-AF65-F5344CB8AC3E}">
        <p14:creationId xmlns:p14="http://schemas.microsoft.com/office/powerpoint/2010/main" val="410572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billion-dollar club includes any film that made over a billion dollars after their initial release. 47 films were able to do this in the 21</a:t>
            </a:r>
            <a:r>
              <a:rPr lang="en-US" baseline="30000" dirty="0"/>
              <a:t>st</a:t>
            </a:r>
            <a:r>
              <a:rPr lang="en-US" dirty="0"/>
              <a:t> century. Do note that while they are not counted in this project, Barbie and the Super Mario Movie also joined the club in 2023. If you adjusted for inflation for what the films’ earnings would be today, there would be 104 films in the club. There is a very noticeable increase by year in films per year to join the club. If you adjust for inflation, then there is still a less distinguishable but still gradual growth of members per year. Covid halted this growth as no film naturally earned a billion or even a half a billion in 2020. Some would do so in 2021 and 2022 but the number is far less than what was in the few years before covid.</a:t>
            </a:r>
          </a:p>
        </p:txBody>
      </p:sp>
      <p:sp>
        <p:nvSpPr>
          <p:cNvPr id="4" name="Slide Number Placeholder 3"/>
          <p:cNvSpPr>
            <a:spLocks noGrp="1"/>
          </p:cNvSpPr>
          <p:nvPr>
            <p:ph type="sldNum" sz="quarter" idx="5"/>
          </p:nvPr>
        </p:nvSpPr>
        <p:spPr/>
        <p:txBody>
          <a:bodyPr/>
          <a:lstStyle/>
          <a:p>
            <a:fld id="{044CAE1B-6A17-46B1-9BE1-BEA40EF5C20F}" type="slidenum">
              <a:rPr lang="en-US" smtClean="0"/>
              <a:t>4</a:t>
            </a:fld>
            <a:endParaRPr lang="en-US"/>
          </a:p>
        </p:txBody>
      </p:sp>
    </p:spTree>
    <p:extLst>
      <p:ext uri="{BB962C8B-B14F-4D97-AF65-F5344CB8AC3E}">
        <p14:creationId xmlns:p14="http://schemas.microsoft.com/office/powerpoint/2010/main" val="19807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14 Films that were not a part of a franchise upon release made over a billion dollars after adjustment for inflation. 7 of these were Disney or Pixar films which can be argued as a franchise in itself. The Battle at Lake </a:t>
            </a:r>
            <a:r>
              <a:rPr lang="en-US" dirty="0" err="1"/>
              <a:t>Changlin</a:t>
            </a:r>
            <a:r>
              <a:rPr lang="en-US" dirty="0"/>
              <a:t> was the only international film to make this list. Eight of these films would go on to have sequels in the future. These are highlighted on the table in orange along with the international film in dark blue.</a:t>
            </a:r>
          </a:p>
        </p:txBody>
      </p:sp>
      <p:sp>
        <p:nvSpPr>
          <p:cNvPr id="4" name="Slide Number Placeholder 3"/>
          <p:cNvSpPr>
            <a:spLocks noGrp="1"/>
          </p:cNvSpPr>
          <p:nvPr>
            <p:ph type="sldNum" sz="quarter" idx="5"/>
          </p:nvPr>
        </p:nvSpPr>
        <p:spPr/>
        <p:txBody>
          <a:bodyPr/>
          <a:lstStyle/>
          <a:p>
            <a:fld id="{044CAE1B-6A17-46B1-9BE1-BEA40EF5C20F}" type="slidenum">
              <a:rPr lang="en-US" smtClean="0"/>
              <a:t>5</a:t>
            </a:fld>
            <a:endParaRPr lang="en-US"/>
          </a:p>
        </p:txBody>
      </p:sp>
    </p:spTree>
    <p:extLst>
      <p:ext uri="{BB962C8B-B14F-4D97-AF65-F5344CB8AC3E}">
        <p14:creationId xmlns:p14="http://schemas.microsoft.com/office/powerpoint/2010/main" val="348394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inflation there is an obvious growth in earnings each year. After adjusting for inflation, there is a more gradual growth than a completely linear one before. The growth keeps continuing until it peaks at 2015 with an average grossing of 211 million dollars adjusted after inflation and staying within a 5-million-dollar range afterwards for the next 5 years ending at 2019. A very sharp and noticeable decline occurs in 2020 with covid completely damaging theatres. The average film drops from $211 million in 2019 to $46 million in 2020. The box office would partially repair itself the next two years going to $102 million per film in 2021 and $108 million per film in 2022. While its an improvement, it is barely half of what the box office was in the 5 years before covid.</a:t>
            </a:r>
          </a:p>
        </p:txBody>
      </p:sp>
      <p:sp>
        <p:nvSpPr>
          <p:cNvPr id="4" name="Slide Number Placeholder 3"/>
          <p:cNvSpPr>
            <a:spLocks noGrp="1"/>
          </p:cNvSpPr>
          <p:nvPr>
            <p:ph type="sldNum" sz="quarter" idx="5"/>
          </p:nvPr>
        </p:nvSpPr>
        <p:spPr/>
        <p:txBody>
          <a:bodyPr/>
          <a:lstStyle/>
          <a:p>
            <a:fld id="{044CAE1B-6A17-46B1-9BE1-BEA40EF5C20F}" type="slidenum">
              <a:rPr lang="en-US" smtClean="0"/>
              <a:t>6</a:t>
            </a:fld>
            <a:endParaRPr lang="en-US"/>
          </a:p>
        </p:txBody>
      </p:sp>
    </p:spTree>
    <p:extLst>
      <p:ext uri="{BB962C8B-B14F-4D97-AF65-F5344CB8AC3E}">
        <p14:creationId xmlns:p14="http://schemas.microsoft.com/office/powerpoint/2010/main" val="1115460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counted number of internationally made films and those made in the US that were among the top 200 grossing films for each year. In the 2000s the majority of the top films were made in the US. Since then, the number of international films has slowly grown. In the 2020s, international films outnumbered US by 61.5% to 38.5%. While the gradual growth of international films has appeared to be natural. The </a:t>
            </a:r>
            <a:r>
              <a:rPr lang="en-US" dirty="0" err="1"/>
              <a:t>sharpt</a:t>
            </a:r>
            <a:r>
              <a:rPr lang="en-US" dirty="0"/>
              <a:t> change in the 2020s can be attributed to Covid-19. The virus drove most American studios to resort to delaying or streaming their films in the first couple years while theatres in many international markets were not halted for long especially in China as many of the top films were made in the country.</a:t>
            </a:r>
          </a:p>
        </p:txBody>
      </p:sp>
      <p:sp>
        <p:nvSpPr>
          <p:cNvPr id="4" name="Slide Number Placeholder 3"/>
          <p:cNvSpPr>
            <a:spLocks noGrp="1"/>
          </p:cNvSpPr>
          <p:nvPr>
            <p:ph type="sldNum" sz="quarter" idx="5"/>
          </p:nvPr>
        </p:nvSpPr>
        <p:spPr/>
        <p:txBody>
          <a:bodyPr/>
          <a:lstStyle/>
          <a:p>
            <a:fld id="{044CAE1B-6A17-46B1-9BE1-BEA40EF5C20F}" type="slidenum">
              <a:rPr lang="en-US" smtClean="0"/>
              <a:t>7</a:t>
            </a:fld>
            <a:endParaRPr lang="en-US"/>
          </a:p>
        </p:txBody>
      </p:sp>
    </p:spTree>
    <p:extLst>
      <p:ext uri="{BB962C8B-B14F-4D97-AF65-F5344CB8AC3E}">
        <p14:creationId xmlns:p14="http://schemas.microsoft.com/office/powerpoint/2010/main" val="228492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2000s, Domestic box office made up most of the earnings of the film. However, international markets made more money and took a larger part in the earnings of films in the 2010s. When Covid-19 hit in 2020, both average earnings plummeted. However, International markets made up of nearly 90% of the average film's revenue. One can reason that this may be due to domestic markets resorting to streaming instead of the traditional release in theatres while the international theatres did not shut down nearly as long. </a:t>
            </a:r>
          </a:p>
        </p:txBody>
      </p:sp>
      <p:sp>
        <p:nvSpPr>
          <p:cNvPr id="4" name="Slide Number Placeholder 3"/>
          <p:cNvSpPr>
            <a:spLocks noGrp="1"/>
          </p:cNvSpPr>
          <p:nvPr>
            <p:ph type="sldNum" sz="quarter" idx="5"/>
          </p:nvPr>
        </p:nvSpPr>
        <p:spPr/>
        <p:txBody>
          <a:bodyPr/>
          <a:lstStyle/>
          <a:p>
            <a:fld id="{044CAE1B-6A17-46B1-9BE1-BEA40EF5C20F}" type="slidenum">
              <a:rPr lang="en-US" smtClean="0"/>
              <a:t>8</a:t>
            </a:fld>
            <a:endParaRPr lang="en-US"/>
          </a:p>
        </p:txBody>
      </p:sp>
    </p:spTree>
    <p:extLst>
      <p:ext uri="{BB962C8B-B14F-4D97-AF65-F5344CB8AC3E}">
        <p14:creationId xmlns:p14="http://schemas.microsoft.com/office/powerpoint/2010/main" val="346327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was .95 which indicates that the relationship between the year and the data was significant.  P-value data shows that there is especially a relationship between world, domestic, and international earnings with the year. Significance F confirms these findings.</a:t>
            </a:r>
          </a:p>
        </p:txBody>
      </p:sp>
      <p:sp>
        <p:nvSpPr>
          <p:cNvPr id="4" name="Slide Number Placeholder 3"/>
          <p:cNvSpPr>
            <a:spLocks noGrp="1"/>
          </p:cNvSpPr>
          <p:nvPr>
            <p:ph type="sldNum" sz="quarter" idx="5"/>
          </p:nvPr>
        </p:nvSpPr>
        <p:spPr/>
        <p:txBody>
          <a:bodyPr/>
          <a:lstStyle/>
          <a:p>
            <a:fld id="{044CAE1B-6A17-46B1-9BE1-BEA40EF5C20F}" type="slidenum">
              <a:rPr lang="en-US" smtClean="0"/>
              <a:t>9</a:t>
            </a:fld>
            <a:endParaRPr lang="en-US"/>
          </a:p>
        </p:txBody>
      </p:sp>
    </p:spTree>
    <p:extLst>
      <p:ext uri="{BB962C8B-B14F-4D97-AF65-F5344CB8AC3E}">
        <p14:creationId xmlns:p14="http://schemas.microsoft.com/office/powerpoint/2010/main" val="4048451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75E4FA-54EC-476A-8E6C-5917C04D7468}" type="datetimeFigureOut">
              <a:rPr lang="en-US" smtClean="0"/>
              <a:t>9/13/2023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224259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66032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4122175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40557F-1207-4F7A-B2D8-963B68BD7F1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565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409066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75E4FA-54EC-476A-8E6C-5917C04D746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91560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75E4FA-54EC-476A-8E6C-5917C04D746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267346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5E4FA-54EC-476A-8E6C-5917C04D74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245766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75E4FA-54EC-476A-8E6C-5917C04D7468}" type="datetimeFigureOut">
              <a:rPr lang="en-US" smtClean="0"/>
              <a:t>9/13/2023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33599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5E4FA-54EC-476A-8E6C-5917C04D7468}"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59132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75E4FA-54EC-476A-8E6C-5917C04D7468}" type="datetimeFigureOut">
              <a:rPr lang="en-US" smtClean="0"/>
              <a:t>9/13/2023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95066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262500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5E4FA-54EC-476A-8E6C-5917C04D7468}"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35744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5E4FA-54EC-476A-8E6C-5917C04D7468}"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215856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5E4FA-54EC-476A-8E6C-5917C04D7468}"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2597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86125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75E4FA-54EC-476A-8E6C-5917C04D7468}"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0557F-1207-4F7A-B2D8-963B68BD7F1F}" type="slidenum">
              <a:rPr lang="en-US" smtClean="0"/>
              <a:t>‹#›</a:t>
            </a:fld>
            <a:endParaRPr lang="en-US"/>
          </a:p>
        </p:txBody>
      </p:sp>
    </p:spTree>
    <p:extLst>
      <p:ext uri="{BB962C8B-B14F-4D97-AF65-F5344CB8AC3E}">
        <p14:creationId xmlns:p14="http://schemas.microsoft.com/office/powerpoint/2010/main" val="108508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75E4FA-54EC-476A-8E6C-5917C04D7468}" type="datetimeFigureOut">
              <a:rPr lang="en-US" smtClean="0"/>
              <a:t>9/13/2023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40557F-1207-4F7A-B2D8-963B68BD7F1F}" type="slidenum">
              <a:rPr lang="en-US" smtClean="0"/>
              <a:t>‹#›</a:t>
            </a:fld>
            <a:endParaRPr lang="en-US"/>
          </a:p>
        </p:txBody>
      </p:sp>
    </p:spTree>
    <p:extLst>
      <p:ext uri="{BB962C8B-B14F-4D97-AF65-F5344CB8AC3E}">
        <p14:creationId xmlns:p14="http://schemas.microsoft.com/office/powerpoint/2010/main" val="315044283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2EEB-F125-3A33-E2BE-CFA0D611A49C}"/>
              </a:ext>
            </a:extLst>
          </p:cNvPr>
          <p:cNvSpPr>
            <a:spLocks noGrp="1"/>
          </p:cNvSpPr>
          <p:nvPr>
            <p:ph type="ctrTitle"/>
          </p:nvPr>
        </p:nvSpPr>
        <p:spPr/>
        <p:txBody>
          <a:bodyPr/>
          <a:lstStyle/>
          <a:p>
            <a:r>
              <a:rPr lang="en-US" dirty="0"/>
              <a:t>Box office in the 2000s</a:t>
            </a:r>
          </a:p>
        </p:txBody>
      </p:sp>
      <p:sp>
        <p:nvSpPr>
          <p:cNvPr id="3" name="Subtitle 2">
            <a:extLst>
              <a:ext uri="{FF2B5EF4-FFF2-40B4-BE49-F238E27FC236}">
                <a16:creationId xmlns:a16="http://schemas.microsoft.com/office/drawing/2014/main" id="{8033DB31-E1B7-357A-3525-D2C1459B5DCC}"/>
              </a:ext>
            </a:extLst>
          </p:cNvPr>
          <p:cNvSpPr>
            <a:spLocks noGrp="1"/>
          </p:cNvSpPr>
          <p:nvPr>
            <p:ph type="subTitle" idx="1"/>
          </p:nvPr>
        </p:nvSpPr>
        <p:spPr/>
        <p:txBody>
          <a:bodyPr/>
          <a:lstStyle/>
          <a:p>
            <a:r>
              <a:rPr lang="en-US" dirty="0"/>
              <a:t>By Samuel Knight</a:t>
            </a:r>
          </a:p>
        </p:txBody>
      </p:sp>
    </p:spTree>
    <p:extLst>
      <p:ext uri="{BB962C8B-B14F-4D97-AF65-F5344CB8AC3E}">
        <p14:creationId xmlns:p14="http://schemas.microsoft.com/office/powerpoint/2010/main" val="64285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35B-FE36-6D64-1518-5EF541F4733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58831F-6608-AE74-1370-BE87D488DCEF}"/>
              </a:ext>
            </a:extLst>
          </p:cNvPr>
          <p:cNvSpPr>
            <a:spLocks noGrp="1"/>
          </p:cNvSpPr>
          <p:nvPr>
            <p:ph idx="1"/>
          </p:nvPr>
        </p:nvSpPr>
        <p:spPr/>
        <p:txBody>
          <a:bodyPr/>
          <a:lstStyle/>
          <a:p>
            <a:r>
              <a:rPr lang="en-US" dirty="0"/>
              <a:t>Box office earnings made gradual growth in 2000s and 2010s</a:t>
            </a:r>
          </a:p>
          <a:p>
            <a:r>
              <a:rPr lang="en-US" dirty="0"/>
              <a:t>Covid halted growth and cut the revenues in half</a:t>
            </a:r>
          </a:p>
          <a:p>
            <a:r>
              <a:rPr lang="en-US" dirty="0"/>
              <a:t>Most films to succeed were apart of franchises</a:t>
            </a:r>
          </a:p>
          <a:p>
            <a:r>
              <a:rPr lang="en-US" dirty="0"/>
              <a:t>International films and markets have grown in the past decade</a:t>
            </a:r>
          </a:p>
          <a:p>
            <a:r>
              <a:rPr lang="en-US" dirty="0"/>
              <a:t>Regression analysis backs up that there is a correlation</a:t>
            </a:r>
          </a:p>
          <a:p>
            <a:endParaRPr lang="en-US" dirty="0"/>
          </a:p>
          <a:p>
            <a:endParaRPr lang="en-US" dirty="0"/>
          </a:p>
        </p:txBody>
      </p:sp>
    </p:spTree>
    <p:extLst>
      <p:ext uri="{BB962C8B-B14F-4D97-AF65-F5344CB8AC3E}">
        <p14:creationId xmlns:p14="http://schemas.microsoft.com/office/powerpoint/2010/main" val="252385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FFA0-F204-2ECF-813D-6FD7CA74FE02}"/>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284FFE7B-B14C-4C02-4CC5-199ABBA0C918}"/>
              </a:ext>
            </a:extLst>
          </p:cNvPr>
          <p:cNvSpPr>
            <a:spLocks noGrp="1"/>
          </p:cNvSpPr>
          <p:nvPr>
            <p:ph idx="1"/>
          </p:nvPr>
        </p:nvSpPr>
        <p:spPr/>
        <p:txBody>
          <a:bodyPr/>
          <a:lstStyle/>
          <a:p>
            <a:r>
              <a:rPr lang="en-US" dirty="0"/>
              <a:t>Wanted to gain insights for films in the 21</a:t>
            </a:r>
            <a:r>
              <a:rPr lang="en-US" baseline="30000" dirty="0"/>
              <a:t>st</a:t>
            </a:r>
            <a:r>
              <a:rPr lang="en-US" dirty="0"/>
              <a:t> century</a:t>
            </a:r>
          </a:p>
          <a:p>
            <a:r>
              <a:rPr lang="en-US" dirty="0"/>
              <a:t>Discover the influence the year has on total grossing</a:t>
            </a:r>
          </a:p>
          <a:p>
            <a:r>
              <a:rPr lang="en-US" dirty="0"/>
              <a:t>See what type of films make the most money</a:t>
            </a:r>
          </a:p>
          <a:p>
            <a:r>
              <a:rPr lang="en-US" dirty="0"/>
              <a:t>See bond between international and domestic markets and grossing</a:t>
            </a:r>
          </a:p>
          <a:p>
            <a:endParaRPr lang="en-US" dirty="0"/>
          </a:p>
          <a:p>
            <a:endParaRPr lang="en-US" dirty="0"/>
          </a:p>
        </p:txBody>
      </p:sp>
    </p:spTree>
    <p:extLst>
      <p:ext uri="{BB962C8B-B14F-4D97-AF65-F5344CB8AC3E}">
        <p14:creationId xmlns:p14="http://schemas.microsoft.com/office/powerpoint/2010/main" val="270022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C028-3AF3-86EE-A489-2D984F9FF630}"/>
              </a:ext>
            </a:extLst>
          </p:cNvPr>
          <p:cNvSpPr>
            <a:spLocks noGrp="1"/>
          </p:cNvSpPr>
          <p:nvPr>
            <p:ph type="title"/>
          </p:nvPr>
        </p:nvSpPr>
        <p:spPr/>
        <p:txBody>
          <a:bodyPr/>
          <a:lstStyle/>
          <a:p>
            <a:r>
              <a:rPr lang="en-US" dirty="0"/>
              <a:t>Disclaimers</a:t>
            </a:r>
          </a:p>
        </p:txBody>
      </p:sp>
      <p:sp>
        <p:nvSpPr>
          <p:cNvPr id="3" name="Content Placeholder 2">
            <a:extLst>
              <a:ext uri="{FF2B5EF4-FFF2-40B4-BE49-F238E27FC236}">
                <a16:creationId xmlns:a16="http://schemas.microsoft.com/office/drawing/2014/main" id="{CA703222-1484-4B14-8967-75AA43EDA849}"/>
              </a:ext>
            </a:extLst>
          </p:cNvPr>
          <p:cNvSpPr>
            <a:spLocks noGrp="1"/>
          </p:cNvSpPr>
          <p:nvPr>
            <p:ph idx="1"/>
          </p:nvPr>
        </p:nvSpPr>
        <p:spPr/>
        <p:txBody>
          <a:bodyPr/>
          <a:lstStyle/>
          <a:p>
            <a:r>
              <a:rPr lang="en-US" dirty="0"/>
              <a:t>Analyzed data of only films from the 21</a:t>
            </a:r>
            <a:r>
              <a:rPr lang="en-US" baseline="30000" dirty="0"/>
              <a:t>st</a:t>
            </a:r>
            <a:r>
              <a:rPr lang="en-US" dirty="0"/>
              <a:t> century</a:t>
            </a:r>
          </a:p>
          <a:p>
            <a:r>
              <a:rPr lang="en-US" dirty="0"/>
              <a:t>Took the top 200 films of each year for data</a:t>
            </a:r>
          </a:p>
          <a:p>
            <a:r>
              <a:rPr lang="en-US" dirty="0"/>
              <a:t>Didn’t use 2023 films</a:t>
            </a:r>
          </a:p>
          <a:p>
            <a:r>
              <a:rPr lang="en-US" dirty="0"/>
              <a:t>Used compounded inflation rates to find earnings relative to now</a:t>
            </a:r>
          </a:p>
          <a:p>
            <a:endParaRPr lang="en-US" dirty="0"/>
          </a:p>
          <a:p>
            <a:endParaRPr lang="en-US" dirty="0"/>
          </a:p>
        </p:txBody>
      </p:sp>
    </p:spTree>
    <p:extLst>
      <p:ext uri="{BB962C8B-B14F-4D97-AF65-F5344CB8AC3E}">
        <p14:creationId xmlns:p14="http://schemas.microsoft.com/office/powerpoint/2010/main" val="196366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97AE-15C4-1D04-9495-6E7350DA1D1F}"/>
              </a:ext>
            </a:extLst>
          </p:cNvPr>
          <p:cNvSpPr>
            <a:spLocks noGrp="1"/>
          </p:cNvSpPr>
          <p:nvPr>
            <p:ph type="title"/>
          </p:nvPr>
        </p:nvSpPr>
        <p:spPr/>
        <p:txBody>
          <a:bodyPr/>
          <a:lstStyle/>
          <a:p>
            <a:r>
              <a:rPr lang="en-US" dirty="0"/>
              <a:t>Billion-Dollar Club</a:t>
            </a:r>
          </a:p>
        </p:txBody>
      </p:sp>
      <p:sp>
        <p:nvSpPr>
          <p:cNvPr id="3" name="Content Placeholder 2">
            <a:extLst>
              <a:ext uri="{FF2B5EF4-FFF2-40B4-BE49-F238E27FC236}">
                <a16:creationId xmlns:a16="http://schemas.microsoft.com/office/drawing/2014/main" id="{DCB27D25-5924-F4F2-A54B-3473DDECCE2D}"/>
              </a:ext>
            </a:extLst>
          </p:cNvPr>
          <p:cNvSpPr>
            <a:spLocks noGrp="1"/>
          </p:cNvSpPr>
          <p:nvPr>
            <p:ph idx="1"/>
          </p:nvPr>
        </p:nvSpPr>
        <p:spPr/>
        <p:txBody>
          <a:bodyPr/>
          <a:lstStyle/>
          <a:p>
            <a:r>
              <a:rPr lang="en-US" dirty="0"/>
              <a:t>Club includes films that made a billion dollars in initial release</a:t>
            </a:r>
          </a:p>
          <a:p>
            <a:r>
              <a:rPr lang="en-US" dirty="0"/>
              <a:t>47 films made the club</a:t>
            </a:r>
          </a:p>
          <a:p>
            <a:r>
              <a:rPr lang="en-US" dirty="0"/>
              <a:t>104 films made the club after adjusting for inflation</a:t>
            </a:r>
          </a:p>
          <a:p>
            <a:r>
              <a:rPr lang="en-US" dirty="0"/>
              <a:t>Gradual increase in members per year</a:t>
            </a:r>
          </a:p>
          <a:p>
            <a:r>
              <a:rPr lang="en-US" dirty="0"/>
              <a:t>Much less films in club since covid</a:t>
            </a:r>
          </a:p>
          <a:p>
            <a:endParaRPr lang="en-US" dirty="0"/>
          </a:p>
        </p:txBody>
      </p:sp>
      <p:graphicFrame>
        <p:nvGraphicFramePr>
          <p:cNvPr id="4" name="Chart 3">
            <a:extLst>
              <a:ext uri="{FF2B5EF4-FFF2-40B4-BE49-F238E27FC236}">
                <a16:creationId xmlns:a16="http://schemas.microsoft.com/office/drawing/2014/main" id="{0BDEA384-9A44-B5A2-0763-862D9A8D6695}"/>
              </a:ext>
            </a:extLst>
          </p:cNvPr>
          <p:cNvGraphicFramePr>
            <a:graphicFrameLocks/>
          </p:cNvGraphicFramePr>
          <p:nvPr>
            <p:extLst>
              <p:ext uri="{D42A27DB-BD31-4B8C-83A1-F6EECF244321}">
                <p14:modId xmlns:p14="http://schemas.microsoft.com/office/powerpoint/2010/main" val="2188725594"/>
              </p:ext>
            </p:extLst>
          </p:nvPr>
        </p:nvGraphicFramePr>
        <p:xfrm>
          <a:off x="5781368" y="4198374"/>
          <a:ext cx="3972232" cy="23437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2A57FC7-A86A-6764-33B1-333DD2AC1D4A}"/>
              </a:ext>
            </a:extLst>
          </p:cNvPr>
          <p:cNvGraphicFramePr>
            <a:graphicFrameLocks/>
          </p:cNvGraphicFramePr>
          <p:nvPr>
            <p:extLst>
              <p:ext uri="{D42A27DB-BD31-4B8C-83A1-F6EECF244321}">
                <p14:modId xmlns:p14="http://schemas.microsoft.com/office/powerpoint/2010/main" val="1738062592"/>
              </p:ext>
            </p:extLst>
          </p:nvPr>
        </p:nvGraphicFramePr>
        <p:xfrm>
          <a:off x="1209368" y="4198374"/>
          <a:ext cx="4213859" cy="24111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227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B4A4-E444-7D36-B603-8046B69C8703}"/>
              </a:ext>
            </a:extLst>
          </p:cNvPr>
          <p:cNvSpPr>
            <a:spLocks noGrp="1"/>
          </p:cNvSpPr>
          <p:nvPr>
            <p:ph type="title"/>
          </p:nvPr>
        </p:nvSpPr>
        <p:spPr/>
        <p:txBody>
          <a:bodyPr/>
          <a:lstStyle/>
          <a:p>
            <a:r>
              <a:rPr lang="en-US" dirty="0"/>
              <a:t>Non-Franchise Films</a:t>
            </a:r>
          </a:p>
        </p:txBody>
      </p:sp>
      <p:sp>
        <p:nvSpPr>
          <p:cNvPr id="3" name="Content Placeholder 2">
            <a:extLst>
              <a:ext uri="{FF2B5EF4-FFF2-40B4-BE49-F238E27FC236}">
                <a16:creationId xmlns:a16="http://schemas.microsoft.com/office/drawing/2014/main" id="{D925943C-A2BF-2BA7-96AC-2B15047B0A36}"/>
              </a:ext>
            </a:extLst>
          </p:cNvPr>
          <p:cNvSpPr>
            <a:spLocks noGrp="1"/>
          </p:cNvSpPr>
          <p:nvPr>
            <p:ph idx="1"/>
          </p:nvPr>
        </p:nvSpPr>
        <p:spPr>
          <a:ln>
            <a:noFill/>
          </a:ln>
        </p:spPr>
        <p:txBody>
          <a:bodyPr/>
          <a:lstStyle/>
          <a:p>
            <a:r>
              <a:rPr lang="en-US" dirty="0"/>
              <a:t>Only 14 non-Franchise films grossed $1 billion adjusted</a:t>
            </a:r>
          </a:p>
          <a:p>
            <a:r>
              <a:rPr lang="en-US" dirty="0"/>
              <a:t>7 are Disney or Pixar</a:t>
            </a:r>
          </a:p>
          <a:p>
            <a:r>
              <a:rPr lang="en-US" dirty="0"/>
              <a:t>Only 1 international film</a:t>
            </a:r>
          </a:p>
          <a:p>
            <a:r>
              <a:rPr lang="en-US" dirty="0"/>
              <a:t>Eight Films would gain sequels</a:t>
            </a:r>
          </a:p>
          <a:p>
            <a:endParaRPr lang="en-US" dirty="0"/>
          </a:p>
        </p:txBody>
      </p:sp>
      <p:graphicFrame>
        <p:nvGraphicFramePr>
          <p:cNvPr id="7" name="Table 6">
            <a:extLst>
              <a:ext uri="{FF2B5EF4-FFF2-40B4-BE49-F238E27FC236}">
                <a16:creationId xmlns:a16="http://schemas.microsoft.com/office/drawing/2014/main" id="{436F48F8-2A22-39FF-3858-436A6559D349}"/>
              </a:ext>
            </a:extLst>
          </p:cNvPr>
          <p:cNvGraphicFramePr>
            <a:graphicFrameLocks noGrp="1"/>
          </p:cNvGraphicFramePr>
          <p:nvPr>
            <p:extLst>
              <p:ext uri="{D42A27DB-BD31-4B8C-83A1-F6EECF244321}">
                <p14:modId xmlns:p14="http://schemas.microsoft.com/office/powerpoint/2010/main" val="3972465919"/>
              </p:ext>
            </p:extLst>
          </p:nvPr>
        </p:nvGraphicFramePr>
        <p:xfrm>
          <a:off x="5592454" y="2621294"/>
          <a:ext cx="5466737" cy="3931471"/>
        </p:xfrm>
        <a:graphic>
          <a:graphicData uri="http://schemas.openxmlformats.org/drawingml/2006/table">
            <a:tbl>
              <a:tblPr>
                <a:tableStyleId>{5C22544A-7EE6-4342-B048-85BDC9FD1C3A}</a:tableStyleId>
              </a:tblPr>
              <a:tblGrid>
                <a:gridCol w="1049614">
                  <a:extLst>
                    <a:ext uri="{9D8B030D-6E8A-4147-A177-3AD203B41FA5}">
                      <a16:colId xmlns:a16="http://schemas.microsoft.com/office/drawing/2014/main" val="1520024181"/>
                    </a:ext>
                  </a:extLst>
                </a:gridCol>
                <a:gridCol w="1049614">
                  <a:extLst>
                    <a:ext uri="{9D8B030D-6E8A-4147-A177-3AD203B41FA5}">
                      <a16:colId xmlns:a16="http://schemas.microsoft.com/office/drawing/2014/main" val="3743614011"/>
                    </a:ext>
                  </a:extLst>
                </a:gridCol>
                <a:gridCol w="3367509">
                  <a:extLst>
                    <a:ext uri="{9D8B030D-6E8A-4147-A177-3AD203B41FA5}">
                      <a16:colId xmlns:a16="http://schemas.microsoft.com/office/drawing/2014/main" val="784939085"/>
                    </a:ext>
                  </a:extLst>
                </a:gridCol>
              </a:tblGrid>
              <a:tr h="0">
                <a:tc>
                  <a:txBody>
                    <a:bodyPr/>
                    <a:lstStyle/>
                    <a:p>
                      <a:pPr algn="l" fontAlgn="b"/>
                      <a:r>
                        <a:rPr lang="en-US" sz="900" u="none" strike="noStrike">
                          <a:effectLst/>
                        </a:rPr>
                        <a:t>Year</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Movie</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 Worldwide Adjusted </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87032046"/>
                  </a:ext>
                </a:extLst>
              </a:tr>
              <a:tr h="128427">
                <a:tc>
                  <a:txBody>
                    <a:bodyPr/>
                    <a:lstStyle/>
                    <a:p>
                      <a:pPr algn="r" fontAlgn="b"/>
                      <a:r>
                        <a:rPr lang="en-US" sz="900" u="none" strike="noStrike">
                          <a:effectLst/>
                        </a:rPr>
                        <a:t>2017</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Coco</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 $                                1,007,346,796 </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06308459"/>
                  </a:ext>
                </a:extLst>
              </a:tr>
              <a:tr h="358525">
                <a:tc>
                  <a:txBody>
                    <a:bodyPr/>
                    <a:lstStyle/>
                    <a:p>
                      <a:pPr algn="r" fontAlgn="b"/>
                      <a:r>
                        <a:rPr lang="en-US" sz="900" u="none" strike="noStrike" dirty="0">
                          <a:effectLst/>
                        </a:rPr>
                        <a:t>2021</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1"/>
                    </a:solidFill>
                  </a:tcPr>
                </a:tc>
                <a:tc>
                  <a:txBody>
                    <a:bodyPr/>
                    <a:lstStyle/>
                    <a:p>
                      <a:pPr algn="l" fontAlgn="b"/>
                      <a:r>
                        <a:rPr lang="en-US" sz="900" u="none" strike="noStrike" dirty="0">
                          <a:effectLst/>
                        </a:rPr>
                        <a:t>The Battle at Lake </a:t>
                      </a:r>
                      <a:r>
                        <a:rPr lang="en-US" sz="900" u="none" strike="noStrike" dirty="0" err="1">
                          <a:effectLst/>
                        </a:rPr>
                        <a:t>Changjin</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1"/>
                    </a:solidFill>
                  </a:tcPr>
                </a:tc>
                <a:tc>
                  <a:txBody>
                    <a:bodyPr/>
                    <a:lstStyle/>
                    <a:p>
                      <a:pPr algn="l" fontAlgn="b"/>
                      <a:r>
                        <a:rPr lang="en-US" sz="900" u="none" strike="noStrike" dirty="0">
                          <a:effectLst/>
                        </a:rPr>
                        <a:t> $                                1,018,074,681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1"/>
                    </a:solidFill>
                  </a:tcPr>
                </a:tc>
                <a:extLst>
                  <a:ext uri="{0D108BD9-81ED-4DB2-BD59-A6C34878D82A}">
                    <a16:rowId xmlns:a16="http://schemas.microsoft.com/office/drawing/2014/main" val="756536668"/>
                  </a:ext>
                </a:extLst>
              </a:tr>
              <a:tr h="358525">
                <a:tc>
                  <a:txBody>
                    <a:bodyPr/>
                    <a:lstStyle/>
                    <a:p>
                      <a:pPr algn="r" fontAlgn="b"/>
                      <a:r>
                        <a:rPr lang="en-US" sz="900" u="none" strike="noStrike" dirty="0">
                          <a:effectLst/>
                        </a:rPr>
                        <a:t>2004</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The Incredibles</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1,021,673,305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3687050883"/>
                  </a:ext>
                </a:extLst>
              </a:tr>
              <a:tr h="128427">
                <a:tc>
                  <a:txBody>
                    <a:bodyPr/>
                    <a:lstStyle/>
                    <a:p>
                      <a:pPr algn="r" fontAlgn="b"/>
                      <a:r>
                        <a:rPr lang="en-US" sz="900" u="none" strike="noStrike">
                          <a:effectLst/>
                        </a:rPr>
                        <a:t>2009</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dirty="0">
                          <a:effectLst/>
                        </a:rPr>
                        <a:t>Up</a:t>
                      </a:r>
                      <a:endParaRPr lang="en-US" sz="900" b="0" i="0" u="none" strike="noStrike" dirty="0">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dirty="0">
                          <a:effectLst/>
                        </a:rPr>
                        <a:t> $                                1,047,516,192 </a:t>
                      </a:r>
                      <a:endParaRPr lang="en-US" sz="900" b="0" i="0" u="none" strike="noStrike" dirty="0">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76171445"/>
                  </a:ext>
                </a:extLst>
              </a:tr>
              <a:tr h="829423">
                <a:tc>
                  <a:txBody>
                    <a:bodyPr/>
                    <a:lstStyle/>
                    <a:p>
                      <a:pPr algn="r" fontAlgn="b"/>
                      <a:r>
                        <a:rPr lang="en-US" sz="900" u="none" strike="noStrike" dirty="0">
                          <a:effectLst/>
                        </a:rPr>
                        <a:t>2003</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Pirates of the Caribbean: The Curse of the Black Pearl</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1,086,732,529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173903103"/>
                  </a:ext>
                </a:extLst>
              </a:tr>
              <a:tr h="128427">
                <a:tc>
                  <a:txBody>
                    <a:bodyPr/>
                    <a:lstStyle/>
                    <a:p>
                      <a:pPr algn="r" fontAlgn="b"/>
                      <a:r>
                        <a:rPr lang="en-US" sz="900" u="none" strike="noStrike">
                          <a:effectLst/>
                        </a:rPr>
                        <a:t>2009</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2012</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 $                                1,096,793,249 </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105861713"/>
                  </a:ext>
                </a:extLst>
              </a:tr>
              <a:tr h="243182">
                <a:tc>
                  <a:txBody>
                    <a:bodyPr/>
                    <a:lstStyle/>
                    <a:p>
                      <a:pPr algn="r" fontAlgn="b"/>
                      <a:r>
                        <a:rPr lang="en-US" sz="900" u="none" strike="noStrike">
                          <a:effectLst/>
                        </a:rPr>
                        <a:t>2018</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Bohemian Rhapsody</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 $                                1,099,748,450 </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60794930"/>
                  </a:ext>
                </a:extLst>
              </a:tr>
              <a:tr h="128427">
                <a:tc>
                  <a:txBody>
                    <a:bodyPr/>
                    <a:lstStyle/>
                    <a:p>
                      <a:pPr algn="r" fontAlgn="b"/>
                      <a:r>
                        <a:rPr lang="en-US" sz="900" u="none" strike="noStrike" dirty="0">
                          <a:effectLst/>
                        </a:rPr>
                        <a:t>2015</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a:effectLst/>
                        </a:rPr>
                        <a:t>Inside Out</a:t>
                      </a:r>
                      <a:endParaRPr lang="en-US" sz="900" b="0" i="0" u="none" strike="noStrike">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1,106,318,414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1447253401"/>
                  </a:ext>
                </a:extLst>
              </a:tr>
              <a:tr h="358525">
                <a:tc>
                  <a:txBody>
                    <a:bodyPr/>
                    <a:lstStyle/>
                    <a:p>
                      <a:pPr algn="r" fontAlgn="b"/>
                      <a:r>
                        <a:rPr lang="en-US" sz="900" u="none" strike="noStrike" dirty="0">
                          <a:effectLst/>
                        </a:rPr>
                        <a:t>2016</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The Secret Life of Pets</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1,115,333,412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1646778781"/>
                  </a:ext>
                </a:extLst>
              </a:tr>
              <a:tr h="358525">
                <a:tc>
                  <a:txBody>
                    <a:bodyPr/>
                    <a:lstStyle/>
                    <a:p>
                      <a:pPr algn="r" fontAlgn="b"/>
                      <a:r>
                        <a:rPr lang="en-US" sz="900" u="none" strike="noStrike">
                          <a:effectLst/>
                        </a:rPr>
                        <a:t>2006</a:t>
                      </a:r>
                      <a:endParaRPr lang="en-US" sz="900" b="0" i="0" u="none" strike="noStrike">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a:effectLst/>
                        </a:rPr>
                        <a:t>The Da Vinci Code</a:t>
                      </a:r>
                      <a:endParaRPr lang="en-US" sz="900" b="0" i="0" u="none" strike="noStrike">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1,152,170,529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2180478"/>
                  </a:ext>
                </a:extLst>
              </a:tr>
              <a:tr h="128427">
                <a:tc>
                  <a:txBody>
                    <a:bodyPr/>
                    <a:lstStyle/>
                    <a:p>
                      <a:pPr algn="r" fontAlgn="b"/>
                      <a:r>
                        <a:rPr lang="en-US" sz="900" u="none" strike="noStrike">
                          <a:effectLst/>
                        </a:rPr>
                        <a:t>2016</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a:effectLst/>
                        </a:rPr>
                        <a:t>Zootopia</a:t>
                      </a:r>
                      <a:endParaRPr lang="en-US" sz="900" b="0" i="0" u="none" strike="noStrike">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900" u="none" strike="noStrike" dirty="0">
                          <a:effectLst/>
                        </a:rPr>
                        <a:t> $                                1,304,301,064 </a:t>
                      </a:r>
                      <a:endParaRPr lang="en-US" sz="900" b="0" i="0" u="none" strike="noStrike" dirty="0">
                        <a:solidFill>
                          <a:srgbClr val="000000"/>
                        </a:solidFill>
                        <a:effectLst/>
                        <a:latin typeface="Calibri" panose="020F0502020204030204" pitchFamily="34" charset="0"/>
                      </a:endParaRPr>
                    </a:p>
                  </a:txBody>
                  <a:tcPr marL="6172" marR="6172" marT="6172"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7555845"/>
                  </a:ext>
                </a:extLst>
              </a:tr>
              <a:tr h="240800">
                <a:tc>
                  <a:txBody>
                    <a:bodyPr/>
                    <a:lstStyle/>
                    <a:p>
                      <a:pPr algn="r" fontAlgn="b"/>
                      <a:r>
                        <a:rPr lang="en-US" sz="900" u="none" strike="noStrike" dirty="0">
                          <a:effectLst/>
                        </a:rPr>
                        <a:t>2003</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Finding Nemo</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1,446,755,878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3655792567"/>
                  </a:ext>
                </a:extLst>
              </a:tr>
              <a:tr h="128427">
                <a:tc>
                  <a:txBody>
                    <a:bodyPr/>
                    <a:lstStyle/>
                    <a:p>
                      <a:pPr algn="r" fontAlgn="b"/>
                      <a:r>
                        <a:rPr lang="en-US" sz="900" u="none" strike="noStrike">
                          <a:effectLst/>
                        </a:rPr>
                        <a:t>2013</a:t>
                      </a:r>
                      <a:endParaRPr lang="en-US" sz="900" b="0" i="0" u="none" strike="noStrike">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Frozen</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1,680,412,594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327381941"/>
                  </a:ext>
                </a:extLst>
              </a:tr>
              <a:tr h="128427">
                <a:tc>
                  <a:txBody>
                    <a:bodyPr/>
                    <a:lstStyle/>
                    <a:p>
                      <a:pPr algn="r" fontAlgn="b"/>
                      <a:r>
                        <a:rPr lang="en-US" sz="900" u="none" strike="noStrike">
                          <a:effectLst/>
                        </a:rPr>
                        <a:t>2009</a:t>
                      </a:r>
                      <a:endParaRPr lang="en-US" sz="900" b="0" i="0" u="none" strike="noStrike">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Avatar</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tc>
                  <a:txBody>
                    <a:bodyPr/>
                    <a:lstStyle/>
                    <a:p>
                      <a:pPr algn="l" fontAlgn="b"/>
                      <a:r>
                        <a:rPr lang="en-US" sz="900" u="none" strike="noStrike" dirty="0">
                          <a:effectLst/>
                        </a:rPr>
                        <a:t> $                                3,909,598,061 </a:t>
                      </a:r>
                      <a:endParaRPr lang="en-US" sz="900" b="0" i="0" u="none" strike="noStrike" dirty="0">
                        <a:solidFill>
                          <a:srgbClr val="000000"/>
                        </a:solidFill>
                        <a:effectLst/>
                        <a:latin typeface="Calibri" panose="020F0502020204030204" pitchFamily="34" charset="0"/>
                      </a:endParaRPr>
                    </a:p>
                  </a:txBody>
                  <a:tcPr marL="6172" marR="6172" marT="6172" marB="0" anchor="b">
                    <a:solidFill>
                      <a:schemeClr val="accent2"/>
                    </a:solidFill>
                  </a:tcPr>
                </a:tc>
                <a:extLst>
                  <a:ext uri="{0D108BD9-81ED-4DB2-BD59-A6C34878D82A}">
                    <a16:rowId xmlns:a16="http://schemas.microsoft.com/office/drawing/2014/main" val="1967230681"/>
                  </a:ext>
                </a:extLst>
              </a:tr>
            </a:tbl>
          </a:graphicData>
        </a:graphic>
      </p:graphicFrame>
    </p:spTree>
    <p:extLst>
      <p:ext uri="{BB962C8B-B14F-4D97-AF65-F5344CB8AC3E}">
        <p14:creationId xmlns:p14="http://schemas.microsoft.com/office/powerpoint/2010/main" val="264963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B8E9-D3A5-6A44-AA5D-D652115939C1}"/>
              </a:ext>
            </a:extLst>
          </p:cNvPr>
          <p:cNvSpPr>
            <a:spLocks noGrp="1"/>
          </p:cNvSpPr>
          <p:nvPr>
            <p:ph type="title"/>
          </p:nvPr>
        </p:nvSpPr>
        <p:spPr/>
        <p:txBody>
          <a:bodyPr/>
          <a:lstStyle/>
          <a:p>
            <a:r>
              <a:rPr lang="en-US" dirty="0"/>
              <a:t>Over the Years</a:t>
            </a:r>
          </a:p>
        </p:txBody>
      </p:sp>
      <p:sp>
        <p:nvSpPr>
          <p:cNvPr id="3" name="Content Placeholder 2">
            <a:extLst>
              <a:ext uri="{FF2B5EF4-FFF2-40B4-BE49-F238E27FC236}">
                <a16:creationId xmlns:a16="http://schemas.microsoft.com/office/drawing/2014/main" id="{0B66FBBB-288A-587F-0568-B26442C3BCB2}"/>
              </a:ext>
            </a:extLst>
          </p:cNvPr>
          <p:cNvSpPr>
            <a:spLocks noGrp="1"/>
          </p:cNvSpPr>
          <p:nvPr>
            <p:ph idx="1"/>
          </p:nvPr>
        </p:nvSpPr>
        <p:spPr/>
        <p:txBody>
          <a:bodyPr/>
          <a:lstStyle/>
          <a:p>
            <a:r>
              <a:rPr lang="en-US" dirty="0"/>
              <a:t>Average Earnings per film roughly increases annually</a:t>
            </a:r>
          </a:p>
          <a:p>
            <a:r>
              <a:rPr lang="en-US" dirty="0"/>
              <a:t>Peak grossing was 2015-2019 at around $211 </a:t>
            </a:r>
            <a:r>
              <a:rPr lang="en-US" dirty="0" err="1"/>
              <a:t>millon</a:t>
            </a:r>
            <a:endParaRPr lang="en-US" dirty="0"/>
          </a:p>
          <a:p>
            <a:r>
              <a:rPr lang="en-US" dirty="0"/>
              <a:t>Major drop off in 2020 due to covid</a:t>
            </a:r>
          </a:p>
          <a:p>
            <a:r>
              <a:rPr lang="en-US" dirty="0"/>
              <a:t>Box office is only half of what it was at its peak</a:t>
            </a:r>
          </a:p>
        </p:txBody>
      </p:sp>
      <p:graphicFrame>
        <p:nvGraphicFramePr>
          <p:cNvPr id="5" name="Chart 4">
            <a:extLst>
              <a:ext uri="{FF2B5EF4-FFF2-40B4-BE49-F238E27FC236}">
                <a16:creationId xmlns:a16="http://schemas.microsoft.com/office/drawing/2014/main" id="{D77C8B1D-2910-B702-E29A-AC6729343E0B}"/>
              </a:ext>
            </a:extLst>
          </p:cNvPr>
          <p:cNvGraphicFramePr>
            <a:graphicFrameLocks/>
          </p:cNvGraphicFramePr>
          <p:nvPr>
            <p:extLst>
              <p:ext uri="{D42A27DB-BD31-4B8C-83A1-F6EECF244321}">
                <p14:modId xmlns:p14="http://schemas.microsoft.com/office/powerpoint/2010/main" val="844505730"/>
              </p:ext>
            </p:extLst>
          </p:nvPr>
        </p:nvGraphicFramePr>
        <p:xfrm>
          <a:off x="6454877" y="391569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896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1F32-A832-3622-4370-6CDE34AF0748}"/>
              </a:ext>
            </a:extLst>
          </p:cNvPr>
          <p:cNvSpPr>
            <a:spLocks noGrp="1"/>
          </p:cNvSpPr>
          <p:nvPr>
            <p:ph type="title"/>
          </p:nvPr>
        </p:nvSpPr>
        <p:spPr/>
        <p:txBody>
          <a:bodyPr/>
          <a:lstStyle/>
          <a:p>
            <a:r>
              <a:rPr lang="en-US" dirty="0"/>
              <a:t>International and Domestic Films</a:t>
            </a:r>
          </a:p>
        </p:txBody>
      </p:sp>
      <p:sp>
        <p:nvSpPr>
          <p:cNvPr id="20" name="Content Placeholder 19">
            <a:extLst>
              <a:ext uri="{FF2B5EF4-FFF2-40B4-BE49-F238E27FC236}">
                <a16:creationId xmlns:a16="http://schemas.microsoft.com/office/drawing/2014/main" id="{BC910155-B679-6C14-85E9-05CA74D0C1F8}"/>
              </a:ext>
            </a:extLst>
          </p:cNvPr>
          <p:cNvSpPr>
            <a:spLocks noGrp="1"/>
          </p:cNvSpPr>
          <p:nvPr>
            <p:ph idx="1"/>
          </p:nvPr>
        </p:nvSpPr>
        <p:spPr>
          <a:xfrm>
            <a:off x="916858" y="1253331"/>
            <a:ext cx="10515600" cy="4351338"/>
          </a:xfrm>
        </p:spPr>
        <p:txBody>
          <a:bodyPr/>
          <a:lstStyle/>
          <a:p>
            <a:r>
              <a:rPr lang="en-US" dirty="0"/>
              <a:t>Majority of films in 2000s were American films</a:t>
            </a:r>
          </a:p>
          <a:p>
            <a:r>
              <a:rPr lang="en-US" dirty="0"/>
              <a:t>More international films started to appear </a:t>
            </a:r>
          </a:p>
          <a:p>
            <a:r>
              <a:rPr lang="en-US" dirty="0"/>
              <a:t>In the 2020s there were more international films</a:t>
            </a:r>
          </a:p>
        </p:txBody>
      </p:sp>
      <p:graphicFrame>
        <p:nvGraphicFramePr>
          <p:cNvPr id="12" name="Chart 11">
            <a:extLst>
              <a:ext uri="{FF2B5EF4-FFF2-40B4-BE49-F238E27FC236}">
                <a16:creationId xmlns:a16="http://schemas.microsoft.com/office/drawing/2014/main" id="{78C2B802-4419-B33A-34DB-F58450B89C64}"/>
              </a:ext>
            </a:extLst>
          </p:cNvPr>
          <p:cNvGraphicFramePr>
            <a:graphicFrameLocks/>
          </p:cNvGraphicFramePr>
          <p:nvPr>
            <p:extLst>
              <p:ext uri="{D42A27DB-BD31-4B8C-83A1-F6EECF244321}">
                <p14:modId xmlns:p14="http://schemas.microsoft.com/office/powerpoint/2010/main" val="1069692154"/>
              </p:ext>
            </p:extLst>
          </p:nvPr>
        </p:nvGraphicFramePr>
        <p:xfrm>
          <a:off x="5944886" y="4188542"/>
          <a:ext cx="2701546" cy="18346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9150199F-2EEE-A8A0-B3A8-F9D0C9CE86B5}"/>
              </a:ext>
            </a:extLst>
          </p:cNvPr>
          <p:cNvGraphicFramePr>
            <a:graphicFrameLocks/>
          </p:cNvGraphicFramePr>
          <p:nvPr>
            <p:extLst>
              <p:ext uri="{D42A27DB-BD31-4B8C-83A1-F6EECF244321}">
                <p14:modId xmlns:p14="http://schemas.microsoft.com/office/powerpoint/2010/main" val="1381654041"/>
              </p:ext>
            </p:extLst>
          </p:nvPr>
        </p:nvGraphicFramePr>
        <p:xfrm>
          <a:off x="8490051" y="4201290"/>
          <a:ext cx="2701546" cy="18346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a:extLst>
              <a:ext uri="{FF2B5EF4-FFF2-40B4-BE49-F238E27FC236}">
                <a16:creationId xmlns:a16="http://schemas.microsoft.com/office/drawing/2014/main" id="{A4255132-6092-C187-DE95-99DFB01236BD}"/>
              </a:ext>
            </a:extLst>
          </p:cNvPr>
          <p:cNvGraphicFramePr>
            <a:graphicFrameLocks/>
          </p:cNvGraphicFramePr>
          <p:nvPr>
            <p:extLst>
              <p:ext uri="{D42A27DB-BD31-4B8C-83A1-F6EECF244321}">
                <p14:modId xmlns:p14="http://schemas.microsoft.com/office/powerpoint/2010/main" val="781647575"/>
              </p:ext>
            </p:extLst>
          </p:nvPr>
        </p:nvGraphicFramePr>
        <p:xfrm>
          <a:off x="3460954" y="4188542"/>
          <a:ext cx="2965655" cy="18346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9768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8C45-213D-D0B8-BE9D-56437AB03C93}"/>
              </a:ext>
            </a:extLst>
          </p:cNvPr>
          <p:cNvSpPr>
            <a:spLocks noGrp="1"/>
          </p:cNvSpPr>
          <p:nvPr>
            <p:ph type="title"/>
          </p:nvPr>
        </p:nvSpPr>
        <p:spPr/>
        <p:txBody>
          <a:bodyPr/>
          <a:lstStyle/>
          <a:p>
            <a:r>
              <a:rPr lang="en-US" dirty="0"/>
              <a:t>International and Domestic Markets</a:t>
            </a:r>
          </a:p>
        </p:txBody>
      </p:sp>
      <p:sp>
        <p:nvSpPr>
          <p:cNvPr id="3" name="Content Placeholder 2">
            <a:extLst>
              <a:ext uri="{FF2B5EF4-FFF2-40B4-BE49-F238E27FC236}">
                <a16:creationId xmlns:a16="http://schemas.microsoft.com/office/drawing/2014/main" id="{9AE9F51A-B323-85BE-6230-0E1DC08F15E4}"/>
              </a:ext>
            </a:extLst>
          </p:cNvPr>
          <p:cNvSpPr>
            <a:spLocks noGrp="1"/>
          </p:cNvSpPr>
          <p:nvPr>
            <p:ph idx="1"/>
          </p:nvPr>
        </p:nvSpPr>
        <p:spPr/>
        <p:txBody>
          <a:bodyPr/>
          <a:lstStyle/>
          <a:p>
            <a:r>
              <a:rPr lang="en-US" dirty="0"/>
              <a:t>Domestic Markets were on top in 2000s</a:t>
            </a:r>
          </a:p>
          <a:p>
            <a:r>
              <a:rPr lang="en-US" dirty="0"/>
              <a:t>International Markets grew throughout the 2010s</a:t>
            </a:r>
          </a:p>
          <a:p>
            <a:r>
              <a:rPr lang="en-US" dirty="0"/>
              <a:t>International markets had overwhelming majority percentage after Covid</a:t>
            </a:r>
          </a:p>
        </p:txBody>
      </p:sp>
      <p:graphicFrame>
        <p:nvGraphicFramePr>
          <p:cNvPr id="6" name="Chart 5">
            <a:extLst>
              <a:ext uri="{FF2B5EF4-FFF2-40B4-BE49-F238E27FC236}">
                <a16:creationId xmlns:a16="http://schemas.microsoft.com/office/drawing/2014/main" id="{B0060F9C-50A8-A013-7629-32E4C5DEC7C6}"/>
              </a:ext>
            </a:extLst>
          </p:cNvPr>
          <p:cNvGraphicFramePr>
            <a:graphicFrameLocks/>
          </p:cNvGraphicFramePr>
          <p:nvPr>
            <p:extLst>
              <p:ext uri="{D42A27DB-BD31-4B8C-83A1-F6EECF244321}">
                <p14:modId xmlns:p14="http://schemas.microsoft.com/office/powerpoint/2010/main" val="2911642174"/>
              </p:ext>
            </p:extLst>
          </p:nvPr>
        </p:nvGraphicFramePr>
        <p:xfrm>
          <a:off x="7347152" y="3883742"/>
          <a:ext cx="4159047" cy="22884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39B7A73-5A95-FD3E-EB95-D9A8A4D61F8E}"/>
              </a:ext>
            </a:extLst>
          </p:cNvPr>
          <p:cNvGraphicFramePr>
            <a:graphicFrameLocks/>
          </p:cNvGraphicFramePr>
          <p:nvPr>
            <p:extLst>
              <p:ext uri="{D42A27DB-BD31-4B8C-83A1-F6EECF244321}">
                <p14:modId xmlns:p14="http://schemas.microsoft.com/office/powerpoint/2010/main" val="2626423971"/>
              </p:ext>
            </p:extLst>
          </p:nvPr>
        </p:nvGraphicFramePr>
        <p:xfrm>
          <a:off x="1936954" y="3814916"/>
          <a:ext cx="4159045" cy="23572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933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21E9-4CB1-84FF-DC9B-6BA5CF9347A9}"/>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90C7AEE8-D82F-9064-2F09-3298A874AB3D}"/>
              </a:ext>
            </a:extLst>
          </p:cNvPr>
          <p:cNvSpPr>
            <a:spLocks noGrp="1"/>
          </p:cNvSpPr>
          <p:nvPr>
            <p:ph idx="1"/>
          </p:nvPr>
        </p:nvSpPr>
        <p:spPr/>
        <p:txBody>
          <a:bodyPr/>
          <a:lstStyle/>
          <a:p>
            <a:r>
              <a:rPr lang="en-US" dirty="0"/>
              <a:t>R squared indicates correlation between years and grossing</a:t>
            </a:r>
          </a:p>
          <a:p>
            <a:r>
              <a:rPr lang="en-US" dirty="0"/>
              <a:t>P-value of all 3 forms of grossing indicates correlation</a:t>
            </a:r>
          </a:p>
          <a:p>
            <a:r>
              <a:rPr lang="en-US" dirty="0"/>
              <a:t>Significance F is affirmative</a:t>
            </a:r>
          </a:p>
        </p:txBody>
      </p:sp>
      <p:grpSp>
        <p:nvGrpSpPr>
          <p:cNvPr id="11" name="Group 3">
            <a:extLst>
              <a:ext uri="{FF2B5EF4-FFF2-40B4-BE49-F238E27FC236}">
                <a16:creationId xmlns:a16="http://schemas.microsoft.com/office/drawing/2014/main" id="{FF859FDD-7642-1EFF-4332-E4EA9475746F}"/>
              </a:ext>
            </a:extLst>
          </p:cNvPr>
          <p:cNvGrpSpPr>
            <a:grpSpLocks noChangeAspect="1"/>
          </p:cNvGrpSpPr>
          <p:nvPr/>
        </p:nvGrpSpPr>
        <p:grpSpPr bwMode="auto">
          <a:xfrm>
            <a:off x="5280077" y="3126536"/>
            <a:ext cx="6597291" cy="3503070"/>
            <a:chOff x="3165" y="1914"/>
            <a:chExt cx="4023" cy="2578"/>
          </a:xfrm>
        </p:grpSpPr>
        <p:sp>
          <p:nvSpPr>
            <p:cNvPr id="12" name="AutoShape 2">
              <a:extLst>
                <a:ext uri="{FF2B5EF4-FFF2-40B4-BE49-F238E27FC236}">
                  <a16:creationId xmlns:a16="http://schemas.microsoft.com/office/drawing/2014/main" id="{D4B03881-D878-8703-38E3-962B354DDCC7}"/>
                </a:ext>
              </a:extLst>
            </p:cNvPr>
            <p:cNvSpPr>
              <a:spLocks noChangeAspect="1" noChangeArrowheads="1" noTextEdit="1"/>
            </p:cNvSpPr>
            <p:nvPr/>
          </p:nvSpPr>
          <p:spPr bwMode="auto">
            <a:xfrm>
              <a:off x="3165" y="1914"/>
              <a:ext cx="3989" cy="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204">
              <a:extLst>
                <a:ext uri="{FF2B5EF4-FFF2-40B4-BE49-F238E27FC236}">
                  <a16:creationId xmlns:a16="http://schemas.microsoft.com/office/drawing/2014/main" id="{1E8604F0-D32A-AE32-6D16-F155C4F13A5B}"/>
                </a:ext>
              </a:extLst>
            </p:cNvPr>
            <p:cNvGrpSpPr>
              <a:grpSpLocks/>
            </p:cNvGrpSpPr>
            <p:nvPr/>
          </p:nvGrpSpPr>
          <p:grpSpPr bwMode="auto">
            <a:xfrm>
              <a:off x="3165" y="1914"/>
              <a:ext cx="4023" cy="2565"/>
              <a:chOff x="3165" y="1914"/>
              <a:chExt cx="4023" cy="2565"/>
            </a:xfrm>
          </p:grpSpPr>
          <p:sp>
            <p:nvSpPr>
              <p:cNvPr id="97" name="Rectangle 4">
                <a:extLst>
                  <a:ext uri="{FF2B5EF4-FFF2-40B4-BE49-F238E27FC236}">
                    <a16:creationId xmlns:a16="http://schemas.microsoft.com/office/drawing/2014/main" id="{D6E1B79B-4172-8004-90FD-CFBA406386B4}"/>
                  </a:ext>
                </a:extLst>
              </p:cNvPr>
              <p:cNvSpPr>
                <a:spLocks noChangeArrowheads="1"/>
              </p:cNvSpPr>
              <p:nvPr/>
            </p:nvSpPr>
            <p:spPr bwMode="auto">
              <a:xfrm>
                <a:off x="3184" y="1924"/>
                <a:ext cx="7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SUMMARY OUTPUT</a:t>
                </a:r>
                <a:endParaRPr kumimoji="0" lang="en-US" altLang="en-US" sz="1800" b="0" i="0" u="none" strike="noStrike" cap="none" normalizeH="0" baseline="0">
                  <a:ln>
                    <a:noFill/>
                  </a:ln>
                  <a:effectLst/>
                </a:endParaRPr>
              </a:p>
            </p:txBody>
          </p:sp>
          <p:sp>
            <p:nvSpPr>
              <p:cNvPr id="98" name="Rectangle 5">
                <a:extLst>
                  <a:ext uri="{FF2B5EF4-FFF2-40B4-BE49-F238E27FC236}">
                    <a16:creationId xmlns:a16="http://schemas.microsoft.com/office/drawing/2014/main" id="{84B5B08F-5016-B255-3BFF-5380D817934C}"/>
                  </a:ext>
                </a:extLst>
              </p:cNvPr>
              <p:cNvSpPr>
                <a:spLocks noChangeArrowheads="1"/>
              </p:cNvSpPr>
              <p:nvPr/>
            </p:nvSpPr>
            <p:spPr bwMode="auto">
              <a:xfrm>
                <a:off x="3449" y="2159"/>
                <a:ext cx="7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Regression Statistics</a:t>
                </a:r>
                <a:endParaRPr kumimoji="0" lang="en-US" altLang="en-US" sz="1800" b="0" i="0" u="none" strike="noStrike" cap="none" normalizeH="0" baseline="0">
                  <a:ln>
                    <a:noFill/>
                  </a:ln>
                  <a:effectLst/>
                </a:endParaRPr>
              </a:p>
            </p:txBody>
          </p:sp>
          <p:sp>
            <p:nvSpPr>
              <p:cNvPr id="99" name="Rectangle 6">
                <a:extLst>
                  <a:ext uri="{FF2B5EF4-FFF2-40B4-BE49-F238E27FC236}">
                    <a16:creationId xmlns:a16="http://schemas.microsoft.com/office/drawing/2014/main" id="{853AEB04-1997-FE09-74C0-3CB56C4D80E5}"/>
                  </a:ext>
                </a:extLst>
              </p:cNvPr>
              <p:cNvSpPr>
                <a:spLocks noChangeArrowheads="1"/>
              </p:cNvSpPr>
              <p:nvPr/>
            </p:nvSpPr>
            <p:spPr bwMode="auto">
              <a:xfrm>
                <a:off x="3184" y="2275"/>
                <a:ext cx="37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Multiple R</a:t>
                </a:r>
                <a:endParaRPr kumimoji="0" lang="en-US" altLang="en-US" sz="1800" b="0" i="0" u="none" strike="noStrike" cap="none" normalizeH="0" baseline="0">
                  <a:ln>
                    <a:noFill/>
                  </a:ln>
                  <a:effectLst/>
                </a:endParaRPr>
              </a:p>
            </p:txBody>
          </p:sp>
          <p:sp>
            <p:nvSpPr>
              <p:cNvPr id="100" name="Rectangle 7">
                <a:extLst>
                  <a:ext uri="{FF2B5EF4-FFF2-40B4-BE49-F238E27FC236}">
                    <a16:creationId xmlns:a16="http://schemas.microsoft.com/office/drawing/2014/main" id="{B2C131ED-2C48-B801-85F1-BD742E80F881}"/>
                  </a:ext>
                </a:extLst>
              </p:cNvPr>
              <p:cNvSpPr>
                <a:spLocks noChangeArrowheads="1"/>
              </p:cNvSpPr>
              <p:nvPr/>
            </p:nvSpPr>
            <p:spPr bwMode="auto">
              <a:xfrm>
                <a:off x="4102" y="2275"/>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0.974845</a:t>
                </a:r>
                <a:endParaRPr kumimoji="0" lang="en-US" altLang="en-US" sz="1800" b="0" i="0" u="none" strike="noStrike" cap="none" normalizeH="0" baseline="0">
                  <a:ln>
                    <a:noFill/>
                  </a:ln>
                  <a:effectLst/>
                </a:endParaRPr>
              </a:p>
            </p:txBody>
          </p:sp>
          <p:sp>
            <p:nvSpPr>
              <p:cNvPr id="101" name="Rectangle 8">
                <a:extLst>
                  <a:ext uri="{FF2B5EF4-FFF2-40B4-BE49-F238E27FC236}">
                    <a16:creationId xmlns:a16="http://schemas.microsoft.com/office/drawing/2014/main" id="{220D15F0-64C8-1BB6-9DF9-8906F8DB1024}"/>
                  </a:ext>
                </a:extLst>
              </p:cNvPr>
              <p:cNvSpPr>
                <a:spLocks noChangeArrowheads="1"/>
              </p:cNvSpPr>
              <p:nvPr/>
            </p:nvSpPr>
            <p:spPr bwMode="auto">
              <a:xfrm>
                <a:off x="3184" y="2390"/>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R Square</a:t>
                </a:r>
                <a:endParaRPr kumimoji="0" lang="en-US" altLang="en-US" sz="1800" b="0" i="0" u="none" strike="noStrike" cap="none" normalizeH="0" baseline="0">
                  <a:ln>
                    <a:noFill/>
                  </a:ln>
                  <a:effectLst/>
                </a:endParaRPr>
              </a:p>
            </p:txBody>
          </p:sp>
          <p:sp>
            <p:nvSpPr>
              <p:cNvPr id="102" name="Rectangle 9">
                <a:extLst>
                  <a:ext uri="{FF2B5EF4-FFF2-40B4-BE49-F238E27FC236}">
                    <a16:creationId xmlns:a16="http://schemas.microsoft.com/office/drawing/2014/main" id="{5D0CD789-06EF-DC3A-F73C-1AA27CCA2722}"/>
                  </a:ext>
                </a:extLst>
              </p:cNvPr>
              <p:cNvSpPr>
                <a:spLocks noChangeArrowheads="1"/>
              </p:cNvSpPr>
              <p:nvPr/>
            </p:nvSpPr>
            <p:spPr bwMode="auto">
              <a:xfrm>
                <a:off x="4102" y="2390"/>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0.950323</a:t>
                </a:r>
                <a:endParaRPr kumimoji="0" lang="en-US" altLang="en-US" sz="1800" b="0" i="0" u="none" strike="noStrike" cap="none" normalizeH="0" baseline="0">
                  <a:ln>
                    <a:noFill/>
                  </a:ln>
                  <a:effectLst/>
                </a:endParaRPr>
              </a:p>
            </p:txBody>
          </p:sp>
          <p:sp>
            <p:nvSpPr>
              <p:cNvPr id="103" name="Rectangle 10">
                <a:extLst>
                  <a:ext uri="{FF2B5EF4-FFF2-40B4-BE49-F238E27FC236}">
                    <a16:creationId xmlns:a16="http://schemas.microsoft.com/office/drawing/2014/main" id="{FE846A30-B226-D933-CCD2-985FEA97BD7B}"/>
                  </a:ext>
                </a:extLst>
              </p:cNvPr>
              <p:cNvSpPr>
                <a:spLocks noChangeArrowheads="1"/>
              </p:cNvSpPr>
              <p:nvPr/>
            </p:nvSpPr>
            <p:spPr bwMode="auto">
              <a:xfrm>
                <a:off x="3184" y="2506"/>
                <a:ext cx="66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Adjusted R Square</a:t>
                </a:r>
                <a:endParaRPr kumimoji="0" lang="en-US" altLang="en-US" sz="1800" b="0" i="0" u="none" strike="noStrike" cap="none" normalizeH="0" baseline="0">
                  <a:ln>
                    <a:noFill/>
                  </a:ln>
                  <a:effectLst/>
                </a:endParaRPr>
              </a:p>
            </p:txBody>
          </p:sp>
          <p:sp>
            <p:nvSpPr>
              <p:cNvPr id="104" name="Rectangle 11">
                <a:extLst>
                  <a:ext uri="{FF2B5EF4-FFF2-40B4-BE49-F238E27FC236}">
                    <a16:creationId xmlns:a16="http://schemas.microsoft.com/office/drawing/2014/main" id="{9A2E0340-A10D-89C1-DC83-2F468DA3F7EA}"/>
                  </a:ext>
                </a:extLst>
              </p:cNvPr>
              <p:cNvSpPr>
                <a:spLocks noChangeArrowheads="1"/>
              </p:cNvSpPr>
              <p:nvPr/>
            </p:nvSpPr>
            <p:spPr bwMode="auto">
              <a:xfrm>
                <a:off x="4102" y="2506"/>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0.935712</a:t>
                </a:r>
                <a:endParaRPr kumimoji="0" lang="en-US" altLang="en-US" sz="1800" b="0" i="0" u="none" strike="noStrike" cap="none" normalizeH="0" baseline="0">
                  <a:ln>
                    <a:noFill/>
                  </a:ln>
                  <a:effectLst/>
                </a:endParaRPr>
              </a:p>
            </p:txBody>
          </p:sp>
          <p:sp>
            <p:nvSpPr>
              <p:cNvPr id="105" name="Rectangle 12">
                <a:extLst>
                  <a:ext uri="{FF2B5EF4-FFF2-40B4-BE49-F238E27FC236}">
                    <a16:creationId xmlns:a16="http://schemas.microsoft.com/office/drawing/2014/main" id="{87C3C7CC-B9D8-E985-E9AD-B5708B71B1A1}"/>
                  </a:ext>
                </a:extLst>
              </p:cNvPr>
              <p:cNvSpPr>
                <a:spLocks noChangeArrowheads="1"/>
              </p:cNvSpPr>
              <p:nvPr/>
            </p:nvSpPr>
            <p:spPr bwMode="auto">
              <a:xfrm>
                <a:off x="3184" y="2621"/>
                <a:ext cx="5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Standard Error</a:t>
                </a:r>
                <a:endParaRPr kumimoji="0" lang="en-US" altLang="en-US" sz="1800" b="0" i="0" u="none" strike="noStrike" cap="none" normalizeH="0" baseline="0">
                  <a:ln>
                    <a:noFill/>
                  </a:ln>
                  <a:effectLst/>
                </a:endParaRPr>
              </a:p>
            </p:txBody>
          </p:sp>
          <p:sp>
            <p:nvSpPr>
              <p:cNvPr id="106" name="Rectangle 13">
                <a:extLst>
                  <a:ext uri="{FF2B5EF4-FFF2-40B4-BE49-F238E27FC236}">
                    <a16:creationId xmlns:a16="http://schemas.microsoft.com/office/drawing/2014/main" id="{E574CC67-1535-9A33-D8AE-DD2C3BECAB71}"/>
                  </a:ext>
                </a:extLst>
              </p:cNvPr>
              <p:cNvSpPr>
                <a:spLocks noChangeArrowheads="1"/>
              </p:cNvSpPr>
              <p:nvPr/>
            </p:nvSpPr>
            <p:spPr bwMode="auto">
              <a:xfrm>
                <a:off x="4102" y="2621"/>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1.719663</a:t>
                </a:r>
                <a:endParaRPr kumimoji="0" lang="en-US" altLang="en-US" sz="1800" b="0" i="0" u="none" strike="noStrike" cap="none" normalizeH="0" baseline="0">
                  <a:ln>
                    <a:noFill/>
                  </a:ln>
                  <a:effectLst/>
                </a:endParaRPr>
              </a:p>
            </p:txBody>
          </p:sp>
          <p:sp>
            <p:nvSpPr>
              <p:cNvPr id="107" name="Rectangle 14">
                <a:extLst>
                  <a:ext uri="{FF2B5EF4-FFF2-40B4-BE49-F238E27FC236}">
                    <a16:creationId xmlns:a16="http://schemas.microsoft.com/office/drawing/2014/main" id="{F76E0308-B5B2-BE0A-BA29-222BE346FA8B}"/>
                  </a:ext>
                </a:extLst>
              </p:cNvPr>
              <p:cNvSpPr>
                <a:spLocks noChangeArrowheads="1"/>
              </p:cNvSpPr>
              <p:nvPr/>
            </p:nvSpPr>
            <p:spPr bwMode="auto">
              <a:xfrm>
                <a:off x="3184" y="2736"/>
                <a:ext cx="47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Observations</a:t>
                </a:r>
                <a:endParaRPr kumimoji="0" lang="en-US" altLang="en-US" sz="1800" b="0" i="0" u="none" strike="noStrike" cap="none" normalizeH="0" baseline="0">
                  <a:ln>
                    <a:noFill/>
                  </a:ln>
                  <a:effectLst/>
                </a:endParaRPr>
              </a:p>
            </p:txBody>
          </p:sp>
          <p:sp>
            <p:nvSpPr>
              <p:cNvPr id="108" name="Rectangle 15">
                <a:extLst>
                  <a:ext uri="{FF2B5EF4-FFF2-40B4-BE49-F238E27FC236}">
                    <a16:creationId xmlns:a16="http://schemas.microsoft.com/office/drawing/2014/main" id="{4A95F954-C98D-6523-54FB-1251136BFD0E}"/>
                  </a:ext>
                </a:extLst>
              </p:cNvPr>
              <p:cNvSpPr>
                <a:spLocks noChangeArrowheads="1"/>
              </p:cNvSpPr>
              <p:nvPr/>
            </p:nvSpPr>
            <p:spPr bwMode="auto">
              <a:xfrm>
                <a:off x="4342" y="2736"/>
                <a:ext cx="9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23</a:t>
                </a:r>
                <a:endParaRPr kumimoji="0" lang="en-US" altLang="en-US" sz="1800" b="0" i="0" u="none" strike="noStrike" cap="none" normalizeH="0" baseline="0">
                  <a:ln>
                    <a:noFill/>
                  </a:ln>
                  <a:effectLst/>
                </a:endParaRPr>
              </a:p>
            </p:txBody>
          </p:sp>
          <p:sp>
            <p:nvSpPr>
              <p:cNvPr id="109" name="Rectangle 16">
                <a:extLst>
                  <a:ext uri="{FF2B5EF4-FFF2-40B4-BE49-F238E27FC236}">
                    <a16:creationId xmlns:a16="http://schemas.microsoft.com/office/drawing/2014/main" id="{A47A2503-BBC0-5190-F9CA-CA4F5925B444}"/>
                  </a:ext>
                </a:extLst>
              </p:cNvPr>
              <p:cNvSpPr>
                <a:spLocks noChangeArrowheads="1"/>
              </p:cNvSpPr>
              <p:nvPr/>
            </p:nvSpPr>
            <p:spPr bwMode="auto">
              <a:xfrm>
                <a:off x="3184" y="2972"/>
                <a:ext cx="27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ANOVA</a:t>
                </a:r>
                <a:endParaRPr kumimoji="0" lang="en-US" altLang="en-US" sz="1800" b="0" i="0" u="none" strike="noStrike" cap="none" normalizeH="0" baseline="0">
                  <a:ln>
                    <a:noFill/>
                  </a:ln>
                  <a:effectLst/>
                </a:endParaRPr>
              </a:p>
            </p:txBody>
          </p:sp>
          <p:sp>
            <p:nvSpPr>
              <p:cNvPr id="110" name="Rectangle 17">
                <a:extLst>
                  <a:ext uri="{FF2B5EF4-FFF2-40B4-BE49-F238E27FC236}">
                    <a16:creationId xmlns:a16="http://schemas.microsoft.com/office/drawing/2014/main" id="{220136D6-6458-AB10-AB99-A3999CA3478D}"/>
                  </a:ext>
                </a:extLst>
              </p:cNvPr>
              <p:cNvSpPr>
                <a:spLocks noChangeArrowheads="1"/>
              </p:cNvSpPr>
              <p:nvPr/>
            </p:nvSpPr>
            <p:spPr bwMode="auto">
              <a:xfrm>
                <a:off x="4213" y="3092"/>
                <a:ext cx="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df</a:t>
                </a:r>
                <a:endParaRPr kumimoji="0" lang="en-US" altLang="en-US" sz="1800" b="0" i="0" u="none" strike="noStrike" cap="none" normalizeH="0" baseline="0">
                  <a:ln>
                    <a:noFill/>
                  </a:ln>
                  <a:effectLst/>
                </a:endParaRPr>
              </a:p>
            </p:txBody>
          </p:sp>
          <p:sp>
            <p:nvSpPr>
              <p:cNvPr id="111" name="Rectangle 18">
                <a:extLst>
                  <a:ext uri="{FF2B5EF4-FFF2-40B4-BE49-F238E27FC236}">
                    <a16:creationId xmlns:a16="http://schemas.microsoft.com/office/drawing/2014/main" id="{C036831F-C89B-0573-6D3A-B18AE664B486}"/>
                  </a:ext>
                </a:extLst>
              </p:cNvPr>
              <p:cNvSpPr>
                <a:spLocks noChangeArrowheads="1"/>
              </p:cNvSpPr>
              <p:nvPr/>
            </p:nvSpPr>
            <p:spPr bwMode="auto">
              <a:xfrm>
                <a:off x="4592" y="3092"/>
                <a:ext cx="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SS</a:t>
                </a:r>
                <a:endParaRPr kumimoji="0" lang="en-US" altLang="en-US" sz="1800" b="0" i="0" u="none" strike="noStrike" cap="none" normalizeH="0" baseline="0">
                  <a:ln>
                    <a:noFill/>
                  </a:ln>
                  <a:effectLst/>
                </a:endParaRPr>
              </a:p>
            </p:txBody>
          </p:sp>
          <p:sp>
            <p:nvSpPr>
              <p:cNvPr id="112" name="Rectangle 19">
                <a:extLst>
                  <a:ext uri="{FF2B5EF4-FFF2-40B4-BE49-F238E27FC236}">
                    <a16:creationId xmlns:a16="http://schemas.microsoft.com/office/drawing/2014/main" id="{D744A62F-F466-5E07-CB7F-6027F4AB2952}"/>
                  </a:ext>
                </a:extLst>
              </p:cNvPr>
              <p:cNvSpPr>
                <a:spLocks noChangeArrowheads="1"/>
              </p:cNvSpPr>
              <p:nvPr/>
            </p:nvSpPr>
            <p:spPr bwMode="auto">
              <a:xfrm>
                <a:off x="4962" y="3092"/>
                <a:ext cx="11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MS</a:t>
                </a:r>
                <a:endParaRPr kumimoji="0" lang="en-US" altLang="en-US" sz="1800" b="0" i="0" u="none" strike="noStrike" cap="none" normalizeH="0" baseline="0">
                  <a:ln>
                    <a:noFill/>
                  </a:ln>
                  <a:effectLst/>
                </a:endParaRPr>
              </a:p>
            </p:txBody>
          </p:sp>
          <p:sp>
            <p:nvSpPr>
              <p:cNvPr id="113" name="Rectangle 20">
                <a:extLst>
                  <a:ext uri="{FF2B5EF4-FFF2-40B4-BE49-F238E27FC236}">
                    <a16:creationId xmlns:a16="http://schemas.microsoft.com/office/drawing/2014/main" id="{E58DD37C-4987-B5CA-DC85-6BAD96945A95}"/>
                  </a:ext>
                </a:extLst>
              </p:cNvPr>
              <p:cNvSpPr>
                <a:spLocks noChangeArrowheads="1"/>
              </p:cNvSpPr>
              <p:nvPr/>
            </p:nvSpPr>
            <p:spPr bwMode="auto">
              <a:xfrm>
                <a:off x="5381" y="3092"/>
                <a:ext cx="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F</a:t>
                </a:r>
                <a:endParaRPr kumimoji="0" lang="en-US" altLang="en-US" sz="1800" b="0" i="0" u="none" strike="noStrike" cap="none" normalizeH="0" baseline="0">
                  <a:ln>
                    <a:noFill/>
                  </a:ln>
                  <a:effectLst/>
                </a:endParaRPr>
              </a:p>
            </p:txBody>
          </p:sp>
          <p:sp>
            <p:nvSpPr>
              <p:cNvPr id="114" name="Rectangle 21">
                <a:extLst>
                  <a:ext uri="{FF2B5EF4-FFF2-40B4-BE49-F238E27FC236}">
                    <a16:creationId xmlns:a16="http://schemas.microsoft.com/office/drawing/2014/main" id="{C6AF8DF9-072F-B7E2-D188-9FA811CD3275}"/>
                  </a:ext>
                </a:extLst>
              </p:cNvPr>
              <p:cNvSpPr>
                <a:spLocks noChangeArrowheads="1"/>
              </p:cNvSpPr>
              <p:nvPr/>
            </p:nvSpPr>
            <p:spPr bwMode="auto">
              <a:xfrm>
                <a:off x="5558" y="3092"/>
                <a:ext cx="48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Significance F</a:t>
                </a:r>
                <a:endParaRPr kumimoji="0" lang="en-US" altLang="en-US" sz="1800" b="0" i="0" u="none" strike="noStrike" cap="none" normalizeH="0" baseline="0">
                  <a:ln>
                    <a:noFill/>
                  </a:ln>
                  <a:effectLst/>
                </a:endParaRPr>
              </a:p>
            </p:txBody>
          </p:sp>
          <p:sp>
            <p:nvSpPr>
              <p:cNvPr id="115" name="Rectangle 22">
                <a:extLst>
                  <a:ext uri="{FF2B5EF4-FFF2-40B4-BE49-F238E27FC236}">
                    <a16:creationId xmlns:a16="http://schemas.microsoft.com/office/drawing/2014/main" id="{2846BC7F-C987-1781-0912-0DB8830D36D9}"/>
                  </a:ext>
                </a:extLst>
              </p:cNvPr>
              <p:cNvSpPr>
                <a:spLocks noChangeArrowheads="1"/>
              </p:cNvSpPr>
              <p:nvPr/>
            </p:nvSpPr>
            <p:spPr bwMode="auto">
              <a:xfrm>
                <a:off x="3184" y="3208"/>
                <a:ext cx="39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Regression</a:t>
                </a:r>
                <a:endParaRPr kumimoji="0" lang="en-US" altLang="en-US" sz="1800" b="0" i="0" u="none" strike="noStrike" cap="none" normalizeH="0" baseline="0">
                  <a:ln>
                    <a:noFill/>
                  </a:ln>
                  <a:effectLst/>
                </a:endParaRPr>
              </a:p>
            </p:txBody>
          </p:sp>
          <p:sp>
            <p:nvSpPr>
              <p:cNvPr id="116" name="Rectangle 23">
                <a:extLst>
                  <a:ext uri="{FF2B5EF4-FFF2-40B4-BE49-F238E27FC236}">
                    <a16:creationId xmlns:a16="http://schemas.microsoft.com/office/drawing/2014/main" id="{6D52B8B5-0BA0-A9B6-BCCF-270DE7063153}"/>
                  </a:ext>
                </a:extLst>
              </p:cNvPr>
              <p:cNvSpPr>
                <a:spLocks noChangeArrowheads="1"/>
              </p:cNvSpPr>
              <p:nvPr/>
            </p:nvSpPr>
            <p:spPr bwMode="auto">
              <a:xfrm>
                <a:off x="4386" y="3208"/>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5</a:t>
                </a:r>
                <a:endParaRPr kumimoji="0" lang="en-US" altLang="en-US" sz="1800" b="0" i="0" u="none" strike="noStrike" cap="none" normalizeH="0" baseline="0">
                  <a:ln>
                    <a:noFill/>
                  </a:ln>
                  <a:effectLst/>
                </a:endParaRPr>
              </a:p>
            </p:txBody>
          </p:sp>
          <p:sp>
            <p:nvSpPr>
              <p:cNvPr id="117" name="Rectangle 24">
                <a:extLst>
                  <a:ext uri="{FF2B5EF4-FFF2-40B4-BE49-F238E27FC236}">
                    <a16:creationId xmlns:a16="http://schemas.microsoft.com/office/drawing/2014/main" id="{E3333547-BF79-267E-227B-C9F5440CB29A}"/>
                  </a:ext>
                </a:extLst>
              </p:cNvPr>
              <p:cNvSpPr>
                <a:spLocks noChangeArrowheads="1"/>
              </p:cNvSpPr>
              <p:nvPr/>
            </p:nvSpPr>
            <p:spPr bwMode="auto">
              <a:xfrm>
                <a:off x="4487" y="3208"/>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961.7269</a:t>
                </a:r>
                <a:endParaRPr kumimoji="0" lang="en-US" altLang="en-US" sz="1800" b="0" i="0" u="none" strike="noStrike" cap="none" normalizeH="0" baseline="0">
                  <a:ln>
                    <a:noFill/>
                  </a:ln>
                  <a:effectLst/>
                </a:endParaRPr>
              </a:p>
            </p:txBody>
          </p:sp>
          <p:sp>
            <p:nvSpPr>
              <p:cNvPr id="118" name="Rectangle 25">
                <a:extLst>
                  <a:ext uri="{FF2B5EF4-FFF2-40B4-BE49-F238E27FC236}">
                    <a16:creationId xmlns:a16="http://schemas.microsoft.com/office/drawing/2014/main" id="{34F30E59-8EF5-E07E-E2CB-B69E4AD88399}"/>
                  </a:ext>
                </a:extLst>
              </p:cNvPr>
              <p:cNvSpPr>
                <a:spLocks noChangeArrowheads="1"/>
              </p:cNvSpPr>
              <p:nvPr/>
            </p:nvSpPr>
            <p:spPr bwMode="auto">
              <a:xfrm>
                <a:off x="4871" y="3208"/>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192.3454</a:t>
                </a:r>
                <a:endParaRPr kumimoji="0" lang="en-US" altLang="en-US" sz="1800" b="0" i="0" u="none" strike="noStrike" cap="none" normalizeH="0" baseline="0">
                  <a:ln>
                    <a:noFill/>
                  </a:ln>
                  <a:effectLst/>
                </a:endParaRPr>
              </a:p>
            </p:txBody>
          </p:sp>
          <p:sp>
            <p:nvSpPr>
              <p:cNvPr id="119" name="Rectangle 26">
                <a:extLst>
                  <a:ext uri="{FF2B5EF4-FFF2-40B4-BE49-F238E27FC236}">
                    <a16:creationId xmlns:a16="http://schemas.microsoft.com/office/drawing/2014/main" id="{9DDE7474-5B8F-6C6D-8C22-DFE53342CFC2}"/>
                  </a:ext>
                </a:extLst>
              </p:cNvPr>
              <p:cNvSpPr>
                <a:spLocks noChangeArrowheads="1"/>
              </p:cNvSpPr>
              <p:nvPr/>
            </p:nvSpPr>
            <p:spPr bwMode="auto">
              <a:xfrm>
                <a:off x="5256" y="3208"/>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65.04221</a:t>
                </a:r>
                <a:endParaRPr kumimoji="0" lang="en-US" altLang="en-US" sz="1800" b="0" i="0" u="none" strike="noStrike" cap="none" normalizeH="0" baseline="0">
                  <a:ln>
                    <a:noFill/>
                  </a:ln>
                  <a:effectLst/>
                </a:endParaRPr>
              </a:p>
            </p:txBody>
          </p:sp>
          <p:sp>
            <p:nvSpPr>
              <p:cNvPr id="120" name="Rectangle 27">
                <a:extLst>
                  <a:ext uri="{FF2B5EF4-FFF2-40B4-BE49-F238E27FC236}">
                    <a16:creationId xmlns:a16="http://schemas.microsoft.com/office/drawing/2014/main" id="{05CB851F-8A37-93A9-E1A6-92162739E94B}"/>
                  </a:ext>
                </a:extLst>
              </p:cNvPr>
              <p:cNvSpPr>
                <a:spLocks noChangeArrowheads="1"/>
              </p:cNvSpPr>
              <p:nvPr/>
            </p:nvSpPr>
            <p:spPr bwMode="auto">
              <a:xfrm>
                <a:off x="5626" y="3208"/>
                <a:ext cx="3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1.767E-10</a:t>
                </a:r>
                <a:endParaRPr kumimoji="0" lang="en-US" altLang="en-US" sz="1800" b="0" i="0" u="none" strike="noStrike" cap="none" normalizeH="0" baseline="0">
                  <a:ln>
                    <a:noFill/>
                  </a:ln>
                  <a:effectLst/>
                </a:endParaRPr>
              </a:p>
            </p:txBody>
          </p:sp>
          <p:sp>
            <p:nvSpPr>
              <p:cNvPr id="121" name="Rectangle 28">
                <a:extLst>
                  <a:ext uri="{FF2B5EF4-FFF2-40B4-BE49-F238E27FC236}">
                    <a16:creationId xmlns:a16="http://schemas.microsoft.com/office/drawing/2014/main" id="{D0CBBEC6-3522-691F-3045-4C876847E646}"/>
                  </a:ext>
                </a:extLst>
              </p:cNvPr>
              <p:cNvSpPr>
                <a:spLocks noChangeArrowheads="1"/>
              </p:cNvSpPr>
              <p:nvPr/>
            </p:nvSpPr>
            <p:spPr bwMode="auto">
              <a:xfrm>
                <a:off x="3184" y="3323"/>
                <a:ext cx="30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Residual</a:t>
                </a:r>
                <a:endParaRPr kumimoji="0" lang="en-US" altLang="en-US" sz="1800" b="0" i="0" u="none" strike="noStrike" cap="none" normalizeH="0" baseline="0">
                  <a:ln>
                    <a:noFill/>
                  </a:ln>
                  <a:effectLst/>
                </a:endParaRPr>
              </a:p>
            </p:txBody>
          </p:sp>
          <p:sp>
            <p:nvSpPr>
              <p:cNvPr id="122" name="Rectangle 29">
                <a:extLst>
                  <a:ext uri="{FF2B5EF4-FFF2-40B4-BE49-F238E27FC236}">
                    <a16:creationId xmlns:a16="http://schemas.microsoft.com/office/drawing/2014/main" id="{2BDF82AA-5934-BA71-4CB6-A06C0E2EA623}"/>
                  </a:ext>
                </a:extLst>
              </p:cNvPr>
              <p:cNvSpPr>
                <a:spLocks noChangeArrowheads="1"/>
              </p:cNvSpPr>
              <p:nvPr/>
            </p:nvSpPr>
            <p:spPr bwMode="auto">
              <a:xfrm>
                <a:off x="4342" y="3323"/>
                <a:ext cx="9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17</a:t>
                </a:r>
                <a:endParaRPr kumimoji="0" lang="en-US" altLang="en-US" sz="1800" b="0" i="0" u="none" strike="noStrike" cap="none" normalizeH="0" baseline="0">
                  <a:ln>
                    <a:noFill/>
                  </a:ln>
                  <a:effectLst/>
                </a:endParaRPr>
              </a:p>
            </p:txBody>
          </p:sp>
          <p:sp>
            <p:nvSpPr>
              <p:cNvPr id="123" name="Rectangle 30">
                <a:extLst>
                  <a:ext uri="{FF2B5EF4-FFF2-40B4-BE49-F238E27FC236}">
                    <a16:creationId xmlns:a16="http://schemas.microsoft.com/office/drawing/2014/main" id="{945AB49E-DB10-11E0-B05A-E357230C3FBD}"/>
                  </a:ext>
                </a:extLst>
              </p:cNvPr>
              <p:cNvSpPr>
                <a:spLocks noChangeArrowheads="1"/>
              </p:cNvSpPr>
              <p:nvPr/>
            </p:nvSpPr>
            <p:spPr bwMode="auto">
              <a:xfrm>
                <a:off x="4487" y="3323"/>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50.27307</a:t>
                </a:r>
                <a:endParaRPr kumimoji="0" lang="en-US" altLang="en-US" sz="1800" b="0" i="0" u="none" strike="noStrike" cap="none" normalizeH="0" baseline="0">
                  <a:ln>
                    <a:noFill/>
                  </a:ln>
                  <a:effectLst/>
                </a:endParaRPr>
              </a:p>
            </p:txBody>
          </p:sp>
          <p:sp>
            <p:nvSpPr>
              <p:cNvPr id="124" name="Rectangle 31">
                <a:extLst>
                  <a:ext uri="{FF2B5EF4-FFF2-40B4-BE49-F238E27FC236}">
                    <a16:creationId xmlns:a16="http://schemas.microsoft.com/office/drawing/2014/main" id="{2C8906F9-599C-C110-F4D7-43137B733992}"/>
                  </a:ext>
                </a:extLst>
              </p:cNvPr>
              <p:cNvSpPr>
                <a:spLocks noChangeArrowheads="1"/>
              </p:cNvSpPr>
              <p:nvPr/>
            </p:nvSpPr>
            <p:spPr bwMode="auto">
              <a:xfrm>
                <a:off x="4871" y="3323"/>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2.957239</a:t>
                </a:r>
                <a:endParaRPr kumimoji="0" lang="en-US" altLang="en-US" sz="1800" b="0" i="0" u="none" strike="noStrike" cap="none" normalizeH="0" baseline="0">
                  <a:ln>
                    <a:noFill/>
                  </a:ln>
                  <a:effectLst/>
                </a:endParaRPr>
              </a:p>
            </p:txBody>
          </p:sp>
          <p:sp>
            <p:nvSpPr>
              <p:cNvPr id="125" name="Rectangle 32">
                <a:extLst>
                  <a:ext uri="{FF2B5EF4-FFF2-40B4-BE49-F238E27FC236}">
                    <a16:creationId xmlns:a16="http://schemas.microsoft.com/office/drawing/2014/main" id="{5EB39468-5C55-ECD9-8F85-60EC466C080A}"/>
                  </a:ext>
                </a:extLst>
              </p:cNvPr>
              <p:cNvSpPr>
                <a:spLocks noChangeArrowheads="1"/>
              </p:cNvSpPr>
              <p:nvPr/>
            </p:nvSpPr>
            <p:spPr bwMode="auto">
              <a:xfrm>
                <a:off x="3184" y="3439"/>
                <a:ext cx="1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Total</a:t>
                </a:r>
                <a:endParaRPr kumimoji="0" lang="en-US" altLang="en-US" sz="1800" b="0" i="0" u="none" strike="noStrike" cap="none" normalizeH="0" baseline="0">
                  <a:ln>
                    <a:noFill/>
                  </a:ln>
                  <a:effectLst/>
                </a:endParaRPr>
              </a:p>
            </p:txBody>
          </p:sp>
          <p:sp>
            <p:nvSpPr>
              <p:cNvPr id="126" name="Rectangle 33">
                <a:extLst>
                  <a:ext uri="{FF2B5EF4-FFF2-40B4-BE49-F238E27FC236}">
                    <a16:creationId xmlns:a16="http://schemas.microsoft.com/office/drawing/2014/main" id="{9E983E3A-3B96-BDC3-06AB-BB5B7A49BD4D}"/>
                  </a:ext>
                </a:extLst>
              </p:cNvPr>
              <p:cNvSpPr>
                <a:spLocks noChangeArrowheads="1"/>
              </p:cNvSpPr>
              <p:nvPr/>
            </p:nvSpPr>
            <p:spPr bwMode="auto">
              <a:xfrm>
                <a:off x="4342" y="3439"/>
                <a:ext cx="9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22</a:t>
                </a:r>
                <a:endParaRPr kumimoji="0" lang="en-US" altLang="en-US" sz="1800" b="0" i="0" u="none" strike="noStrike" cap="none" normalizeH="0" baseline="0">
                  <a:ln>
                    <a:noFill/>
                  </a:ln>
                  <a:effectLst/>
                </a:endParaRPr>
              </a:p>
            </p:txBody>
          </p:sp>
          <p:sp>
            <p:nvSpPr>
              <p:cNvPr id="127" name="Rectangle 34">
                <a:extLst>
                  <a:ext uri="{FF2B5EF4-FFF2-40B4-BE49-F238E27FC236}">
                    <a16:creationId xmlns:a16="http://schemas.microsoft.com/office/drawing/2014/main" id="{C1368B34-BCD5-2F28-BCA9-C5AD1DCC753C}"/>
                  </a:ext>
                </a:extLst>
              </p:cNvPr>
              <p:cNvSpPr>
                <a:spLocks noChangeArrowheads="1"/>
              </p:cNvSpPr>
              <p:nvPr/>
            </p:nvSpPr>
            <p:spPr bwMode="auto">
              <a:xfrm>
                <a:off x="4640" y="3439"/>
                <a:ext cx="1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1012</a:t>
                </a:r>
                <a:endParaRPr kumimoji="0" lang="en-US" altLang="en-US" sz="1800" b="0" i="0" u="none" strike="noStrike" cap="none" normalizeH="0" baseline="0">
                  <a:ln>
                    <a:noFill/>
                  </a:ln>
                  <a:effectLst/>
                </a:endParaRPr>
              </a:p>
            </p:txBody>
          </p:sp>
          <p:sp>
            <p:nvSpPr>
              <p:cNvPr id="128" name="Rectangle 35">
                <a:extLst>
                  <a:ext uri="{FF2B5EF4-FFF2-40B4-BE49-F238E27FC236}">
                    <a16:creationId xmlns:a16="http://schemas.microsoft.com/office/drawing/2014/main" id="{1CD57CB3-BD01-F05E-D605-E8F826D4FBE6}"/>
                  </a:ext>
                </a:extLst>
              </p:cNvPr>
              <p:cNvSpPr>
                <a:spLocks noChangeArrowheads="1"/>
              </p:cNvSpPr>
              <p:nvPr/>
            </p:nvSpPr>
            <p:spPr bwMode="auto">
              <a:xfrm>
                <a:off x="4045" y="3679"/>
                <a:ext cx="41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Coefficients</a:t>
                </a:r>
                <a:endParaRPr kumimoji="0" lang="en-US" altLang="en-US" sz="1800" b="0" i="0" u="none" strike="noStrike" cap="none" normalizeH="0" baseline="0">
                  <a:ln>
                    <a:noFill/>
                  </a:ln>
                  <a:effectLst/>
                </a:endParaRPr>
              </a:p>
            </p:txBody>
          </p:sp>
          <p:sp>
            <p:nvSpPr>
              <p:cNvPr id="129" name="Rectangle 36">
                <a:extLst>
                  <a:ext uri="{FF2B5EF4-FFF2-40B4-BE49-F238E27FC236}">
                    <a16:creationId xmlns:a16="http://schemas.microsoft.com/office/drawing/2014/main" id="{89AD8D35-54E6-F211-4CED-17956090FFE8}"/>
                  </a:ext>
                </a:extLst>
              </p:cNvPr>
              <p:cNvSpPr>
                <a:spLocks noChangeArrowheads="1"/>
              </p:cNvSpPr>
              <p:nvPr/>
            </p:nvSpPr>
            <p:spPr bwMode="auto">
              <a:xfrm>
                <a:off x="4381" y="3679"/>
                <a:ext cx="5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Standard Error</a:t>
                </a:r>
                <a:endParaRPr kumimoji="0" lang="en-US" altLang="en-US" sz="1800" b="0" i="0" u="none" strike="noStrike" cap="none" normalizeH="0" baseline="0">
                  <a:ln>
                    <a:noFill/>
                  </a:ln>
                  <a:effectLst/>
                </a:endParaRPr>
              </a:p>
            </p:txBody>
          </p:sp>
          <p:sp>
            <p:nvSpPr>
              <p:cNvPr id="130" name="Rectangle 37">
                <a:extLst>
                  <a:ext uri="{FF2B5EF4-FFF2-40B4-BE49-F238E27FC236}">
                    <a16:creationId xmlns:a16="http://schemas.microsoft.com/office/drawing/2014/main" id="{C0255909-A914-E8E4-CD7C-73A85E95336F}"/>
                  </a:ext>
                </a:extLst>
              </p:cNvPr>
              <p:cNvSpPr>
                <a:spLocks noChangeArrowheads="1"/>
              </p:cNvSpPr>
              <p:nvPr/>
            </p:nvSpPr>
            <p:spPr bwMode="auto">
              <a:xfrm>
                <a:off x="4924" y="3679"/>
                <a:ext cx="1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t Stat</a:t>
                </a:r>
                <a:endParaRPr kumimoji="0" lang="en-US" altLang="en-US" sz="1800" b="0" i="0" u="none" strike="noStrike" cap="none" normalizeH="0" baseline="0">
                  <a:ln>
                    <a:noFill/>
                  </a:ln>
                  <a:effectLst/>
                </a:endParaRPr>
              </a:p>
            </p:txBody>
          </p:sp>
          <p:sp>
            <p:nvSpPr>
              <p:cNvPr id="131" name="Rectangle 38">
                <a:extLst>
                  <a:ext uri="{FF2B5EF4-FFF2-40B4-BE49-F238E27FC236}">
                    <a16:creationId xmlns:a16="http://schemas.microsoft.com/office/drawing/2014/main" id="{7AFBE194-BE79-EC5F-5277-1250999D2A9D}"/>
                  </a:ext>
                </a:extLst>
              </p:cNvPr>
              <p:cNvSpPr>
                <a:spLocks noChangeArrowheads="1"/>
              </p:cNvSpPr>
              <p:nvPr/>
            </p:nvSpPr>
            <p:spPr bwMode="auto">
              <a:xfrm>
                <a:off x="5270" y="3679"/>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P-value</a:t>
                </a:r>
                <a:endParaRPr kumimoji="0" lang="en-US" altLang="en-US" sz="1800" b="0" i="0" u="none" strike="noStrike" cap="none" normalizeH="0" baseline="0">
                  <a:ln>
                    <a:noFill/>
                  </a:ln>
                  <a:effectLst/>
                </a:endParaRPr>
              </a:p>
            </p:txBody>
          </p:sp>
          <p:sp>
            <p:nvSpPr>
              <p:cNvPr id="132" name="Rectangle 39">
                <a:extLst>
                  <a:ext uri="{FF2B5EF4-FFF2-40B4-BE49-F238E27FC236}">
                    <a16:creationId xmlns:a16="http://schemas.microsoft.com/office/drawing/2014/main" id="{02BC2ECB-4DE0-70FC-35CF-24D97CFCFA31}"/>
                  </a:ext>
                </a:extLst>
              </p:cNvPr>
              <p:cNvSpPr>
                <a:spLocks noChangeArrowheads="1"/>
              </p:cNvSpPr>
              <p:nvPr/>
            </p:nvSpPr>
            <p:spPr bwMode="auto">
              <a:xfrm>
                <a:off x="5602" y="3679"/>
                <a:ext cx="3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Lower 95%</a:t>
                </a:r>
                <a:endParaRPr kumimoji="0" lang="en-US" altLang="en-US" sz="1800" b="0" i="0" u="none" strike="noStrike" cap="none" normalizeH="0" baseline="0">
                  <a:ln>
                    <a:noFill/>
                  </a:ln>
                  <a:effectLst/>
                </a:endParaRPr>
              </a:p>
            </p:txBody>
          </p:sp>
          <p:sp>
            <p:nvSpPr>
              <p:cNvPr id="133" name="Rectangle 40">
                <a:extLst>
                  <a:ext uri="{FF2B5EF4-FFF2-40B4-BE49-F238E27FC236}">
                    <a16:creationId xmlns:a16="http://schemas.microsoft.com/office/drawing/2014/main" id="{CCB7A937-730D-7647-1ADE-E944B99F5B12}"/>
                  </a:ext>
                </a:extLst>
              </p:cNvPr>
              <p:cNvSpPr>
                <a:spLocks noChangeArrowheads="1"/>
              </p:cNvSpPr>
              <p:nvPr/>
            </p:nvSpPr>
            <p:spPr bwMode="auto">
              <a:xfrm>
                <a:off x="5991" y="3679"/>
                <a:ext cx="39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Upper 95%</a:t>
                </a:r>
                <a:endParaRPr kumimoji="0" lang="en-US" altLang="en-US" sz="1800" b="0" i="0" u="none" strike="noStrike" cap="none" normalizeH="0" baseline="0">
                  <a:ln>
                    <a:noFill/>
                  </a:ln>
                  <a:effectLst/>
                </a:endParaRPr>
              </a:p>
            </p:txBody>
          </p:sp>
          <p:sp>
            <p:nvSpPr>
              <p:cNvPr id="134" name="Rectangle 41">
                <a:extLst>
                  <a:ext uri="{FF2B5EF4-FFF2-40B4-BE49-F238E27FC236}">
                    <a16:creationId xmlns:a16="http://schemas.microsoft.com/office/drawing/2014/main" id="{58E520D3-6C68-75E5-0FD5-2AD2BEF443A6}"/>
                  </a:ext>
                </a:extLst>
              </p:cNvPr>
              <p:cNvSpPr>
                <a:spLocks noChangeArrowheads="1"/>
              </p:cNvSpPr>
              <p:nvPr/>
            </p:nvSpPr>
            <p:spPr bwMode="auto">
              <a:xfrm>
                <a:off x="6342" y="3679"/>
                <a:ext cx="46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Lower 95.0%</a:t>
                </a:r>
                <a:endParaRPr kumimoji="0" lang="en-US" altLang="en-US" sz="1800" b="0" i="0" u="none" strike="noStrike" cap="none" normalizeH="0" baseline="0">
                  <a:ln>
                    <a:noFill/>
                  </a:ln>
                  <a:effectLst/>
                </a:endParaRPr>
              </a:p>
            </p:txBody>
          </p:sp>
          <p:sp>
            <p:nvSpPr>
              <p:cNvPr id="135" name="Rectangle 42">
                <a:extLst>
                  <a:ext uri="{FF2B5EF4-FFF2-40B4-BE49-F238E27FC236}">
                    <a16:creationId xmlns:a16="http://schemas.microsoft.com/office/drawing/2014/main" id="{A31D6124-0BD1-C944-C28C-4596BC9169B3}"/>
                  </a:ext>
                </a:extLst>
              </p:cNvPr>
              <p:cNvSpPr>
                <a:spLocks noChangeArrowheads="1"/>
              </p:cNvSpPr>
              <p:nvPr/>
            </p:nvSpPr>
            <p:spPr bwMode="auto">
              <a:xfrm>
                <a:off x="6726" y="3679"/>
                <a:ext cx="4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effectLst/>
                    <a:latin typeface="Calibri" panose="020F0502020204030204" pitchFamily="34" charset="0"/>
                  </a:rPr>
                  <a:t>Upper 95.0%</a:t>
                </a:r>
                <a:endParaRPr kumimoji="0" lang="en-US" altLang="en-US" sz="1800" b="0" i="0" u="none" strike="noStrike" cap="none" normalizeH="0" baseline="0">
                  <a:ln>
                    <a:noFill/>
                  </a:ln>
                  <a:effectLst/>
                </a:endParaRPr>
              </a:p>
            </p:txBody>
          </p:sp>
          <p:sp>
            <p:nvSpPr>
              <p:cNvPr id="136" name="Rectangle 43">
                <a:extLst>
                  <a:ext uri="{FF2B5EF4-FFF2-40B4-BE49-F238E27FC236}">
                    <a16:creationId xmlns:a16="http://schemas.microsoft.com/office/drawing/2014/main" id="{E3A2D200-8C85-3A1E-0199-8A08C1004D90}"/>
                  </a:ext>
                </a:extLst>
              </p:cNvPr>
              <p:cNvSpPr>
                <a:spLocks noChangeArrowheads="1"/>
              </p:cNvSpPr>
              <p:nvPr/>
            </p:nvSpPr>
            <p:spPr bwMode="auto">
              <a:xfrm>
                <a:off x="3184" y="3794"/>
                <a:ext cx="3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Intercept</a:t>
                </a:r>
                <a:endParaRPr kumimoji="0" lang="en-US" altLang="en-US" sz="1800" b="0" i="0" u="none" strike="noStrike" cap="none" normalizeH="0" baseline="0">
                  <a:ln>
                    <a:noFill/>
                  </a:ln>
                  <a:effectLst/>
                </a:endParaRPr>
              </a:p>
            </p:txBody>
          </p:sp>
          <p:sp>
            <p:nvSpPr>
              <p:cNvPr id="137" name="Rectangle 44">
                <a:extLst>
                  <a:ext uri="{FF2B5EF4-FFF2-40B4-BE49-F238E27FC236}">
                    <a16:creationId xmlns:a16="http://schemas.microsoft.com/office/drawing/2014/main" id="{A1CCD93E-3B32-691A-CB5D-D6D982B5DC4F}"/>
                  </a:ext>
                </a:extLst>
              </p:cNvPr>
              <p:cNvSpPr>
                <a:spLocks noChangeArrowheads="1"/>
              </p:cNvSpPr>
              <p:nvPr/>
            </p:nvSpPr>
            <p:spPr bwMode="auto">
              <a:xfrm>
                <a:off x="4102"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2063.977</a:t>
                </a:r>
                <a:endParaRPr kumimoji="0" lang="en-US" altLang="en-US" sz="1800" b="0" i="0" u="none" strike="noStrike" cap="none" normalizeH="0" baseline="0">
                  <a:ln>
                    <a:noFill/>
                  </a:ln>
                  <a:effectLst/>
                </a:endParaRPr>
              </a:p>
            </p:txBody>
          </p:sp>
          <p:sp>
            <p:nvSpPr>
              <p:cNvPr id="138" name="Rectangle 45">
                <a:extLst>
                  <a:ext uri="{FF2B5EF4-FFF2-40B4-BE49-F238E27FC236}">
                    <a16:creationId xmlns:a16="http://schemas.microsoft.com/office/drawing/2014/main" id="{BD97CC84-E701-0514-B21F-4255BCF43749}"/>
                  </a:ext>
                </a:extLst>
              </p:cNvPr>
              <p:cNvSpPr>
                <a:spLocks noChangeArrowheads="1"/>
              </p:cNvSpPr>
              <p:nvPr/>
            </p:nvSpPr>
            <p:spPr bwMode="auto">
              <a:xfrm>
                <a:off x="4487"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29.67515</a:t>
                </a:r>
                <a:endParaRPr kumimoji="0" lang="en-US" altLang="en-US" sz="1800" b="0" i="0" u="none" strike="noStrike" cap="none" normalizeH="0" baseline="0">
                  <a:ln>
                    <a:noFill/>
                  </a:ln>
                  <a:effectLst/>
                </a:endParaRPr>
              </a:p>
            </p:txBody>
          </p:sp>
          <p:sp>
            <p:nvSpPr>
              <p:cNvPr id="139" name="Rectangle 46">
                <a:extLst>
                  <a:ext uri="{FF2B5EF4-FFF2-40B4-BE49-F238E27FC236}">
                    <a16:creationId xmlns:a16="http://schemas.microsoft.com/office/drawing/2014/main" id="{FD41EA6D-EE65-AC94-C2FC-7A305F19E2C5}"/>
                  </a:ext>
                </a:extLst>
              </p:cNvPr>
              <p:cNvSpPr>
                <a:spLocks noChangeArrowheads="1"/>
              </p:cNvSpPr>
              <p:nvPr/>
            </p:nvSpPr>
            <p:spPr bwMode="auto">
              <a:xfrm>
                <a:off x="4871"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69.55236</a:t>
                </a:r>
                <a:endParaRPr kumimoji="0" lang="en-US" altLang="en-US" sz="1800" b="0" i="0" u="none" strike="noStrike" cap="none" normalizeH="0" baseline="0">
                  <a:ln>
                    <a:noFill/>
                  </a:ln>
                  <a:effectLst/>
                </a:endParaRPr>
              </a:p>
            </p:txBody>
          </p:sp>
          <p:sp>
            <p:nvSpPr>
              <p:cNvPr id="140" name="Rectangle 47">
                <a:extLst>
                  <a:ext uri="{FF2B5EF4-FFF2-40B4-BE49-F238E27FC236}">
                    <a16:creationId xmlns:a16="http://schemas.microsoft.com/office/drawing/2014/main" id="{488B6683-557E-F348-4C0A-A8DACCCA494C}"/>
                  </a:ext>
                </a:extLst>
              </p:cNvPr>
              <p:cNvSpPr>
                <a:spLocks noChangeArrowheads="1"/>
              </p:cNvSpPr>
              <p:nvPr/>
            </p:nvSpPr>
            <p:spPr bwMode="auto">
              <a:xfrm>
                <a:off x="5270" y="3794"/>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2.56E-22</a:t>
                </a:r>
                <a:endParaRPr kumimoji="0" lang="en-US" altLang="en-US" sz="1800" b="0" i="0" u="none" strike="noStrike" cap="none" normalizeH="0" baseline="0">
                  <a:ln>
                    <a:noFill/>
                  </a:ln>
                  <a:effectLst/>
                </a:endParaRPr>
              </a:p>
            </p:txBody>
          </p:sp>
          <p:sp>
            <p:nvSpPr>
              <p:cNvPr id="141" name="Rectangle 48">
                <a:extLst>
                  <a:ext uri="{FF2B5EF4-FFF2-40B4-BE49-F238E27FC236}">
                    <a16:creationId xmlns:a16="http://schemas.microsoft.com/office/drawing/2014/main" id="{EDBD9241-4DED-3E77-E929-00C9A96B2EAD}"/>
                  </a:ext>
                </a:extLst>
              </p:cNvPr>
              <p:cNvSpPr>
                <a:spLocks noChangeArrowheads="1"/>
              </p:cNvSpPr>
              <p:nvPr/>
            </p:nvSpPr>
            <p:spPr bwMode="auto">
              <a:xfrm>
                <a:off x="5655"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2001.367</a:t>
                </a:r>
                <a:endParaRPr kumimoji="0" lang="en-US" altLang="en-US" sz="1800" b="0" i="0" u="none" strike="noStrike" cap="none" normalizeH="0" baseline="0">
                  <a:ln>
                    <a:noFill/>
                  </a:ln>
                  <a:effectLst/>
                </a:endParaRPr>
              </a:p>
            </p:txBody>
          </p:sp>
          <p:sp>
            <p:nvSpPr>
              <p:cNvPr id="142" name="Rectangle 49">
                <a:extLst>
                  <a:ext uri="{FF2B5EF4-FFF2-40B4-BE49-F238E27FC236}">
                    <a16:creationId xmlns:a16="http://schemas.microsoft.com/office/drawing/2014/main" id="{03F224C4-CC47-BBF7-706C-EADBA6247965}"/>
                  </a:ext>
                </a:extLst>
              </p:cNvPr>
              <p:cNvSpPr>
                <a:spLocks noChangeArrowheads="1"/>
              </p:cNvSpPr>
              <p:nvPr/>
            </p:nvSpPr>
            <p:spPr bwMode="auto">
              <a:xfrm>
                <a:off x="6039"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2126.586</a:t>
                </a:r>
                <a:endParaRPr kumimoji="0" lang="en-US" altLang="en-US" sz="1800" b="0" i="0" u="none" strike="noStrike" cap="none" normalizeH="0" baseline="0">
                  <a:ln>
                    <a:noFill/>
                  </a:ln>
                  <a:effectLst/>
                </a:endParaRPr>
              </a:p>
            </p:txBody>
          </p:sp>
          <p:sp>
            <p:nvSpPr>
              <p:cNvPr id="143" name="Rectangle 50">
                <a:extLst>
                  <a:ext uri="{FF2B5EF4-FFF2-40B4-BE49-F238E27FC236}">
                    <a16:creationId xmlns:a16="http://schemas.microsoft.com/office/drawing/2014/main" id="{C8852F3C-554E-5B39-FD34-A0665408B33D}"/>
                  </a:ext>
                </a:extLst>
              </p:cNvPr>
              <p:cNvSpPr>
                <a:spLocks noChangeArrowheads="1"/>
              </p:cNvSpPr>
              <p:nvPr/>
            </p:nvSpPr>
            <p:spPr bwMode="auto">
              <a:xfrm>
                <a:off x="6423"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2001.367</a:t>
                </a:r>
                <a:endParaRPr kumimoji="0" lang="en-US" altLang="en-US" sz="1800" b="0" i="0" u="none" strike="noStrike" cap="none" normalizeH="0" baseline="0">
                  <a:ln>
                    <a:noFill/>
                  </a:ln>
                  <a:effectLst/>
                </a:endParaRPr>
              </a:p>
            </p:txBody>
          </p:sp>
          <p:sp>
            <p:nvSpPr>
              <p:cNvPr id="144" name="Rectangle 51">
                <a:extLst>
                  <a:ext uri="{FF2B5EF4-FFF2-40B4-BE49-F238E27FC236}">
                    <a16:creationId xmlns:a16="http://schemas.microsoft.com/office/drawing/2014/main" id="{BB4B9D13-7B09-F079-3A65-313017D90500}"/>
                  </a:ext>
                </a:extLst>
              </p:cNvPr>
              <p:cNvSpPr>
                <a:spLocks noChangeArrowheads="1"/>
              </p:cNvSpPr>
              <p:nvPr/>
            </p:nvSpPr>
            <p:spPr bwMode="auto">
              <a:xfrm>
                <a:off x="6808" y="3794"/>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2126.586</a:t>
                </a:r>
                <a:endParaRPr kumimoji="0" lang="en-US" altLang="en-US" sz="1800" b="0" i="0" u="none" strike="noStrike" cap="none" normalizeH="0" baseline="0">
                  <a:ln>
                    <a:noFill/>
                  </a:ln>
                  <a:effectLst/>
                </a:endParaRPr>
              </a:p>
            </p:txBody>
          </p:sp>
          <p:sp>
            <p:nvSpPr>
              <p:cNvPr id="145" name="Rectangle 52">
                <a:extLst>
                  <a:ext uri="{FF2B5EF4-FFF2-40B4-BE49-F238E27FC236}">
                    <a16:creationId xmlns:a16="http://schemas.microsoft.com/office/drawing/2014/main" id="{C2374CEF-0BB9-5A4C-14B3-87DF3D053290}"/>
                  </a:ext>
                </a:extLst>
              </p:cNvPr>
              <p:cNvSpPr>
                <a:spLocks noChangeArrowheads="1"/>
              </p:cNvSpPr>
              <p:nvPr/>
            </p:nvSpPr>
            <p:spPr bwMode="auto">
              <a:xfrm>
                <a:off x="3184" y="3910"/>
                <a:ext cx="73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Worldwide Adjusted</a:t>
                </a:r>
                <a:endParaRPr kumimoji="0" lang="en-US" altLang="en-US" sz="1800" b="0" i="0" u="none" strike="noStrike" cap="none" normalizeH="0" baseline="0">
                  <a:ln>
                    <a:noFill/>
                  </a:ln>
                  <a:effectLst/>
                </a:endParaRPr>
              </a:p>
            </p:txBody>
          </p:sp>
          <p:sp>
            <p:nvSpPr>
              <p:cNvPr id="146" name="Rectangle 53">
                <a:extLst>
                  <a:ext uri="{FF2B5EF4-FFF2-40B4-BE49-F238E27FC236}">
                    <a16:creationId xmlns:a16="http://schemas.microsoft.com/office/drawing/2014/main" id="{3F934283-1271-95A9-C06B-547E9DAA3E4C}"/>
                  </a:ext>
                </a:extLst>
              </p:cNvPr>
              <p:cNvSpPr>
                <a:spLocks noChangeArrowheads="1"/>
              </p:cNvSpPr>
              <p:nvPr/>
            </p:nvSpPr>
            <p:spPr bwMode="auto">
              <a:xfrm>
                <a:off x="4131" y="3910"/>
                <a:ext cx="3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-6.6E-07</a:t>
                </a:r>
                <a:endParaRPr kumimoji="0" lang="en-US" altLang="en-US" sz="1800" b="0" i="0" u="none" strike="noStrike" cap="none" normalizeH="0" baseline="0">
                  <a:ln>
                    <a:noFill/>
                  </a:ln>
                  <a:effectLst/>
                </a:endParaRPr>
              </a:p>
            </p:txBody>
          </p:sp>
          <p:sp>
            <p:nvSpPr>
              <p:cNvPr id="147" name="Rectangle 54">
                <a:extLst>
                  <a:ext uri="{FF2B5EF4-FFF2-40B4-BE49-F238E27FC236}">
                    <a16:creationId xmlns:a16="http://schemas.microsoft.com/office/drawing/2014/main" id="{8FA7DB55-B739-0B0D-B1CE-FACCB99338D8}"/>
                  </a:ext>
                </a:extLst>
              </p:cNvPr>
              <p:cNvSpPr>
                <a:spLocks noChangeArrowheads="1"/>
              </p:cNvSpPr>
              <p:nvPr/>
            </p:nvSpPr>
            <p:spPr bwMode="auto">
              <a:xfrm>
                <a:off x="4544" y="3910"/>
                <a:ext cx="27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1.8E-07</a:t>
                </a:r>
                <a:endParaRPr kumimoji="0" lang="en-US" altLang="en-US" sz="1800" b="0" i="0" u="none" strike="noStrike" cap="none" normalizeH="0" baseline="0">
                  <a:ln>
                    <a:noFill/>
                  </a:ln>
                  <a:effectLst/>
                </a:endParaRPr>
              </a:p>
            </p:txBody>
          </p:sp>
          <p:sp>
            <p:nvSpPr>
              <p:cNvPr id="148" name="Rectangle 55">
                <a:extLst>
                  <a:ext uri="{FF2B5EF4-FFF2-40B4-BE49-F238E27FC236}">
                    <a16:creationId xmlns:a16="http://schemas.microsoft.com/office/drawing/2014/main" id="{40A2E8AE-F812-E077-B62C-C143FA672A82}"/>
                  </a:ext>
                </a:extLst>
              </p:cNvPr>
              <p:cNvSpPr>
                <a:spLocks noChangeArrowheads="1"/>
              </p:cNvSpPr>
              <p:nvPr/>
            </p:nvSpPr>
            <p:spPr bwMode="auto">
              <a:xfrm>
                <a:off x="4886" y="3910"/>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-3.64644</a:t>
                </a:r>
                <a:endParaRPr kumimoji="0" lang="en-US" altLang="en-US" sz="1800" b="0" i="0" u="none" strike="noStrike" cap="none" normalizeH="0" baseline="0">
                  <a:ln>
                    <a:noFill/>
                  </a:ln>
                  <a:effectLst/>
                </a:endParaRPr>
              </a:p>
            </p:txBody>
          </p:sp>
          <p:sp>
            <p:nvSpPr>
              <p:cNvPr id="149" name="Rectangle 56">
                <a:extLst>
                  <a:ext uri="{FF2B5EF4-FFF2-40B4-BE49-F238E27FC236}">
                    <a16:creationId xmlns:a16="http://schemas.microsoft.com/office/drawing/2014/main" id="{56C5250B-029F-34FB-D5CD-0C476A427C7E}"/>
                  </a:ext>
                </a:extLst>
              </p:cNvPr>
              <p:cNvSpPr>
                <a:spLocks noChangeArrowheads="1"/>
              </p:cNvSpPr>
              <p:nvPr/>
            </p:nvSpPr>
            <p:spPr bwMode="auto">
              <a:xfrm>
                <a:off x="5256" y="3910"/>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0.001997</a:t>
                </a:r>
                <a:endParaRPr kumimoji="0" lang="en-US" altLang="en-US" sz="1800" b="0" i="0" u="none" strike="noStrike" cap="none" normalizeH="0" baseline="0">
                  <a:ln>
                    <a:noFill/>
                  </a:ln>
                  <a:effectLst/>
                </a:endParaRPr>
              </a:p>
            </p:txBody>
          </p:sp>
          <p:sp>
            <p:nvSpPr>
              <p:cNvPr id="150" name="Rectangle 57">
                <a:extLst>
                  <a:ext uri="{FF2B5EF4-FFF2-40B4-BE49-F238E27FC236}">
                    <a16:creationId xmlns:a16="http://schemas.microsoft.com/office/drawing/2014/main" id="{3B6D53F7-A781-1CFB-9E9A-D788151596C7}"/>
                  </a:ext>
                </a:extLst>
              </p:cNvPr>
              <p:cNvSpPr>
                <a:spLocks noChangeArrowheads="1"/>
              </p:cNvSpPr>
              <p:nvPr/>
            </p:nvSpPr>
            <p:spPr bwMode="auto">
              <a:xfrm>
                <a:off x="5751" y="3910"/>
                <a:ext cx="2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-1E-06</a:t>
                </a:r>
                <a:endParaRPr kumimoji="0" lang="en-US" altLang="en-US" sz="1800" b="0" i="0" u="none" strike="noStrike" cap="none" normalizeH="0" baseline="0">
                  <a:ln>
                    <a:noFill/>
                  </a:ln>
                  <a:effectLst/>
                </a:endParaRPr>
              </a:p>
            </p:txBody>
          </p:sp>
          <p:sp>
            <p:nvSpPr>
              <p:cNvPr id="151" name="Rectangle 58">
                <a:extLst>
                  <a:ext uri="{FF2B5EF4-FFF2-40B4-BE49-F238E27FC236}">
                    <a16:creationId xmlns:a16="http://schemas.microsoft.com/office/drawing/2014/main" id="{D232565E-801C-A274-9D69-757BDF093955}"/>
                  </a:ext>
                </a:extLst>
              </p:cNvPr>
              <p:cNvSpPr>
                <a:spLocks noChangeArrowheads="1"/>
              </p:cNvSpPr>
              <p:nvPr/>
            </p:nvSpPr>
            <p:spPr bwMode="auto">
              <a:xfrm>
                <a:off x="6068" y="3910"/>
                <a:ext cx="3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-2.8E-07</a:t>
                </a:r>
                <a:endParaRPr kumimoji="0" lang="en-US" altLang="en-US" sz="1800" b="0" i="0" u="none" strike="noStrike" cap="none" normalizeH="0" baseline="0">
                  <a:ln>
                    <a:noFill/>
                  </a:ln>
                  <a:effectLst/>
                </a:endParaRPr>
              </a:p>
            </p:txBody>
          </p:sp>
          <p:sp>
            <p:nvSpPr>
              <p:cNvPr id="152" name="Rectangle 59">
                <a:extLst>
                  <a:ext uri="{FF2B5EF4-FFF2-40B4-BE49-F238E27FC236}">
                    <a16:creationId xmlns:a16="http://schemas.microsoft.com/office/drawing/2014/main" id="{ACE90963-5044-0F26-02A0-0D07F3B067BB}"/>
                  </a:ext>
                </a:extLst>
              </p:cNvPr>
              <p:cNvSpPr>
                <a:spLocks noChangeArrowheads="1"/>
              </p:cNvSpPr>
              <p:nvPr/>
            </p:nvSpPr>
            <p:spPr bwMode="auto">
              <a:xfrm>
                <a:off x="6520" y="3910"/>
                <a:ext cx="2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-1E-06</a:t>
                </a:r>
                <a:endParaRPr kumimoji="0" lang="en-US" altLang="en-US" sz="1800" b="0" i="0" u="none" strike="noStrike" cap="none" normalizeH="0" baseline="0">
                  <a:ln>
                    <a:noFill/>
                  </a:ln>
                  <a:effectLst/>
                </a:endParaRPr>
              </a:p>
            </p:txBody>
          </p:sp>
          <p:sp>
            <p:nvSpPr>
              <p:cNvPr id="153" name="Rectangle 60">
                <a:extLst>
                  <a:ext uri="{FF2B5EF4-FFF2-40B4-BE49-F238E27FC236}">
                    <a16:creationId xmlns:a16="http://schemas.microsoft.com/office/drawing/2014/main" id="{99D3EB62-DDB9-6BC5-B7B6-806B5F1870AF}"/>
                  </a:ext>
                </a:extLst>
              </p:cNvPr>
              <p:cNvSpPr>
                <a:spLocks noChangeArrowheads="1"/>
              </p:cNvSpPr>
              <p:nvPr/>
            </p:nvSpPr>
            <p:spPr bwMode="auto">
              <a:xfrm>
                <a:off x="6837" y="3910"/>
                <a:ext cx="30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-2.8E-07</a:t>
                </a:r>
                <a:endParaRPr kumimoji="0" lang="en-US" altLang="en-US" sz="1800" b="0" i="0" u="none" strike="noStrike" cap="none" normalizeH="0" baseline="0">
                  <a:ln>
                    <a:noFill/>
                  </a:ln>
                  <a:effectLst/>
                </a:endParaRPr>
              </a:p>
            </p:txBody>
          </p:sp>
          <p:sp>
            <p:nvSpPr>
              <p:cNvPr id="154" name="Rectangle 61">
                <a:extLst>
                  <a:ext uri="{FF2B5EF4-FFF2-40B4-BE49-F238E27FC236}">
                    <a16:creationId xmlns:a16="http://schemas.microsoft.com/office/drawing/2014/main" id="{6CE09DC5-D97A-F945-3A71-59355DCFE124}"/>
                  </a:ext>
                </a:extLst>
              </p:cNvPr>
              <p:cNvSpPr>
                <a:spLocks noChangeArrowheads="1"/>
              </p:cNvSpPr>
              <p:nvPr/>
            </p:nvSpPr>
            <p:spPr bwMode="auto">
              <a:xfrm>
                <a:off x="3184" y="4025"/>
                <a:ext cx="6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Domestic Adjusted</a:t>
                </a:r>
                <a:endParaRPr kumimoji="0" lang="en-US" altLang="en-US" sz="1800" b="0" i="0" u="none" strike="noStrike" cap="none" normalizeH="0" baseline="0">
                  <a:ln>
                    <a:noFill/>
                  </a:ln>
                  <a:effectLst/>
                </a:endParaRPr>
              </a:p>
            </p:txBody>
          </p:sp>
          <p:sp>
            <p:nvSpPr>
              <p:cNvPr id="155" name="Rectangle 62">
                <a:extLst>
                  <a:ext uri="{FF2B5EF4-FFF2-40B4-BE49-F238E27FC236}">
                    <a16:creationId xmlns:a16="http://schemas.microsoft.com/office/drawing/2014/main" id="{143F229B-800B-6244-B898-F8E45E1A9058}"/>
                  </a:ext>
                </a:extLst>
              </p:cNvPr>
              <p:cNvSpPr>
                <a:spLocks noChangeArrowheads="1"/>
              </p:cNvSpPr>
              <p:nvPr/>
            </p:nvSpPr>
            <p:spPr bwMode="auto">
              <a:xfrm>
                <a:off x="4117"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3.12E-07</a:t>
                </a:r>
                <a:endParaRPr kumimoji="0" lang="en-US" altLang="en-US" sz="1800" b="0" i="0" u="none" strike="noStrike" cap="none" normalizeH="0" baseline="0">
                  <a:ln>
                    <a:noFill/>
                  </a:ln>
                  <a:effectLst/>
                </a:endParaRPr>
              </a:p>
            </p:txBody>
          </p:sp>
          <p:sp>
            <p:nvSpPr>
              <p:cNvPr id="156" name="Rectangle 63">
                <a:extLst>
                  <a:ext uri="{FF2B5EF4-FFF2-40B4-BE49-F238E27FC236}">
                    <a16:creationId xmlns:a16="http://schemas.microsoft.com/office/drawing/2014/main" id="{26553630-A3D8-DFF9-789A-1077196DBB14}"/>
                  </a:ext>
                </a:extLst>
              </p:cNvPr>
              <p:cNvSpPr>
                <a:spLocks noChangeArrowheads="1"/>
              </p:cNvSpPr>
              <p:nvPr/>
            </p:nvSpPr>
            <p:spPr bwMode="auto">
              <a:xfrm>
                <a:off x="4501"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1.35E-07</a:t>
                </a:r>
                <a:endParaRPr kumimoji="0" lang="en-US" altLang="en-US" sz="1800" b="0" i="0" u="none" strike="noStrike" cap="none" normalizeH="0" baseline="0">
                  <a:ln>
                    <a:noFill/>
                  </a:ln>
                  <a:effectLst/>
                </a:endParaRPr>
              </a:p>
            </p:txBody>
          </p:sp>
          <p:sp>
            <p:nvSpPr>
              <p:cNvPr id="157" name="Rectangle 64">
                <a:extLst>
                  <a:ext uri="{FF2B5EF4-FFF2-40B4-BE49-F238E27FC236}">
                    <a16:creationId xmlns:a16="http://schemas.microsoft.com/office/drawing/2014/main" id="{DED3A996-8FDC-3CCF-CB8E-C13368D82167}"/>
                  </a:ext>
                </a:extLst>
              </p:cNvPr>
              <p:cNvSpPr>
                <a:spLocks noChangeArrowheads="1"/>
              </p:cNvSpPr>
              <p:nvPr/>
            </p:nvSpPr>
            <p:spPr bwMode="auto">
              <a:xfrm>
                <a:off x="4871" y="4025"/>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2.309114</a:t>
                </a:r>
                <a:endParaRPr kumimoji="0" lang="en-US" altLang="en-US" sz="1800" b="0" i="0" u="none" strike="noStrike" cap="none" normalizeH="0" baseline="0">
                  <a:ln>
                    <a:noFill/>
                  </a:ln>
                  <a:effectLst/>
                </a:endParaRPr>
              </a:p>
            </p:txBody>
          </p:sp>
          <p:sp>
            <p:nvSpPr>
              <p:cNvPr id="158" name="Rectangle 65">
                <a:extLst>
                  <a:ext uri="{FF2B5EF4-FFF2-40B4-BE49-F238E27FC236}">
                    <a16:creationId xmlns:a16="http://schemas.microsoft.com/office/drawing/2014/main" id="{ADBCEE66-866F-D147-18A9-6738C1C0E9F6}"/>
                  </a:ext>
                </a:extLst>
              </p:cNvPr>
              <p:cNvSpPr>
                <a:spLocks noChangeArrowheads="1"/>
              </p:cNvSpPr>
              <p:nvPr/>
            </p:nvSpPr>
            <p:spPr bwMode="auto">
              <a:xfrm>
                <a:off x="5256" y="4025"/>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0.033767</a:t>
                </a:r>
                <a:endParaRPr kumimoji="0" lang="en-US" altLang="en-US" sz="1800" b="0" i="0" u="none" strike="noStrike" cap="none" normalizeH="0" baseline="0">
                  <a:ln>
                    <a:noFill/>
                  </a:ln>
                  <a:effectLst/>
                </a:endParaRPr>
              </a:p>
            </p:txBody>
          </p:sp>
          <p:sp>
            <p:nvSpPr>
              <p:cNvPr id="159" name="Rectangle 66">
                <a:extLst>
                  <a:ext uri="{FF2B5EF4-FFF2-40B4-BE49-F238E27FC236}">
                    <a16:creationId xmlns:a16="http://schemas.microsoft.com/office/drawing/2014/main" id="{616E2FCF-B9AE-E61A-5345-8789D62D4EBA}"/>
                  </a:ext>
                </a:extLst>
              </p:cNvPr>
              <p:cNvSpPr>
                <a:spLocks noChangeArrowheads="1"/>
              </p:cNvSpPr>
              <p:nvPr/>
            </p:nvSpPr>
            <p:spPr bwMode="auto">
              <a:xfrm>
                <a:off x="5669"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2.69E-08</a:t>
                </a:r>
                <a:endParaRPr kumimoji="0" lang="en-US" altLang="en-US" sz="1800" b="0" i="0" u="none" strike="noStrike" cap="none" normalizeH="0" baseline="0">
                  <a:ln>
                    <a:noFill/>
                  </a:ln>
                  <a:effectLst/>
                </a:endParaRPr>
              </a:p>
            </p:txBody>
          </p:sp>
          <p:sp>
            <p:nvSpPr>
              <p:cNvPr id="160" name="Rectangle 67">
                <a:extLst>
                  <a:ext uri="{FF2B5EF4-FFF2-40B4-BE49-F238E27FC236}">
                    <a16:creationId xmlns:a16="http://schemas.microsoft.com/office/drawing/2014/main" id="{79923325-AC29-5A4E-62EC-FD8E13CD3590}"/>
                  </a:ext>
                </a:extLst>
              </p:cNvPr>
              <p:cNvSpPr>
                <a:spLocks noChangeArrowheads="1"/>
              </p:cNvSpPr>
              <p:nvPr/>
            </p:nvSpPr>
            <p:spPr bwMode="auto">
              <a:xfrm>
                <a:off x="6053"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5.96E-07</a:t>
                </a:r>
                <a:endParaRPr kumimoji="0" lang="en-US" altLang="en-US" sz="1800" b="0" i="0" u="none" strike="noStrike" cap="none" normalizeH="0" baseline="0">
                  <a:ln>
                    <a:noFill/>
                  </a:ln>
                  <a:effectLst/>
                </a:endParaRPr>
              </a:p>
            </p:txBody>
          </p:sp>
          <p:sp>
            <p:nvSpPr>
              <p:cNvPr id="161" name="Rectangle 68">
                <a:extLst>
                  <a:ext uri="{FF2B5EF4-FFF2-40B4-BE49-F238E27FC236}">
                    <a16:creationId xmlns:a16="http://schemas.microsoft.com/office/drawing/2014/main" id="{C1B130B0-3D7C-EF9E-4039-AB3BF576681F}"/>
                  </a:ext>
                </a:extLst>
              </p:cNvPr>
              <p:cNvSpPr>
                <a:spLocks noChangeArrowheads="1"/>
              </p:cNvSpPr>
              <p:nvPr/>
            </p:nvSpPr>
            <p:spPr bwMode="auto">
              <a:xfrm>
                <a:off x="6438"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2.69E-08</a:t>
                </a:r>
                <a:endParaRPr kumimoji="0" lang="en-US" altLang="en-US" sz="1800" b="0" i="0" u="none" strike="noStrike" cap="none" normalizeH="0" baseline="0">
                  <a:ln>
                    <a:noFill/>
                  </a:ln>
                  <a:effectLst/>
                </a:endParaRPr>
              </a:p>
            </p:txBody>
          </p:sp>
          <p:sp>
            <p:nvSpPr>
              <p:cNvPr id="162" name="Rectangle 69">
                <a:extLst>
                  <a:ext uri="{FF2B5EF4-FFF2-40B4-BE49-F238E27FC236}">
                    <a16:creationId xmlns:a16="http://schemas.microsoft.com/office/drawing/2014/main" id="{C930D81B-05DD-6D17-B010-268EEB15D184}"/>
                  </a:ext>
                </a:extLst>
              </p:cNvPr>
              <p:cNvSpPr>
                <a:spLocks noChangeArrowheads="1"/>
              </p:cNvSpPr>
              <p:nvPr/>
            </p:nvSpPr>
            <p:spPr bwMode="auto">
              <a:xfrm>
                <a:off x="6822" y="4025"/>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5.96E-07</a:t>
                </a:r>
                <a:endParaRPr kumimoji="0" lang="en-US" altLang="en-US" sz="1800" b="0" i="0" u="none" strike="noStrike" cap="none" normalizeH="0" baseline="0">
                  <a:ln>
                    <a:noFill/>
                  </a:ln>
                  <a:effectLst/>
                </a:endParaRPr>
              </a:p>
            </p:txBody>
          </p:sp>
          <p:sp>
            <p:nvSpPr>
              <p:cNvPr id="163" name="Rectangle 70">
                <a:extLst>
                  <a:ext uri="{FF2B5EF4-FFF2-40B4-BE49-F238E27FC236}">
                    <a16:creationId xmlns:a16="http://schemas.microsoft.com/office/drawing/2014/main" id="{7034DD8E-A3C6-C330-105D-D73E5A0ACC40}"/>
                  </a:ext>
                </a:extLst>
              </p:cNvPr>
              <p:cNvSpPr>
                <a:spLocks noChangeArrowheads="1"/>
              </p:cNvSpPr>
              <p:nvPr/>
            </p:nvSpPr>
            <p:spPr bwMode="auto">
              <a:xfrm>
                <a:off x="3184" y="4141"/>
                <a:ext cx="7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Domestic Percentage</a:t>
                </a:r>
                <a:endParaRPr kumimoji="0" lang="en-US" altLang="en-US" sz="1800" b="0" i="0" u="none" strike="noStrike" cap="none" normalizeH="0" baseline="0">
                  <a:ln>
                    <a:noFill/>
                  </a:ln>
                  <a:effectLst/>
                </a:endParaRPr>
              </a:p>
            </p:txBody>
          </p:sp>
          <p:sp>
            <p:nvSpPr>
              <p:cNvPr id="164" name="Rectangle 71">
                <a:extLst>
                  <a:ext uri="{FF2B5EF4-FFF2-40B4-BE49-F238E27FC236}">
                    <a16:creationId xmlns:a16="http://schemas.microsoft.com/office/drawing/2014/main" id="{11C5B69C-8D10-A4C0-A8DE-674A93684BF9}"/>
                  </a:ext>
                </a:extLst>
              </p:cNvPr>
              <p:cNvSpPr>
                <a:spLocks noChangeArrowheads="1"/>
              </p:cNvSpPr>
              <p:nvPr/>
            </p:nvSpPr>
            <p:spPr bwMode="auto">
              <a:xfrm>
                <a:off x="4160" y="4141"/>
                <a:ext cx="2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-55.409</a:t>
                </a:r>
                <a:endParaRPr kumimoji="0" lang="en-US" altLang="en-US" sz="1800" b="0" i="0" u="none" strike="noStrike" cap="none" normalizeH="0" baseline="0">
                  <a:ln>
                    <a:noFill/>
                  </a:ln>
                  <a:effectLst/>
                </a:endParaRPr>
              </a:p>
            </p:txBody>
          </p:sp>
          <p:sp>
            <p:nvSpPr>
              <p:cNvPr id="165" name="Rectangle 72">
                <a:extLst>
                  <a:ext uri="{FF2B5EF4-FFF2-40B4-BE49-F238E27FC236}">
                    <a16:creationId xmlns:a16="http://schemas.microsoft.com/office/drawing/2014/main" id="{517F4653-F79E-4CDB-36E4-E77F2FBC1D55}"/>
                  </a:ext>
                </a:extLst>
              </p:cNvPr>
              <p:cNvSpPr>
                <a:spLocks noChangeArrowheads="1"/>
              </p:cNvSpPr>
              <p:nvPr/>
            </p:nvSpPr>
            <p:spPr bwMode="auto">
              <a:xfrm>
                <a:off x="4487" y="4141"/>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27.97879</a:t>
                </a:r>
                <a:endParaRPr kumimoji="0" lang="en-US" altLang="en-US" sz="1800" b="0" i="0" u="none" strike="noStrike" cap="none" normalizeH="0" baseline="0">
                  <a:ln>
                    <a:noFill/>
                  </a:ln>
                  <a:effectLst/>
                </a:endParaRPr>
              </a:p>
            </p:txBody>
          </p:sp>
          <p:sp>
            <p:nvSpPr>
              <p:cNvPr id="166" name="Rectangle 73">
                <a:extLst>
                  <a:ext uri="{FF2B5EF4-FFF2-40B4-BE49-F238E27FC236}">
                    <a16:creationId xmlns:a16="http://schemas.microsoft.com/office/drawing/2014/main" id="{D4975775-D88D-C492-FB1D-F757484ED12F}"/>
                  </a:ext>
                </a:extLst>
              </p:cNvPr>
              <p:cNvSpPr>
                <a:spLocks noChangeArrowheads="1"/>
              </p:cNvSpPr>
              <p:nvPr/>
            </p:nvSpPr>
            <p:spPr bwMode="auto">
              <a:xfrm>
                <a:off x="4886" y="4141"/>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-1.98039</a:t>
                </a:r>
                <a:endParaRPr kumimoji="0" lang="en-US" altLang="en-US" sz="1800" b="0" i="0" u="none" strike="noStrike" cap="none" normalizeH="0" baseline="0">
                  <a:ln>
                    <a:noFill/>
                  </a:ln>
                  <a:effectLst/>
                </a:endParaRPr>
              </a:p>
            </p:txBody>
          </p:sp>
          <p:sp>
            <p:nvSpPr>
              <p:cNvPr id="167" name="Rectangle 74">
                <a:extLst>
                  <a:ext uri="{FF2B5EF4-FFF2-40B4-BE49-F238E27FC236}">
                    <a16:creationId xmlns:a16="http://schemas.microsoft.com/office/drawing/2014/main" id="{A7D4335D-1716-DEF0-0008-144AB5A3A159}"/>
                  </a:ext>
                </a:extLst>
              </p:cNvPr>
              <p:cNvSpPr>
                <a:spLocks noChangeArrowheads="1"/>
              </p:cNvSpPr>
              <p:nvPr/>
            </p:nvSpPr>
            <p:spPr bwMode="auto">
              <a:xfrm>
                <a:off x="5256" y="4141"/>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0.064079</a:t>
                </a:r>
                <a:endParaRPr kumimoji="0" lang="en-US" altLang="en-US" sz="1800" b="0" i="0" u="none" strike="noStrike" cap="none" normalizeH="0" baseline="0">
                  <a:ln>
                    <a:noFill/>
                  </a:ln>
                  <a:effectLst/>
                </a:endParaRPr>
              </a:p>
            </p:txBody>
          </p:sp>
          <p:sp>
            <p:nvSpPr>
              <p:cNvPr id="168" name="Rectangle 75">
                <a:extLst>
                  <a:ext uri="{FF2B5EF4-FFF2-40B4-BE49-F238E27FC236}">
                    <a16:creationId xmlns:a16="http://schemas.microsoft.com/office/drawing/2014/main" id="{FC091C72-3B12-3496-12FE-0684443D03EF}"/>
                  </a:ext>
                </a:extLst>
              </p:cNvPr>
              <p:cNvSpPr>
                <a:spLocks noChangeArrowheads="1"/>
              </p:cNvSpPr>
              <p:nvPr/>
            </p:nvSpPr>
            <p:spPr bwMode="auto">
              <a:xfrm>
                <a:off x="5669" y="4141"/>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-114.439</a:t>
                </a:r>
                <a:endParaRPr kumimoji="0" lang="en-US" altLang="en-US" sz="1800" b="0" i="0" u="none" strike="noStrike" cap="none" normalizeH="0" baseline="0">
                  <a:ln>
                    <a:noFill/>
                  </a:ln>
                  <a:effectLst/>
                </a:endParaRPr>
              </a:p>
            </p:txBody>
          </p:sp>
          <p:sp>
            <p:nvSpPr>
              <p:cNvPr id="169" name="Rectangle 76">
                <a:extLst>
                  <a:ext uri="{FF2B5EF4-FFF2-40B4-BE49-F238E27FC236}">
                    <a16:creationId xmlns:a16="http://schemas.microsoft.com/office/drawing/2014/main" id="{085D7109-A167-A6AC-CF3C-FF8EBC5B2BB4}"/>
                  </a:ext>
                </a:extLst>
              </p:cNvPr>
              <p:cNvSpPr>
                <a:spLocks noChangeArrowheads="1"/>
              </p:cNvSpPr>
              <p:nvPr/>
            </p:nvSpPr>
            <p:spPr bwMode="auto">
              <a:xfrm>
                <a:off x="6039" y="4141"/>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3.621051</a:t>
                </a:r>
                <a:endParaRPr kumimoji="0" lang="en-US" altLang="en-US" sz="1800" b="0" i="0" u="none" strike="noStrike" cap="none" normalizeH="0" baseline="0">
                  <a:ln>
                    <a:noFill/>
                  </a:ln>
                  <a:effectLst/>
                </a:endParaRPr>
              </a:p>
            </p:txBody>
          </p:sp>
          <p:sp>
            <p:nvSpPr>
              <p:cNvPr id="170" name="Rectangle 77">
                <a:extLst>
                  <a:ext uri="{FF2B5EF4-FFF2-40B4-BE49-F238E27FC236}">
                    <a16:creationId xmlns:a16="http://schemas.microsoft.com/office/drawing/2014/main" id="{7ED09B20-A040-E659-A884-46B0557CE1F5}"/>
                  </a:ext>
                </a:extLst>
              </p:cNvPr>
              <p:cNvSpPr>
                <a:spLocks noChangeArrowheads="1"/>
              </p:cNvSpPr>
              <p:nvPr/>
            </p:nvSpPr>
            <p:spPr bwMode="auto">
              <a:xfrm>
                <a:off x="6438" y="4141"/>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-114.439</a:t>
                </a:r>
                <a:endParaRPr kumimoji="0" lang="en-US" altLang="en-US" sz="1800" b="0" i="0" u="none" strike="noStrike" cap="none" normalizeH="0" baseline="0">
                  <a:ln>
                    <a:noFill/>
                  </a:ln>
                  <a:effectLst/>
                </a:endParaRPr>
              </a:p>
            </p:txBody>
          </p:sp>
          <p:sp>
            <p:nvSpPr>
              <p:cNvPr id="171" name="Rectangle 78">
                <a:extLst>
                  <a:ext uri="{FF2B5EF4-FFF2-40B4-BE49-F238E27FC236}">
                    <a16:creationId xmlns:a16="http://schemas.microsoft.com/office/drawing/2014/main" id="{1DAFC537-2848-E531-8F4E-8A0C3F36B831}"/>
                  </a:ext>
                </a:extLst>
              </p:cNvPr>
              <p:cNvSpPr>
                <a:spLocks noChangeArrowheads="1"/>
              </p:cNvSpPr>
              <p:nvPr/>
            </p:nvSpPr>
            <p:spPr bwMode="auto">
              <a:xfrm>
                <a:off x="6808" y="4141"/>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3.621051</a:t>
                </a:r>
                <a:endParaRPr kumimoji="0" lang="en-US" altLang="en-US" sz="1800" b="0" i="0" u="none" strike="noStrike" cap="none" normalizeH="0" baseline="0">
                  <a:ln>
                    <a:noFill/>
                  </a:ln>
                  <a:effectLst/>
                </a:endParaRPr>
              </a:p>
            </p:txBody>
          </p:sp>
          <p:sp>
            <p:nvSpPr>
              <p:cNvPr id="172" name="Rectangle 79">
                <a:extLst>
                  <a:ext uri="{FF2B5EF4-FFF2-40B4-BE49-F238E27FC236}">
                    <a16:creationId xmlns:a16="http://schemas.microsoft.com/office/drawing/2014/main" id="{A8A38C06-D1E6-AEC4-1488-40E30960B7B2}"/>
                  </a:ext>
                </a:extLst>
              </p:cNvPr>
              <p:cNvSpPr>
                <a:spLocks noChangeArrowheads="1"/>
              </p:cNvSpPr>
              <p:nvPr/>
            </p:nvSpPr>
            <p:spPr bwMode="auto">
              <a:xfrm>
                <a:off x="3184" y="4256"/>
                <a:ext cx="8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International Adjusted</a:t>
                </a:r>
                <a:endParaRPr kumimoji="0" lang="en-US" altLang="en-US" sz="1800" b="0" i="0" u="none" strike="noStrike" cap="none" normalizeH="0" baseline="0">
                  <a:ln>
                    <a:noFill/>
                  </a:ln>
                  <a:effectLst/>
                </a:endParaRPr>
              </a:p>
            </p:txBody>
          </p:sp>
          <p:sp>
            <p:nvSpPr>
              <p:cNvPr id="173" name="Rectangle 80">
                <a:extLst>
                  <a:ext uri="{FF2B5EF4-FFF2-40B4-BE49-F238E27FC236}">
                    <a16:creationId xmlns:a16="http://schemas.microsoft.com/office/drawing/2014/main" id="{FABE5EFE-C6BE-7E73-5B78-DE538DB28BD6}"/>
                  </a:ext>
                </a:extLst>
              </p:cNvPr>
              <p:cNvSpPr>
                <a:spLocks noChangeArrowheads="1"/>
              </p:cNvSpPr>
              <p:nvPr/>
            </p:nvSpPr>
            <p:spPr bwMode="auto">
              <a:xfrm>
                <a:off x="4117"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7.53E-07</a:t>
                </a:r>
                <a:endParaRPr kumimoji="0" lang="en-US" altLang="en-US" sz="1800" b="0" i="0" u="none" strike="noStrike" cap="none" normalizeH="0" baseline="0">
                  <a:ln>
                    <a:noFill/>
                  </a:ln>
                  <a:effectLst/>
                </a:endParaRPr>
              </a:p>
            </p:txBody>
          </p:sp>
          <p:sp>
            <p:nvSpPr>
              <p:cNvPr id="174" name="Rectangle 81">
                <a:extLst>
                  <a:ext uri="{FF2B5EF4-FFF2-40B4-BE49-F238E27FC236}">
                    <a16:creationId xmlns:a16="http://schemas.microsoft.com/office/drawing/2014/main" id="{6F77C2EB-7749-275D-79D7-A7679CAA2718}"/>
                  </a:ext>
                </a:extLst>
              </p:cNvPr>
              <p:cNvSpPr>
                <a:spLocks noChangeArrowheads="1"/>
              </p:cNvSpPr>
              <p:nvPr/>
            </p:nvSpPr>
            <p:spPr bwMode="auto">
              <a:xfrm>
                <a:off x="4501"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1.88E-07</a:t>
                </a:r>
                <a:endParaRPr kumimoji="0" lang="en-US" altLang="en-US" sz="1800" b="0" i="0" u="none" strike="noStrike" cap="none" normalizeH="0" baseline="0">
                  <a:ln>
                    <a:noFill/>
                  </a:ln>
                  <a:effectLst/>
                </a:endParaRPr>
              </a:p>
            </p:txBody>
          </p:sp>
          <p:sp>
            <p:nvSpPr>
              <p:cNvPr id="175" name="Rectangle 82">
                <a:extLst>
                  <a:ext uri="{FF2B5EF4-FFF2-40B4-BE49-F238E27FC236}">
                    <a16:creationId xmlns:a16="http://schemas.microsoft.com/office/drawing/2014/main" id="{5C744863-5494-BD9E-445E-E2F33F9F4214}"/>
                  </a:ext>
                </a:extLst>
              </p:cNvPr>
              <p:cNvSpPr>
                <a:spLocks noChangeArrowheads="1"/>
              </p:cNvSpPr>
              <p:nvPr/>
            </p:nvSpPr>
            <p:spPr bwMode="auto">
              <a:xfrm>
                <a:off x="4871" y="4256"/>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4.006004</a:t>
                </a:r>
                <a:endParaRPr kumimoji="0" lang="en-US" altLang="en-US" sz="1800" b="0" i="0" u="none" strike="noStrike" cap="none" normalizeH="0" baseline="0">
                  <a:ln>
                    <a:noFill/>
                  </a:ln>
                  <a:effectLst/>
                </a:endParaRPr>
              </a:p>
            </p:txBody>
          </p:sp>
          <p:sp>
            <p:nvSpPr>
              <p:cNvPr id="176" name="Rectangle 83">
                <a:extLst>
                  <a:ext uri="{FF2B5EF4-FFF2-40B4-BE49-F238E27FC236}">
                    <a16:creationId xmlns:a16="http://schemas.microsoft.com/office/drawing/2014/main" id="{EA7197C8-22BE-15CD-D737-61224236392C}"/>
                  </a:ext>
                </a:extLst>
              </p:cNvPr>
              <p:cNvSpPr>
                <a:spLocks noChangeArrowheads="1"/>
              </p:cNvSpPr>
              <p:nvPr/>
            </p:nvSpPr>
            <p:spPr bwMode="auto">
              <a:xfrm>
                <a:off x="5256" y="4256"/>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0.000915</a:t>
                </a:r>
                <a:endParaRPr kumimoji="0" lang="en-US" altLang="en-US" sz="1800" b="0" i="0" u="none" strike="noStrike" cap="none" normalizeH="0" baseline="0">
                  <a:ln>
                    <a:noFill/>
                  </a:ln>
                  <a:effectLst/>
                </a:endParaRPr>
              </a:p>
            </p:txBody>
          </p:sp>
          <p:sp>
            <p:nvSpPr>
              <p:cNvPr id="177" name="Rectangle 84">
                <a:extLst>
                  <a:ext uri="{FF2B5EF4-FFF2-40B4-BE49-F238E27FC236}">
                    <a16:creationId xmlns:a16="http://schemas.microsoft.com/office/drawing/2014/main" id="{070FE278-24DF-FECB-C5CB-463376029320}"/>
                  </a:ext>
                </a:extLst>
              </p:cNvPr>
              <p:cNvSpPr>
                <a:spLocks noChangeArrowheads="1"/>
              </p:cNvSpPr>
              <p:nvPr/>
            </p:nvSpPr>
            <p:spPr bwMode="auto">
              <a:xfrm>
                <a:off x="5669"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3.56E-07</a:t>
                </a:r>
                <a:endParaRPr kumimoji="0" lang="en-US" altLang="en-US" sz="1800" b="0" i="0" u="none" strike="noStrike" cap="none" normalizeH="0" baseline="0">
                  <a:ln>
                    <a:noFill/>
                  </a:ln>
                  <a:effectLst/>
                </a:endParaRPr>
              </a:p>
            </p:txBody>
          </p:sp>
          <p:sp>
            <p:nvSpPr>
              <p:cNvPr id="178" name="Rectangle 85">
                <a:extLst>
                  <a:ext uri="{FF2B5EF4-FFF2-40B4-BE49-F238E27FC236}">
                    <a16:creationId xmlns:a16="http://schemas.microsoft.com/office/drawing/2014/main" id="{05B27D73-A353-FD97-F146-B992A31C512D}"/>
                  </a:ext>
                </a:extLst>
              </p:cNvPr>
              <p:cNvSpPr>
                <a:spLocks noChangeArrowheads="1"/>
              </p:cNvSpPr>
              <p:nvPr/>
            </p:nvSpPr>
            <p:spPr bwMode="auto">
              <a:xfrm>
                <a:off x="6053"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1.15E-06</a:t>
                </a:r>
                <a:endParaRPr kumimoji="0" lang="en-US" altLang="en-US" sz="1800" b="0" i="0" u="none" strike="noStrike" cap="none" normalizeH="0" baseline="0">
                  <a:ln>
                    <a:noFill/>
                  </a:ln>
                  <a:effectLst/>
                </a:endParaRPr>
              </a:p>
            </p:txBody>
          </p:sp>
          <p:sp>
            <p:nvSpPr>
              <p:cNvPr id="179" name="Rectangle 86">
                <a:extLst>
                  <a:ext uri="{FF2B5EF4-FFF2-40B4-BE49-F238E27FC236}">
                    <a16:creationId xmlns:a16="http://schemas.microsoft.com/office/drawing/2014/main" id="{BC8EF594-1501-5350-B078-069987CE411A}"/>
                  </a:ext>
                </a:extLst>
              </p:cNvPr>
              <p:cNvSpPr>
                <a:spLocks noChangeArrowheads="1"/>
              </p:cNvSpPr>
              <p:nvPr/>
            </p:nvSpPr>
            <p:spPr bwMode="auto">
              <a:xfrm>
                <a:off x="6438"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3.56E-07</a:t>
                </a:r>
                <a:endParaRPr kumimoji="0" lang="en-US" altLang="en-US" sz="1800" b="0" i="0" u="none" strike="noStrike" cap="none" normalizeH="0" baseline="0">
                  <a:ln>
                    <a:noFill/>
                  </a:ln>
                  <a:effectLst/>
                </a:endParaRPr>
              </a:p>
            </p:txBody>
          </p:sp>
          <p:sp>
            <p:nvSpPr>
              <p:cNvPr id="180" name="Rectangle 87">
                <a:extLst>
                  <a:ext uri="{FF2B5EF4-FFF2-40B4-BE49-F238E27FC236}">
                    <a16:creationId xmlns:a16="http://schemas.microsoft.com/office/drawing/2014/main" id="{8EA1E6E0-D7C1-1863-E6B0-C9A515530240}"/>
                  </a:ext>
                </a:extLst>
              </p:cNvPr>
              <p:cNvSpPr>
                <a:spLocks noChangeArrowheads="1"/>
              </p:cNvSpPr>
              <p:nvPr/>
            </p:nvSpPr>
            <p:spPr bwMode="auto">
              <a:xfrm>
                <a:off x="6822" y="4256"/>
                <a:ext cx="32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1.15E-06</a:t>
                </a:r>
                <a:endParaRPr kumimoji="0" lang="en-US" altLang="en-US" sz="1800" b="0" i="0" u="none" strike="noStrike" cap="none" normalizeH="0" baseline="0">
                  <a:ln>
                    <a:noFill/>
                  </a:ln>
                  <a:effectLst/>
                </a:endParaRPr>
              </a:p>
            </p:txBody>
          </p:sp>
          <p:sp>
            <p:nvSpPr>
              <p:cNvPr id="181" name="Rectangle 88">
                <a:extLst>
                  <a:ext uri="{FF2B5EF4-FFF2-40B4-BE49-F238E27FC236}">
                    <a16:creationId xmlns:a16="http://schemas.microsoft.com/office/drawing/2014/main" id="{DE3451E5-54E5-DFF5-80B1-68DF169D69BB}"/>
                  </a:ext>
                </a:extLst>
              </p:cNvPr>
              <p:cNvSpPr>
                <a:spLocks noChangeArrowheads="1"/>
              </p:cNvSpPr>
              <p:nvPr/>
            </p:nvSpPr>
            <p:spPr bwMode="auto">
              <a:xfrm>
                <a:off x="3184" y="4372"/>
                <a:ext cx="89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International Percentage</a:t>
                </a:r>
                <a:endParaRPr kumimoji="0" lang="en-US" altLang="en-US" sz="1800" b="0" i="0" u="none" strike="noStrike" cap="none" normalizeH="0" baseline="0">
                  <a:ln>
                    <a:noFill/>
                  </a:ln>
                  <a:effectLst/>
                </a:endParaRPr>
              </a:p>
            </p:txBody>
          </p:sp>
          <p:sp>
            <p:nvSpPr>
              <p:cNvPr id="182" name="Rectangle 89">
                <a:extLst>
                  <a:ext uri="{FF2B5EF4-FFF2-40B4-BE49-F238E27FC236}">
                    <a16:creationId xmlns:a16="http://schemas.microsoft.com/office/drawing/2014/main" id="{4F0FE01E-5D4D-DE07-0B26-05C407E22071}"/>
                  </a:ext>
                </a:extLst>
              </p:cNvPr>
              <p:cNvSpPr>
                <a:spLocks noChangeArrowheads="1"/>
              </p:cNvSpPr>
              <p:nvPr/>
            </p:nvSpPr>
            <p:spPr bwMode="auto">
              <a:xfrm>
                <a:off x="4117" y="4372"/>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-33.2888</a:t>
                </a:r>
                <a:endParaRPr kumimoji="0" lang="en-US" altLang="en-US" sz="1800" b="0" i="0" u="none" strike="noStrike" cap="none" normalizeH="0" baseline="0">
                  <a:ln>
                    <a:noFill/>
                  </a:ln>
                  <a:effectLst/>
                </a:endParaRPr>
              </a:p>
            </p:txBody>
          </p:sp>
          <p:sp>
            <p:nvSpPr>
              <p:cNvPr id="183" name="Rectangle 90">
                <a:extLst>
                  <a:ext uri="{FF2B5EF4-FFF2-40B4-BE49-F238E27FC236}">
                    <a16:creationId xmlns:a16="http://schemas.microsoft.com/office/drawing/2014/main" id="{7C853935-016C-FCFC-8405-3CC5AA04D3DE}"/>
                  </a:ext>
                </a:extLst>
              </p:cNvPr>
              <p:cNvSpPr>
                <a:spLocks noChangeArrowheads="1"/>
              </p:cNvSpPr>
              <p:nvPr/>
            </p:nvSpPr>
            <p:spPr bwMode="auto">
              <a:xfrm>
                <a:off x="4487" y="4372"/>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24.54033</a:t>
                </a:r>
                <a:endParaRPr kumimoji="0" lang="en-US" altLang="en-US" sz="1800" b="0" i="0" u="none" strike="noStrike" cap="none" normalizeH="0" baseline="0">
                  <a:ln>
                    <a:noFill/>
                  </a:ln>
                  <a:effectLst/>
                </a:endParaRPr>
              </a:p>
            </p:txBody>
          </p:sp>
          <p:sp>
            <p:nvSpPr>
              <p:cNvPr id="184" name="Rectangle 91">
                <a:extLst>
                  <a:ext uri="{FF2B5EF4-FFF2-40B4-BE49-F238E27FC236}">
                    <a16:creationId xmlns:a16="http://schemas.microsoft.com/office/drawing/2014/main" id="{9B7C3546-6CEE-A1D9-CEF9-D6CF03615A6D}"/>
                  </a:ext>
                </a:extLst>
              </p:cNvPr>
              <p:cNvSpPr>
                <a:spLocks noChangeArrowheads="1"/>
              </p:cNvSpPr>
              <p:nvPr/>
            </p:nvSpPr>
            <p:spPr bwMode="auto">
              <a:xfrm>
                <a:off x="4886" y="4372"/>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-1.35649</a:t>
                </a:r>
                <a:endParaRPr kumimoji="0" lang="en-US" altLang="en-US" sz="1800" b="0" i="0" u="none" strike="noStrike" cap="none" normalizeH="0" baseline="0">
                  <a:ln>
                    <a:noFill/>
                  </a:ln>
                  <a:effectLst/>
                </a:endParaRPr>
              </a:p>
            </p:txBody>
          </p:sp>
          <p:sp>
            <p:nvSpPr>
              <p:cNvPr id="185" name="Rectangle 92">
                <a:extLst>
                  <a:ext uri="{FF2B5EF4-FFF2-40B4-BE49-F238E27FC236}">
                    <a16:creationId xmlns:a16="http://schemas.microsoft.com/office/drawing/2014/main" id="{90379DF6-851D-5E30-A27E-6226A76F17FF}"/>
                  </a:ext>
                </a:extLst>
              </p:cNvPr>
              <p:cNvSpPr>
                <a:spLocks noChangeArrowheads="1"/>
              </p:cNvSpPr>
              <p:nvPr/>
            </p:nvSpPr>
            <p:spPr bwMode="auto">
              <a:xfrm>
                <a:off x="5256" y="4372"/>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0.192685</a:t>
                </a:r>
                <a:endParaRPr kumimoji="0" lang="en-US" altLang="en-US" sz="1800" b="0" i="0" u="none" strike="noStrike" cap="none" normalizeH="0" baseline="0">
                  <a:ln>
                    <a:noFill/>
                  </a:ln>
                  <a:effectLst/>
                </a:endParaRPr>
              </a:p>
            </p:txBody>
          </p:sp>
          <p:sp>
            <p:nvSpPr>
              <p:cNvPr id="186" name="Rectangle 93">
                <a:extLst>
                  <a:ext uri="{FF2B5EF4-FFF2-40B4-BE49-F238E27FC236}">
                    <a16:creationId xmlns:a16="http://schemas.microsoft.com/office/drawing/2014/main" id="{9056BCD0-408E-9F92-A6BF-A85A65E6504D}"/>
                  </a:ext>
                </a:extLst>
              </p:cNvPr>
              <p:cNvSpPr>
                <a:spLocks noChangeArrowheads="1"/>
              </p:cNvSpPr>
              <p:nvPr/>
            </p:nvSpPr>
            <p:spPr bwMode="auto">
              <a:xfrm>
                <a:off x="5669" y="4372"/>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-85.0644</a:t>
                </a:r>
                <a:endParaRPr kumimoji="0" lang="en-US" altLang="en-US" sz="1800" b="0" i="0" u="none" strike="noStrike" cap="none" normalizeH="0" baseline="0">
                  <a:ln>
                    <a:noFill/>
                  </a:ln>
                  <a:effectLst/>
                </a:endParaRPr>
              </a:p>
            </p:txBody>
          </p:sp>
          <p:sp>
            <p:nvSpPr>
              <p:cNvPr id="187" name="Rectangle 94">
                <a:extLst>
                  <a:ext uri="{FF2B5EF4-FFF2-40B4-BE49-F238E27FC236}">
                    <a16:creationId xmlns:a16="http://schemas.microsoft.com/office/drawing/2014/main" id="{70E02C08-4F09-49DB-8322-BFAC6BFE5E8C}"/>
                  </a:ext>
                </a:extLst>
              </p:cNvPr>
              <p:cNvSpPr>
                <a:spLocks noChangeArrowheads="1"/>
              </p:cNvSpPr>
              <p:nvPr/>
            </p:nvSpPr>
            <p:spPr bwMode="auto">
              <a:xfrm>
                <a:off x="6039" y="4372"/>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18.48678</a:t>
                </a:r>
                <a:endParaRPr kumimoji="0" lang="en-US" altLang="en-US" sz="1800" b="0" i="0" u="none" strike="noStrike" cap="none" normalizeH="0" baseline="0">
                  <a:ln>
                    <a:noFill/>
                  </a:ln>
                  <a:effectLst/>
                </a:endParaRPr>
              </a:p>
            </p:txBody>
          </p:sp>
          <p:sp>
            <p:nvSpPr>
              <p:cNvPr id="188" name="Rectangle 95">
                <a:extLst>
                  <a:ext uri="{FF2B5EF4-FFF2-40B4-BE49-F238E27FC236}">
                    <a16:creationId xmlns:a16="http://schemas.microsoft.com/office/drawing/2014/main" id="{436FE633-4653-2166-D875-F7CFD3858A99}"/>
                  </a:ext>
                </a:extLst>
              </p:cNvPr>
              <p:cNvSpPr>
                <a:spLocks noChangeArrowheads="1"/>
              </p:cNvSpPr>
              <p:nvPr/>
            </p:nvSpPr>
            <p:spPr bwMode="auto">
              <a:xfrm>
                <a:off x="6438" y="4372"/>
                <a:ext cx="32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-85.0644</a:t>
                </a:r>
                <a:endParaRPr kumimoji="0" lang="en-US" altLang="en-US" sz="1800" b="0" i="0" u="none" strike="noStrike" cap="none" normalizeH="0" baseline="0">
                  <a:ln>
                    <a:noFill/>
                  </a:ln>
                  <a:effectLst/>
                </a:endParaRPr>
              </a:p>
            </p:txBody>
          </p:sp>
          <p:sp>
            <p:nvSpPr>
              <p:cNvPr id="189" name="Rectangle 96">
                <a:extLst>
                  <a:ext uri="{FF2B5EF4-FFF2-40B4-BE49-F238E27FC236}">
                    <a16:creationId xmlns:a16="http://schemas.microsoft.com/office/drawing/2014/main" id="{094F022C-7BA2-D854-8CA8-66BD11149900}"/>
                  </a:ext>
                </a:extLst>
              </p:cNvPr>
              <p:cNvSpPr>
                <a:spLocks noChangeArrowheads="1"/>
              </p:cNvSpPr>
              <p:nvPr/>
            </p:nvSpPr>
            <p:spPr bwMode="auto">
              <a:xfrm>
                <a:off x="6808" y="4372"/>
                <a:ext cx="34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effectLst/>
                    <a:latin typeface="Calibri" panose="020F0502020204030204" pitchFamily="34" charset="0"/>
                  </a:rPr>
                  <a:t>18.48678</a:t>
                </a:r>
                <a:endParaRPr kumimoji="0" lang="en-US" altLang="en-US" sz="1800" b="0" i="0" u="none" strike="noStrike" cap="none" normalizeH="0" baseline="0">
                  <a:ln>
                    <a:noFill/>
                  </a:ln>
                  <a:effectLst/>
                </a:endParaRPr>
              </a:p>
            </p:txBody>
          </p:sp>
          <p:sp>
            <p:nvSpPr>
              <p:cNvPr id="190" name="Line 97">
                <a:extLst>
                  <a:ext uri="{FF2B5EF4-FFF2-40B4-BE49-F238E27FC236}">
                    <a16:creationId xmlns:a16="http://schemas.microsoft.com/office/drawing/2014/main" id="{4EEF13B6-DA74-4F53-7118-4CD5A235CF18}"/>
                  </a:ext>
                </a:extLst>
              </p:cNvPr>
              <p:cNvSpPr>
                <a:spLocks noChangeShapeType="1"/>
              </p:cNvSpPr>
              <p:nvPr/>
            </p:nvSpPr>
            <p:spPr bwMode="auto">
              <a:xfrm>
                <a:off x="3165" y="1914"/>
                <a:ext cx="0" cy="23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Rectangle 98">
                <a:extLst>
                  <a:ext uri="{FF2B5EF4-FFF2-40B4-BE49-F238E27FC236}">
                    <a16:creationId xmlns:a16="http://schemas.microsoft.com/office/drawing/2014/main" id="{CBF115C7-3073-5E2D-7E7A-3738E7EC8701}"/>
                  </a:ext>
                </a:extLst>
              </p:cNvPr>
              <p:cNvSpPr>
                <a:spLocks noChangeArrowheads="1"/>
              </p:cNvSpPr>
              <p:nvPr/>
            </p:nvSpPr>
            <p:spPr bwMode="auto">
              <a:xfrm>
                <a:off x="3165" y="1914"/>
                <a:ext cx="5" cy="23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99">
                <a:extLst>
                  <a:ext uri="{FF2B5EF4-FFF2-40B4-BE49-F238E27FC236}">
                    <a16:creationId xmlns:a16="http://schemas.microsoft.com/office/drawing/2014/main" id="{AFDC545B-6A40-2CE1-C73F-82F1E196983C}"/>
                  </a:ext>
                </a:extLst>
              </p:cNvPr>
              <p:cNvSpPr>
                <a:spLocks noChangeArrowheads="1"/>
              </p:cNvSpPr>
              <p:nvPr/>
            </p:nvSpPr>
            <p:spPr bwMode="auto">
              <a:xfrm>
                <a:off x="3165" y="2145"/>
                <a:ext cx="128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100">
                <a:extLst>
                  <a:ext uri="{FF2B5EF4-FFF2-40B4-BE49-F238E27FC236}">
                    <a16:creationId xmlns:a16="http://schemas.microsoft.com/office/drawing/2014/main" id="{7E4E6418-A3DF-0CBC-6A71-757183301BD5}"/>
                  </a:ext>
                </a:extLst>
              </p:cNvPr>
              <p:cNvSpPr>
                <a:spLocks noChangeShapeType="1"/>
              </p:cNvSpPr>
              <p:nvPr/>
            </p:nvSpPr>
            <p:spPr bwMode="auto">
              <a:xfrm>
                <a:off x="4443" y="1914"/>
                <a:ext cx="0" cy="23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01">
                <a:extLst>
                  <a:ext uri="{FF2B5EF4-FFF2-40B4-BE49-F238E27FC236}">
                    <a16:creationId xmlns:a16="http://schemas.microsoft.com/office/drawing/2014/main" id="{3B0F3C29-E785-A505-1466-D1379C642DEF}"/>
                  </a:ext>
                </a:extLst>
              </p:cNvPr>
              <p:cNvSpPr>
                <a:spLocks noChangeArrowheads="1"/>
              </p:cNvSpPr>
              <p:nvPr/>
            </p:nvSpPr>
            <p:spPr bwMode="auto">
              <a:xfrm>
                <a:off x="4443" y="1914"/>
                <a:ext cx="5" cy="23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Line 102">
                <a:extLst>
                  <a:ext uri="{FF2B5EF4-FFF2-40B4-BE49-F238E27FC236}">
                    <a16:creationId xmlns:a16="http://schemas.microsoft.com/office/drawing/2014/main" id="{3AA9567F-6AA5-266D-7737-DD2A9D3865A7}"/>
                  </a:ext>
                </a:extLst>
              </p:cNvPr>
              <p:cNvSpPr>
                <a:spLocks noChangeShapeType="1"/>
              </p:cNvSpPr>
              <p:nvPr/>
            </p:nvSpPr>
            <p:spPr bwMode="auto">
              <a:xfrm>
                <a:off x="3165" y="21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03">
                <a:extLst>
                  <a:ext uri="{FF2B5EF4-FFF2-40B4-BE49-F238E27FC236}">
                    <a16:creationId xmlns:a16="http://schemas.microsoft.com/office/drawing/2014/main" id="{8DA46846-805A-1FC1-1B5E-5071DD443D86}"/>
                  </a:ext>
                </a:extLst>
              </p:cNvPr>
              <p:cNvSpPr>
                <a:spLocks noChangeArrowheads="1"/>
              </p:cNvSpPr>
              <p:nvPr/>
            </p:nvSpPr>
            <p:spPr bwMode="auto">
              <a:xfrm>
                <a:off x="3165" y="21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Line 104">
                <a:extLst>
                  <a:ext uri="{FF2B5EF4-FFF2-40B4-BE49-F238E27FC236}">
                    <a16:creationId xmlns:a16="http://schemas.microsoft.com/office/drawing/2014/main" id="{BFB1BC71-8820-4CA9-1F94-0D33E835813E}"/>
                  </a:ext>
                </a:extLst>
              </p:cNvPr>
              <p:cNvSpPr>
                <a:spLocks noChangeShapeType="1"/>
              </p:cNvSpPr>
              <p:nvPr/>
            </p:nvSpPr>
            <p:spPr bwMode="auto">
              <a:xfrm>
                <a:off x="4059" y="1914"/>
                <a:ext cx="0" cy="23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05">
                <a:extLst>
                  <a:ext uri="{FF2B5EF4-FFF2-40B4-BE49-F238E27FC236}">
                    <a16:creationId xmlns:a16="http://schemas.microsoft.com/office/drawing/2014/main" id="{4E0E4259-9463-7F83-B8D2-762024AB74A9}"/>
                  </a:ext>
                </a:extLst>
              </p:cNvPr>
              <p:cNvSpPr>
                <a:spLocks noChangeArrowheads="1"/>
              </p:cNvSpPr>
              <p:nvPr/>
            </p:nvSpPr>
            <p:spPr bwMode="auto">
              <a:xfrm>
                <a:off x="4059" y="1914"/>
                <a:ext cx="5" cy="23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Line 106">
                <a:extLst>
                  <a:ext uri="{FF2B5EF4-FFF2-40B4-BE49-F238E27FC236}">
                    <a16:creationId xmlns:a16="http://schemas.microsoft.com/office/drawing/2014/main" id="{A54A9DBE-8424-9CB3-6DE5-91438B9337C0}"/>
                  </a:ext>
                </a:extLst>
              </p:cNvPr>
              <p:cNvSpPr>
                <a:spLocks noChangeShapeType="1"/>
              </p:cNvSpPr>
              <p:nvPr/>
            </p:nvSpPr>
            <p:spPr bwMode="auto">
              <a:xfrm>
                <a:off x="3165" y="2265"/>
                <a:ext cx="128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07">
                <a:extLst>
                  <a:ext uri="{FF2B5EF4-FFF2-40B4-BE49-F238E27FC236}">
                    <a16:creationId xmlns:a16="http://schemas.microsoft.com/office/drawing/2014/main" id="{108EDC07-EF58-2F17-A0DD-F38A84A02064}"/>
                  </a:ext>
                </a:extLst>
              </p:cNvPr>
              <p:cNvSpPr>
                <a:spLocks noChangeArrowheads="1"/>
              </p:cNvSpPr>
              <p:nvPr/>
            </p:nvSpPr>
            <p:spPr bwMode="auto">
              <a:xfrm>
                <a:off x="3165" y="2265"/>
                <a:ext cx="128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Line 108">
                <a:extLst>
                  <a:ext uri="{FF2B5EF4-FFF2-40B4-BE49-F238E27FC236}">
                    <a16:creationId xmlns:a16="http://schemas.microsoft.com/office/drawing/2014/main" id="{88BE0FA7-7B8F-AF8C-3E95-936529952C21}"/>
                  </a:ext>
                </a:extLst>
              </p:cNvPr>
              <p:cNvSpPr>
                <a:spLocks noChangeShapeType="1"/>
              </p:cNvSpPr>
              <p:nvPr/>
            </p:nvSpPr>
            <p:spPr bwMode="auto">
              <a:xfrm>
                <a:off x="4443" y="21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09">
                <a:extLst>
                  <a:ext uri="{FF2B5EF4-FFF2-40B4-BE49-F238E27FC236}">
                    <a16:creationId xmlns:a16="http://schemas.microsoft.com/office/drawing/2014/main" id="{F205602C-9889-42C1-F929-A791E3EFE633}"/>
                  </a:ext>
                </a:extLst>
              </p:cNvPr>
              <p:cNvSpPr>
                <a:spLocks noChangeArrowheads="1"/>
              </p:cNvSpPr>
              <p:nvPr/>
            </p:nvSpPr>
            <p:spPr bwMode="auto">
              <a:xfrm>
                <a:off x="4443" y="21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Line 110">
                <a:extLst>
                  <a:ext uri="{FF2B5EF4-FFF2-40B4-BE49-F238E27FC236}">
                    <a16:creationId xmlns:a16="http://schemas.microsoft.com/office/drawing/2014/main" id="{8EED26CD-E2EF-90E5-EC69-30FF615661A8}"/>
                  </a:ext>
                </a:extLst>
              </p:cNvPr>
              <p:cNvSpPr>
                <a:spLocks noChangeShapeType="1"/>
              </p:cNvSpPr>
              <p:nvPr/>
            </p:nvSpPr>
            <p:spPr bwMode="auto">
              <a:xfrm>
                <a:off x="3165" y="2270"/>
                <a:ext cx="0" cy="572"/>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11">
                <a:extLst>
                  <a:ext uri="{FF2B5EF4-FFF2-40B4-BE49-F238E27FC236}">
                    <a16:creationId xmlns:a16="http://schemas.microsoft.com/office/drawing/2014/main" id="{BF7E0292-7460-1FA0-F797-87A0822D6C67}"/>
                  </a:ext>
                </a:extLst>
              </p:cNvPr>
              <p:cNvSpPr>
                <a:spLocks noChangeArrowheads="1"/>
              </p:cNvSpPr>
              <p:nvPr/>
            </p:nvSpPr>
            <p:spPr bwMode="auto">
              <a:xfrm>
                <a:off x="3165" y="2270"/>
                <a:ext cx="5" cy="57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Line 112">
                <a:extLst>
                  <a:ext uri="{FF2B5EF4-FFF2-40B4-BE49-F238E27FC236}">
                    <a16:creationId xmlns:a16="http://schemas.microsoft.com/office/drawing/2014/main" id="{ED7A9D0E-9658-0BF4-FDDE-FEE2D4E7CFFF}"/>
                  </a:ext>
                </a:extLst>
              </p:cNvPr>
              <p:cNvSpPr>
                <a:spLocks noChangeShapeType="1"/>
              </p:cNvSpPr>
              <p:nvPr/>
            </p:nvSpPr>
            <p:spPr bwMode="auto">
              <a:xfrm>
                <a:off x="4059" y="2270"/>
                <a:ext cx="0" cy="572"/>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13">
                <a:extLst>
                  <a:ext uri="{FF2B5EF4-FFF2-40B4-BE49-F238E27FC236}">
                    <a16:creationId xmlns:a16="http://schemas.microsoft.com/office/drawing/2014/main" id="{1B520AC4-21A3-232E-7612-CD204284AA16}"/>
                  </a:ext>
                </a:extLst>
              </p:cNvPr>
              <p:cNvSpPr>
                <a:spLocks noChangeArrowheads="1"/>
              </p:cNvSpPr>
              <p:nvPr/>
            </p:nvSpPr>
            <p:spPr bwMode="auto">
              <a:xfrm>
                <a:off x="4059" y="2270"/>
                <a:ext cx="5" cy="57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114">
                <a:extLst>
                  <a:ext uri="{FF2B5EF4-FFF2-40B4-BE49-F238E27FC236}">
                    <a16:creationId xmlns:a16="http://schemas.microsoft.com/office/drawing/2014/main" id="{91380057-DC38-A2A1-EAF9-C9A070227B85}"/>
                  </a:ext>
                </a:extLst>
              </p:cNvPr>
              <p:cNvSpPr>
                <a:spLocks noChangeArrowheads="1"/>
              </p:cNvSpPr>
              <p:nvPr/>
            </p:nvSpPr>
            <p:spPr bwMode="auto">
              <a:xfrm>
                <a:off x="3165" y="2842"/>
                <a:ext cx="1283"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Line 115">
                <a:extLst>
                  <a:ext uri="{FF2B5EF4-FFF2-40B4-BE49-F238E27FC236}">
                    <a16:creationId xmlns:a16="http://schemas.microsoft.com/office/drawing/2014/main" id="{67DCE6C1-63DE-AAF8-A5C4-3138D90E20F4}"/>
                  </a:ext>
                </a:extLst>
              </p:cNvPr>
              <p:cNvSpPr>
                <a:spLocks noChangeShapeType="1"/>
              </p:cNvSpPr>
              <p:nvPr/>
            </p:nvSpPr>
            <p:spPr bwMode="auto">
              <a:xfrm>
                <a:off x="4443" y="2270"/>
                <a:ext cx="0" cy="572"/>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Rectangle 116">
                <a:extLst>
                  <a:ext uri="{FF2B5EF4-FFF2-40B4-BE49-F238E27FC236}">
                    <a16:creationId xmlns:a16="http://schemas.microsoft.com/office/drawing/2014/main" id="{A15D972F-6685-415E-2547-A2DD0EE46BCB}"/>
                  </a:ext>
                </a:extLst>
              </p:cNvPr>
              <p:cNvSpPr>
                <a:spLocks noChangeArrowheads="1"/>
              </p:cNvSpPr>
              <p:nvPr/>
            </p:nvSpPr>
            <p:spPr bwMode="auto">
              <a:xfrm>
                <a:off x="4443" y="2270"/>
                <a:ext cx="5" cy="572"/>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Line 117">
                <a:extLst>
                  <a:ext uri="{FF2B5EF4-FFF2-40B4-BE49-F238E27FC236}">
                    <a16:creationId xmlns:a16="http://schemas.microsoft.com/office/drawing/2014/main" id="{E26056DB-2DEE-9C44-D6F7-CAB38551F7B0}"/>
                  </a:ext>
                </a:extLst>
              </p:cNvPr>
              <p:cNvSpPr>
                <a:spLocks noChangeShapeType="1"/>
              </p:cNvSpPr>
              <p:nvPr/>
            </p:nvSpPr>
            <p:spPr bwMode="auto">
              <a:xfrm>
                <a:off x="3165" y="2852"/>
                <a:ext cx="0" cy="226"/>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18">
                <a:extLst>
                  <a:ext uri="{FF2B5EF4-FFF2-40B4-BE49-F238E27FC236}">
                    <a16:creationId xmlns:a16="http://schemas.microsoft.com/office/drawing/2014/main" id="{0250D90F-4463-732D-1D60-967028BE3140}"/>
                  </a:ext>
                </a:extLst>
              </p:cNvPr>
              <p:cNvSpPr>
                <a:spLocks noChangeArrowheads="1"/>
              </p:cNvSpPr>
              <p:nvPr/>
            </p:nvSpPr>
            <p:spPr bwMode="auto">
              <a:xfrm>
                <a:off x="3165" y="2852"/>
                <a:ext cx="5" cy="22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Line 119">
                <a:extLst>
                  <a:ext uri="{FF2B5EF4-FFF2-40B4-BE49-F238E27FC236}">
                    <a16:creationId xmlns:a16="http://schemas.microsoft.com/office/drawing/2014/main" id="{26EE8CBC-2927-E421-FCFE-36ABC5BE87AD}"/>
                  </a:ext>
                </a:extLst>
              </p:cNvPr>
              <p:cNvSpPr>
                <a:spLocks noChangeShapeType="1"/>
              </p:cNvSpPr>
              <p:nvPr/>
            </p:nvSpPr>
            <p:spPr bwMode="auto">
              <a:xfrm>
                <a:off x="4059" y="2852"/>
                <a:ext cx="0" cy="226"/>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20">
                <a:extLst>
                  <a:ext uri="{FF2B5EF4-FFF2-40B4-BE49-F238E27FC236}">
                    <a16:creationId xmlns:a16="http://schemas.microsoft.com/office/drawing/2014/main" id="{0FB1B911-116C-EBB8-5F81-83117004FA55}"/>
                  </a:ext>
                </a:extLst>
              </p:cNvPr>
              <p:cNvSpPr>
                <a:spLocks noChangeArrowheads="1"/>
              </p:cNvSpPr>
              <p:nvPr/>
            </p:nvSpPr>
            <p:spPr bwMode="auto">
              <a:xfrm>
                <a:off x="4059" y="2852"/>
                <a:ext cx="5" cy="22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Line 121">
                <a:extLst>
                  <a:ext uri="{FF2B5EF4-FFF2-40B4-BE49-F238E27FC236}">
                    <a16:creationId xmlns:a16="http://schemas.microsoft.com/office/drawing/2014/main" id="{FC28D6D1-9739-E0EA-B340-BD0D978B16D8}"/>
                  </a:ext>
                </a:extLst>
              </p:cNvPr>
              <p:cNvSpPr>
                <a:spLocks noChangeShapeType="1"/>
              </p:cNvSpPr>
              <p:nvPr/>
            </p:nvSpPr>
            <p:spPr bwMode="auto">
              <a:xfrm>
                <a:off x="4443" y="2852"/>
                <a:ext cx="0" cy="226"/>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22">
                <a:extLst>
                  <a:ext uri="{FF2B5EF4-FFF2-40B4-BE49-F238E27FC236}">
                    <a16:creationId xmlns:a16="http://schemas.microsoft.com/office/drawing/2014/main" id="{697B1B68-E131-37E8-D0E2-D5456C1105B5}"/>
                  </a:ext>
                </a:extLst>
              </p:cNvPr>
              <p:cNvSpPr>
                <a:spLocks noChangeArrowheads="1"/>
              </p:cNvSpPr>
              <p:nvPr/>
            </p:nvSpPr>
            <p:spPr bwMode="auto">
              <a:xfrm>
                <a:off x="4443" y="2852"/>
                <a:ext cx="5" cy="226"/>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Line 123">
                <a:extLst>
                  <a:ext uri="{FF2B5EF4-FFF2-40B4-BE49-F238E27FC236}">
                    <a16:creationId xmlns:a16="http://schemas.microsoft.com/office/drawing/2014/main" id="{0ED8F514-DFB6-2BFB-A817-7CFB4125A652}"/>
                  </a:ext>
                </a:extLst>
              </p:cNvPr>
              <p:cNvSpPr>
                <a:spLocks noChangeShapeType="1"/>
              </p:cNvSpPr>
              <p:nvPr/>
            </p:nvSpPr>
            <p:spPr bwMode="auto">
              <a:xfrm>
                <a:off x="4828" y="1914"/>
                <a:ext cx="0" cy="1164"/>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24">
                <a:extLst>
                  <a:ext uri="{FF2B5EF4-FFF2-40B4-BE49-F238E27FC236}">
                    <a16:creationId xmlns:a16="http://schemas.microsoft.com/office/drawing/2014/main" id="{89BF5695-8E93-BFD3-6289-A1348A37AE12}"/>
                  </a:ext>
                </a:extLst>
              </p:cNvPr>
              <p:cNvSpPr>
                <a:spLocks noChangeArrowheads="1"/>
              </p:cNvSpPr>
              <p:nvPr/>
            </p:nvSpPr>
            <p:spPr bwMode="auto">
              <a:xfrm>
                <a:off x="4828" y="1914"/>
                <a:ext cx="5" cy="116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Line 125">
                <a:extLst>
                  <a:ext uri="{FF2B5EF4-FFF2-40B4-BE49-F238E27FC236}">
                    <a16:creationId xmlns:a16="http://schemas.microsoft.com/office/drawing/2014/main" id="{DD790A33-05F2-90E8-8EDC-D2E1FD5EB542}"/>
                  </a:ext>
                </a:extLst>
              </p:cNvPr>
              <p:cNvSpPr>
                <a:spLocks noChangeShapeType="1"/>
              </p:cNvSpPr>
              <p:nvPr/>
            </p:nvSpPr>
            <p:spPr bwMode="auto">
              <a:xfrm>
                <a:off x="5212" y="1914"/>
                <a:ext cx="0" cy="1164"/>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26">
                <a:extLst>
                  <a:ext uri="{FF2B5EF4-FFF2-40B4-BE49-F238E27FC236}">
                    <a16:creationId xmlns:a16="http://schemas.microsoft.com/office/drawing/2014/main" id="{D28C8066-E011-2AAE-5425-1912FFE77B02}"/>
                  </a:ext>
                </a:extLst>
              </p:cNvPr>
              <p:cNvSpPr>
                <a:spLocks noChangeArrowheads="1"/>
              </p:cNvSpPr>
              <p:nvPr/>
            </p:nvSpPr>
            <p:spPr bwMode="auto">
              <a:xfrm>
                <a:off x="5212" y="1914"/>
                <a:ext cx="5" cy="116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Line 127">
                <a:extLst>
                  <a:ext uri="{FF2B5EF4-FFF2-40B4-BE49-F238E27FC236}">
                    <a16:creationId xmlns:a16="http://schemas.microsoft.com/office/drawing/2014/main" id="{02CC193F-51D9-7BFC-4F2D-0617BAE7D9E6}"/>
                  </a:ext>
                </a:extLst>
              </p:cNvPr>
              <p:cNvSpPr>
                <a:spLocks noChangeShapeType="1"/>
              </p:cNvSpPr>
              <p:nvPr/>
            </p:nvSpPr>
            <p:spPr bwMode="auto">
              <a:xfrm>
                <a:off x="5597" y="1914"/>
                <a:ext cx="0" cy="1164"/>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28">
                <a:extLst>
                  <a:ext uri="{FF2B5EF4-FFF2-40B4-BE49-F238E27FC236}">
                    <a16:creationId xmlns:a16="http://schemas.microsoft.com/office/drawing/2014/main" id="{FDA99C4F-FABF-2057-396A-0266B050E3DC}"/>
                  </a:ext>
                </a:extLst>
              </p:cNvPr>
              <p:cNvSpPr>
                <a:spLocks noChangeArrowheads="1"/>
              </p:cNvSpPr>
              <p:nvPr/>
            </p:nvSpPr>
            <p:spPr bwMode="auto">
              <a:xfrm>
                <a:off x="5597" y="1914"/>
                <a:ext cx="5" cy="116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129">
                <a:extLst>
                  <a:ext uri="{FF2B5EF4-FFF2-40B4-BE49-F238E27FC236}">
                    <a16:creationId xmlns:a16="http://schemas.microsoft.com/office/drawing/2014/main" id="{731AE61F-AFE8-142D-117B-3EA3DA9BBCB4}"/>
                  </a:ext>
                </a:extLst>
              </p:cNvPr>
              <p:cNvSpPr>
                <a:spLocks noChangeArrowheads="1"/>
              </p:cNvSpPr>
              <p:nvPr/>
            </p:nvSpPr>
            <p:spPr bwMode="auto">
              <a:xfrm>
                <a:off x="3165" y="3078"/>
                <a:ext cx="283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Line 130">
                <a:extLst>
                  <a:ext uri="{FF2B5EF4-FFF2-40B4-BE49-F238E27FC236}">
                    <a16:creationId xmlns:a16="http://schemas.microsoft.com/office/drawing/2014/main" id="{F9EDC7B9-9477-231C-12C3-BB2FE6F03B45}"/>
                  </a:ext>
                </a:extLst>
              </p:cNvPr>
              <p:cNvSpPr>
                <a:spLocks noChangeShapeType="1"/>
              </p:cNvSpPr>
              <p:nvPr/>
            </p:nvSpPr>
            <p:spPr bwMode="auto">
              <a:xfrm>
                <a:off x="3165"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Rectangle 131">
                <a:extLst>
                  <a:ext uri="{FF2B5EF4-FFF2-40B4-BE49-F238E27FC236}">
                    <a16:creationId xmlns:a16="http://schemas.microsoft.com/office/drawing/2014/main" id="{7363CD3E-88DB-379E-9A5D-AA238953A689}"/>
                  </a:ext>
                </a:extLst>
              </p:cNvPr>
              <p:cNvSpPr>
                <a:spLocks noChangeArrowheads="1"/>
              </p:cNvSpPr>
              <p:nvPr/>
            </p:nvSpPr>
            <p:spPr bwMode="auto">
              <a:xfrm>
                <a:off x="3165"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Line 132">
                <a:extLst>
                  <a:ext uri="{FF2B5EF4-FFF2-40B4-BE49-F238E27FC236}">
                    <a16:creationId xmlns:a16="http://schemas.microsoft.com/office/drawing/2014/main" id="{60E65EE4-F6FE-7D1E-B4BC-662A83107D05}"/>
                  </a:ext>
                </a:extLst>
              </p:cNvPr>
              <p:cNvSpPr>
                <a:spLocks noChangeShapeType="1"/>
              </p:cNvSpPr>
              <p:nvPr/>
            </p:nvSpPr>
            <p:spPr bwMode="auto">
              <a:xfrm>
                <a:off x="4059"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Rectangle 133">
                <a:extLst>
                  <a:ext uri="{FF2B5EF4-FFF2-40B4-BE49-F238E27FC236}">
                    <a16:creationId xmlns:a16="http://schemas.microsoft.com/office/drawing/2014/main" id="{32172118-6B3F-C789-FFD5-A9B01C190329}"/>
                  </a:ext>
                </a:extLst>
              </p:cNvPr>
              <p:cNvSpPr>
                <a:spLocks noChangeArrowheads="1"/>
              </p:cNvSpPr>
              <p:nvPr/>
            </p:nvSpPr>
            <p:spPr bwMode="auto">
              <a:xfrm>
                <a:off x="4059"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Line 134">
                <a:extLst>
                  <a:ext uri="{FF2B5EF4-FFF2-40B4-BE49-F238E27FC236}">
                    <a16:creationId xmlns:a16="http://schemas.microsoft.com/office/drawing/2014/main" id="{C1DE7D41-C9B8-CC00-931F-E5F7E9311E9C}"/>
                  </a:ext>
                </a:extLst>
              </p:cNvPr>
              <p:cNvSpPr>
                <a:spLocks noChangeShapeType="1"/>
              </p:cNvSpPr>
              <p:nvPr/>
            </p:nvSpPr>
            <p:spPr bwMode="auto">
              <a:xfrm>
                <a:off x="4443"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Rectangle 135">
                <a:extLst>
                  <a:ext uri="{FF2B5EF4-FFF2-40B4-BE49-F238E27FC236}">
                    <a16:creationId xmlns:a16="http://schemas.microsoft.com/office/drawing/2014/main" id="{B4CA7F93-82C1-00F8-72D3-FEDF57F6C96E}"/>
                  </a:ext>
                </a:extLst>
              </p:cNvPr>
              <p:cNvSpPr>
                <a:spLocks noChangeArrowheads="1"/>
              </p:cNvSpPr>
              <p:nvPr/>
            </p:nvSpPr>
            <p:spPr bwMode="auto">
              <a:xfrm>
                <a:off x="4443"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Line 136">
                <a:extLst>
                  <a:ext uri="{FF2B5EF4-FFF2-40B4-BE49-F238E27FC236}">
                    <a16:creationId xmlns:a16="http://schemas.microsoft.com/office/drawing/2014/main" id="{43427E44-E8F1-F51B-C041-77AF914606C5}"/>
                  </a:ext>
                </a:extLst>
              </p:cNvPr>
              <p:cNvSpPr>
                <a:spLocks noChangeShapeType="1"/>
              </p:cNvSpPr>
              <p:nvPr/>
            </p:nvSpPr>
            <p:spPr bwMode="auto">
              <a:xfrm>
                <a:off x="4828"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Rectangle 137">
                <a:extLst>
                  <a:ext uri="{FF2B5EF4-FFF2-40B4-BE49-F238E27FC236}">
                    <a16:creationId xmlns:a16="http://schemas.microsoft.com/office/drawing/2014/main" id="{0D61C023-1EBB-0D58-F985-78970164658D}"/>
                  </a:ext>
                </a:extLst>
              </p:cNvPr>
              <p:cNvSpPr>
                <a:spLocks noChangeArrowheads="1"/>
              </p:cNvSpPr>
              <p:nvPr/>
            </p:nvSpPr>
            <p:spPr bwMode="auto">
              <a:xfrm>
                <a:off x="4828"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Line 138">
                <a:extLst>
                  <a:ext uri="{FF2B5EF4-FFF2-40B4-BE49-F238E27FC236}">
                    <a16:creationId xmlns:a16="http://schemas.microsoft.com/office/drawing/2014/main" id="{EBE05053-22CB-94CB-2B9D-7D26FD926CBC}"/>
                  </a:ext>
                </a:extLst>
              </p:cNvPr>
              <p:cNvSpPr>
                <a:spLocks noChangeShapeType="1"/>
              </p:cNvSpPr>
              <p:nvPr/>
            </p:nvSpPr>
            <p:spPr bwMode="auto">
              <a:xfrm>
                <a:off x="5212"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Rectangle 139">
                <a:extLst>
                  <a:ext uri="{FF2B5EF4-FFF2-40B4-BE49-F238E27FC236}">
                    <a16:creationId xmlns:a16="http://schemas.microsoft.com/office/drawing/2014/main" id="{54DF8E21-B794-7410-E291-9C06119E4487}"/>
                  </a:ext>
                </a:extLst>
              </p:cNvPr>
              <p:cNvSpPr>
                <a:spLocks noChangeArrowheads="1"/>
              </p:cNvSpPr>
              <p:nvPr/>
            </p:nvSpPr>
            <p:spPr bwMode="auto">
              <a:xfrm>
                <a:off x="5212"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Line 140">
                <a:extLst>
                  <a:ext uri="{FF2B5EF4-FFF2-40B4-BE49-F238E27FC236}">
                    <a16:creationId xmlns:a16="http://schemas.microsoft.com/office/drawing/2014/main" id="{E672C915-0D86-235B-C372-410F47688273}"/>
                  </a:ext>
                </a:extLst>
              </p:cNvPr>
              <p:cNvSpPr>
                <a:spLocks noChangeShapeType="1"/>
              </p:cNvSpPr>
              <p:nvPr/>
            </p:nvSpPr>
            <p:spPr bwMode="auto">
              <a:xfrm>
                <a:off x="5597" y="3087"/>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1">
                <a:extLst>
                  <a:ext uri="{FF2B5EF4-FFF2-40B4-BE49-F238E27FC236}">
                    <a16:creationId xmlns:a16="http://schemas.microsoft.com/office/drawing/2014/main" id="{2C76AF36-5CC2-BC83-392C-4E398315167B}"/>
                  </a:ext>
                </a:extLst>
              </p:cNvPr>
              <p:cNvSpPr>
                <a:spLocks noChangeArrowheads="1"/>
              </p:cNvSpPr>
              <p:nvPr/>
            </p:nvSpPr>
            <p:spPr bwMode="auto">
              <a:xfrm>
                <a:off x="5597" y="3087"/>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Line 142">
                <a:extLst>
                  <a:ext uri="{FF2B5EF4-FFF2-40B4-BE49-F238E27FC236}">
                    <a16:creationId xmlns:a16="http://schemas.microsoft.com/office/drawing/2014/main" id="{7BA318ED-71C4-9745-2DB8-D18A90B8EA85}"/>
                  </a:ext>
                </a:extLst>
              </p:cNvPr>
              <p:cNvSpPr>
                <a:spLocks noChangeShapeType="1"/>
              </p:cNvSpPr>
              <p:nvPr/>
            </p:nvSpPr>
            <p:spPr bwMode="auto">
              <a:xfrm>
                <a:off x="3165" y="3198"/>
                <a:ext cx="28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43">
                <a:extLst>
                  <a:ext uri="{FF2B5EF4-FFF2-40B4-BE49-F238E27FC236}">
                    <a16:creationId xmlns:a16="http://schemas.microsoft.com/office/drawing/2014/main" id="{BE02D3C3-5FB3-E736-A590-2076CEC4622B}"/>
                  </a:ext>
                </a:extLst>
              </p:cNvPr>
              <p:cNvSpPr>
                <a:spLocks noChangeArrowheads="1"/>
              </p:cNvSpPr>
              <p:nvPr/>
            </p:nvSpPr>
            <p:spPr bwMode="auto">
              <a:xfrm>
                <a:off x="3165" y="3198"/>
                <a:ext cx="283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Line 144">
                <a:extLst>
                  <a:ext uri="{FF2B5EF4-FFF2-40B4-BE49-F238E27FC236}">
                    <a16:creationId xmlns:a16="http://schemas.microsoft.com/office/drawing/2014/main" id="{270EEC3B-1067-4153-A93D-616E9014AEF5}"/>
                  </a:ext>
                </a:extLst>
              </p:cNvPr>
              <p:cNvSpPr>
                <a:spLocks noChangeShapeType="1"/>
              </p:cNvSpPr>
              <p:nvPr/>
            </p:nvSpPr>
            <p:spPr bwMode="auto">
              <a:xfrm>
                <a:off x="5996" y="1914"/>
                <a:ext cx="0" cy="1164"/>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45">
                <a:extLst>
                  <a:ext uri="{FF2B5EF4-FFF2-40B4-BE49-F238E27FC236}">
                    <a16:creationId xmlns:a16="http://schemas.microsoft.com/office/drawing/2014/main" id="{D7A759DB-D18F-1952-95B6-FF84B69C8C46}"/>
                  </a:ext>
                </a:extLst>
              </p:cNvPr>
              <p:cNvSpPr>
                <a:spLocks noChangeArrowheads="1"/>
              </p:cNvSpPr>
              <p:nvPr/>
            </p:nvSpPr>
            <p:spPr bwMode="auto">
              <a:xfrm>
                <a:off x="5996" y="1914"/>
                <a:ext cx="5" cy="116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Line 146">
                <a:extLst>
                  <a:ext uri="{FF2B5EF4-FFF2-40B4-BE49-F238E27FC236}">
                    <a16:creationId xmlns:a16="http://schemas.microsoft.com/office/drawing/2014/main" id="{19C5DC8F-6412-70BD-5BCD-B7A029A75150}"/>
                  </a:ext>
                </a:extLst>
              </p:cNvPr>
              <p:cNvSpPr>
                <a:spLocks noChangeShapeType="1"/>
              </p:cNvSpPr>
              <p:nvPr/>
            </p:nvSpPr>
            <p:spPr bwMode="auto">
              <a:xfrm>
                <a:off x="3165"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47">
                <a:extLst>
                  <a:ext uri="{FF2B5EF4-FFF2-40B4-BE49-F238E27FC236}">
                    <a16:creationId xmlns:a16="http://schemas.microsoft.com/office/drawing/2014/main" id="{99C4CBFA-0A50-035F-829A-81E45A331CA2}"/>
                  </a:ext>
                </a:extLst>
              </p:cNvPr>
              <p:cNvSpPr>
                <a:spLocks noChangeArrowheads="1"/>
              </p:cNvSpPr>
              <p:nvPr/>
            </p:nvSpPr>
            <p:spPr bwMode="auto">
              <a:xfrm>
                <a:off x="3165"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Line 148">
                <a:extLst>
                  <a:ext uri="{FF2B5EF4-FFF2-40B4-BE49-F238E27FC236}">
                    <a16:creationId xmlns:a16="http://schemas.microsoft.com/office/drawing/2014/main" id="{2F718C8A-3D09-9ABD-064F-13E42F39B283}"/>
                  </a:ext>
                </a:extLst>
              </p:cNvPr>
              <p:cNvSpPr>
                <a:spLocks noChangeShapeType="1"/>
              </p:cNvSpPr>
              <p:nvPr/>
            </p:nvSpPr>
            <p:spPr bwMode="auto">
              <a:xfrm>
                <a:off x="4059"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49">
                <a:extLst>
                  <a:ext uri="{FF2B5EF4-FFF2-40B4-BE49-F238E27FC236}">
                    <a16:creationId xmlns:a16="http://schemas.microsoft.com/office/drawing/2014/main" id="{5568589A-5AE9-D1A7-47AB-ADC16F17B38D}"/>
                  </a:ext>
                </a:extLst>
              </p:cNvPr>
              <p:cNvSpPr>
                <a:spLocks noChangeArrowheads="1"/>
              </p:cNvSpPr>
              <p:nvPr/>
            </p:nvSpPr>
            <p:spPr bwMode="auto">
              <a:xfrm>
                <a:off x="4059"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Line 150">
                <a:extLst>
                  <a:ext uri="{FF2B5EF4-FFF2-40B4-BE49-F238E27FC236}">
                    <a16:creationId xmlns:a16="http://schemas.microsoft.com/office/drawing/2014/main" id="{0857A9F7-915A-7CB1-B44F-D577340E6A34}"/>
                  </a:ext>
                </a:extLst>
              </p:cNvPr>
              <p:cNvSpPr>
                <a:spLocks noChangeShapeType="1"/>
              </p:cNvSpPr>
              <p:nvPr/>
            </p:nvSpPr>
            <p:spPr bwMode="auto">
              <a:xfrm>
                <a:off x="4443"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Rectangle 151">
                <a:extLst>
                  <a:ext uri="{FF2B5EF4-FFF2-40B4-BE49-F238E27FC236}">
                    <a16:creationId xmlns:a16="http://schemas.microsoft.com/office/drawing/2014/main" id="{B4C26EC8-85FF-2E48-EB5B-C487261FA7D7}"/>
                  </a:ext>
                </a:extLst>
              </p:cNvPr>
              <p:cNvSpPr>
                <a:spLocks noChangeArrowheads="1"/>
              </p:cNvSpPr>
              <p:nvPr/>
            </p:nvSpPr>
            <p:spPr bwMode="auto">
              <a:xfrm>
                <a:off x="4443"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Line 152">
                <a:extLst>
                  <a:ext uri="{FF2B5EF4-FFF2-40B4-BE49-F238E27FC236}">
                    <a16:creationId xmlns:a16="http://schemas.microsoft.com/office/drawing/2014/main" id="{93CEF20F-DFA6-078D-D0E0-8E0B87572617}"/>
                  </a:ext>
                </a:extLst>
              </p:cNvPr>
              <p:cNvSpPr>
                <a:spLocks noChangeShapeType="1"/>
              </p:cNvSpPr>
              <p:nvPr/>
            </p:nvSpPr>
            <p:spPr bwMode="auto">
              <a:xfrm>
                <a:off x="4828"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Rectangle 153">
                <a:extLst>
                  <a:ext uri="{FF2B5EF4-FFF2-40B4-BE49-F238E27FC236}">
                    <a16:creationId xmlns:a16="http://schemas.microsoft.com/office/drawing/2014/main" id="{9144D55F-91F6-972D-B297-5168E1881CBA}"/>
                  </a:ext>
                </a:extLst>
              </p:cNvPr>
              <p:cNvSpPr>
                <a:spLocks noChangeArrowheads="1"/>
              </p:cNvSpPr>
              <p:nvPr/>
            </p:nvSpPr>
            <p:spPr bwMode="auto">
              <a:xfrm>
                <a:off x="4828"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Line 154">
                <a:extLst>
                  <a:ext uri="{FF2B5EF4-FFF2-40B4-BE49-F238E27FC236}">
                    <a16:creationId xmlns:a16="http://schemas.microsoft.com/office/drawing/2014/main" id="{BA7A96CA-13BE-1AE6-5765-12569F442BB2}"/>
                  </a:ext>
                </a:extLst>
              </p:cNvPr>
              <p:cNvSpPr>
                <a:spLocks noChangeShapeType="1"/>
              </p:cNvSpPr>
              <p:nvPr/>
            </p:nvSpPr>
            <p:spPr bwMode="auto">
              <a:xfrm>
                <a:off x="5212"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55">
                <a:extLst>
                  <a:ext uri="{FF2B5EF4-FFF2-40B4-BE49-F238E27FC236}">
                    <a16:creationId xmlns:a16="http://schemas.microsoft.com/office/drawing/2014/main" id="{5F316DBB-5F9E-3F02-2C43-A075A8E7A641}"/>
                  </a:ext>
                </a:extLst>
              </p:cNvPr>
              <p:cNvSpPr>
                <a:spLocks noChangeArrowheads="1"/>
              </p:cNvSpPr>
              <p:nvPr/>
            </p:nvSpPr>
            <p:spPr bwMode="auto">
              <a:xfrm>
                <a:off x="5212"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Line 156">
                <a:extLst>
                  <a:ext uri="{FF2B5EF4-FFF2-40B4-BE49-F238E27FC236}">
                    <a16:creationId xmlns:a16="http://schemas.microsoft.com/office/drawing/2014/main" id="{02E05DD1-877C-7E20-464D-23B033611CC5}"/>
                  </a:ext>
                </a:extLst>
              </p:cNvPr>
              <p:cNvSpPr>
                <a:spLocks noChangeShapeType="1"/>
              </p:cNvSpPr>
              <p:nvPr/>
            </p:nvSpPr>
            <p:spPr bwMode="auto">
              <a:xfrm>
                <a:off x="5597"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57">
                <a:extLst>
                  <a:ext uri="{FF2B5EF4-FFF2-40B4-BE49-F238E27FC236}">
                    <a16:creationId xmlns:a16="http://schemas.microsoft.com/office/drawing/2014/main" id="{DF9C8F90-A26E-A858-B657-29C7C5FF5757}"/>
                  </a:ext>
                </a:extLst>
              </p:cNvPr>
              <p:cNvSpPr>
                <a:spLocks noChangeArrowheads="1"/>
              </p:cNvSpPr>
              <p:nvPr/>
            </p:nvSpPr>
            <p:spPr bwMode="auto">
              <a:xfrm>
                <a:off x="5597"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158">
                <a:extLst>
                  <a:ext uri="{FF2B5EF4-FFF2-40B4-BE49-F238E27FC236}">
                    <a16:creationId xmlns:a16="http://schemas.microsoft.com/office/drawing/2014/main" id="{23606604-7CAD-3664-DFFE-4E12B4A8D61F}"/>
                  </a:ext>
                </a:extLst>
              </p:cNvPr>
              <p:cNvSpPr>
                <a:spLocks noChangeArrowheads="1"/>
              </p:cNvSpPr>
              <p:nvPr/>
            </p:nvSpPr>
            <p:spPr bwMode="auto">
              <a:xfrm>
                <a:off x="3165" y="3544"/>
                <a:ext cx="2836"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Line 159">
                <a:extLst>
                  <a:ext uri="{FF2B5EF4-FFF2-40B4-BE49-F238E27FC236}">
                    <a16:creationId xmlns:a16="http://schemas.microsoft.com/office/drawing/2014/main" id="{2AF6FC8E-5AF8-6694-88EA-17C82BB6FC81}"/>
                  </a:ext>
                </a:extLst>
              </p:cNvPr>
              <p:cNvSpPr>
                <a:spLocks noChangeShapeType="1"/>
              </p:cNvSpPr>
              <p:nvPr/>
            </p:nvSpPr>
            <p:spPr bwMode="auto">
              <a:xfrm>
                <a:off x="5996" y="3203"/>
                <a:ext cx="0" cy="34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Rectangle 160">
                <a:extLst>
                  <a:ext uri="{FF2B5EF4-FFF2-40B4-BE49-F238E27FC236}">
                    <a16:creationId xmlns:a16="http://schemas.microsoft.com/office/drawing/2014/main" id="{FF49DCD3-D592-170C-00AD-5052E6D4D490}"/>
                  </a:ext>
                </a:extLst>
              </p:cNvPr>
              <p:cNvSpPr>
                <a:spLocks noChangeArrowheads="1"/>
              </p:cNvSpPr>
              <p:nvPr/>
            </p:nvSpPr>
            <p:spPr bwMode="auto">
              <a:xfrm>
                <a:off x="5996" y="3203"/>
                <a:ext cx="5" cy="34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Line 161">
                <a:extLst>
                  <a:ext uri="{FF2B5EF4-FFF2-40B4-BE49-F238E27FC236}">
                    <a16:creationId xmlns:a16="http://schemas.microsoft.com/office/drawing/2014/main" id="{B0516A86-68B7-43D8-4AC4-DB41D728F359}"/>
                  </a:ext>
                </a:extLst>
              </p:cNvPr>
              <p:cNvSpPr>
                <a:spLocks noChangeShapeType="1"/>
              </p:cNvSpPr>
              <p:nvPr/>
            </p:nvSpPr>
            <p:spPr bwMode="auto">
              <a:xfrm>
                <a:off x="3165"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Rectangle 162">
                <a:extLst>
                  <a:ext uri="{FF2B5EF4-FFF2-40B4-BE49-F238E27FC236}">
                    <a16:creationId xmlns:a16="http://schemas.microsoft.com/office/drawing/2014/main" id="{08A21F72-DDF9-EF03-9089-F4F3A2704C3C}"/>
                  </a:ext>
                </a:extLst>
              </p:cNvPr>
              <p:cNvSpPr>
                <a:spLocks noChangeArrowheads="1"/>
              </p:cNvSpPr>
              <p:nvPr/>
            </p:nvSpPr>
            <p:spPr bwMode="auto">
              <a:xfrm>
                <a:off x="3165"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Line 163">
                <a:extLst>
                  <a:ext uri="{FF2B5EF4-FFF2-40B4-BE49-F238E27FC236}">
                    <a16:creationId xmlns:a16="http://schemas.microsoft.com/office/drawing/2014/main" id="{31D28B5F-69DF-2DC7-25B7-372A31045353}"/>
                  </a:ext>
                </a:extLst>
              </p:cNvPr>
              <p:cNvSpPr>
                <a:spLocks noChangeShapeType="1"/>
              </p:cNvSpPr>
              <p:nvPr/>
            </p:nvSpPr>
            <p:spPr bwMode="auto">
              <a:xfrm>
                <a:off x="4443"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Rectangle 164">
                <a:extLst>
                  <a:ext uri="{FF2B5EF4-FFF2-40B4-BE49-F238E27FC236}">
                    <a16:creationId xmlns:a16="http://schemas.microsoft.com/office/drawing/2014/main" id="{3758F03A-1B15-C426-0222-B53C610F45C6}"/>
                  </a:ext>
                </a:extLst>
              </p:cNvPr>
              <p:cNvSpPr>
                <a:spLocks noChangeArrowheads="1"/>
              </p:cNvSpPr>
              <p:nvPr/>
            </p:nvSpPr>
            <p:spPr bwMode="auto">
              <a:xfrm>
                <a:off x="4443"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Line 165">
                <a:extLst>
                  <a:ext uri="{FF2B5EF4-FFF2-40B4-BE49-F238E27FC236}">
                    <a16:creationId xmlns:a16="http://schemas.microsoft.com/office/drawing/2014/main" id="{40584A01-A22A-84EF-ECF0-63527155CF61}"/>
                  </a:ext>
                </a:extLst>
              </p:cNvPr>
              <p:cNvSpPr>
                <a:spLocks noChangeShapeType="1"/>
              </p:cNvSpPr>
              <p:nvPr/>
            </p:nvSpPr>
            <p:spPr bwMode="auto">
              <a:xfrm>
                <a:off x="4828"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Rectangle 166">
                <a:extLst>
                  <a:ext uri="{FF2B5EF4-FFF2-40B4-BE49-F238E27FC236}">
                    <a16:creationId xmlns:a16="http://schemas.microsoft.com/office/drawing/2014/main" id="{172895CE-A595-EF55-B5D2-FAC38692C645}"/>
                  </a:ext>
                </a:extLst>
              </p:cNvPr>
              <p:cNvSpPr>
                <a:spLocks noChangeArrowheads="1"/>
              </p:cNvSpPr>
              <p:nvPr/>
            </p:nvSpPr>
            <p:spPr bwMode="auto">
              <a:xfrm>
                <a:off x="4828"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Line 167">
                <a:extLst>
                  <a:ext uri="{FF2B5EF4-FFF2-40B4-BE49-F238E27FC236}">
                    <a16:creationId xmlns:a16="http://schemas.microsoft.com/office/drawing/2014/main" id="{E9AA4213-2FA4-5D21-E4AD-70E95DF498E3}"/>
                  </a:ext>
                </a:extLst>
              </p:cNvPr>
              <p:cNvSpPr>
                <a:spLocks noChangeShapeType="1"/>
              </p:cNvSpPr>
              <p:nvPr/>
            </p:nvSpPr>
            <p:spPr bwMode="auto">
              <a:xfrm>
                <a:off x="5212"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Rectangle 168">
                <a:extLst>
                  <a:ext uri="{FF2B5EF4-FFF2-40B4-BE49-F238E27FC236}">
                    <a16:creationId xmlns:a16="http://schemas.microsoft.com/office/drawing/2014/main" id="{61C1E571-111F-BA36-980D-D56FA3C6BDC2}"/>
                  </a:ext>
                </a:extLst>
              </p:cNvPr>
              <p:cNvSpPr>
                <a:spLocks noChangeArrowheads="1"/>
              </p:cNvSpPr>
              <p:nvPr/>
            </p:nvSpPr>
            <p:spPr bwMode="auto">
              <a:xfrm>
                <a:off x="5212"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Line 169">
                <a:extLst>
                  <a:ext uri="{FF2B5EF4-FFF2-40B4-BE49-F238E27FC236}">
                    <a16:creationId xmlns:a16="http://schemas.microsoft.com/office/drawing/2014/main" id="{BBFEDFEE-193A-EC2D-051A-243F9A55946B}"/>
                  </a:ext>
                </a:extLst>
              </p:cNvPr>
              <p:cNvSpPr>
                <a:spLocks noChangeShapeType="1"/>
              </p:cNvSpPr>
              <p:nvPr/>
            </p:nvSpPr>
            <p:spPr bwMode="auto">
              <a:xfrm>
                <a:off x="5597"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70">
                <a:extLst>
                  <a:ext uri="{FF2B5EF4-FFF2-40B4-BE49-F238E27FC236}">
                    <a16:creationId xmlns:a16="http://schemas.microsoft.com/office/drawing/2014/main" id="{BE84E22D-6781-0656-9296-CC1886125AAA}"/>
                  </a:ext>
                </a:extLst>
              </p:cNvPr>
              <p:cNvSpPr>
                <a:spLocks noChangeArrowheads="1"/>
              </p:cNvSpPr>
              <p:nvPr/>
            </p:nvSpPr>
            <p:spPr bwMode="auto">
              <a:xfrm>
                <a:off x="5597"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Line 171">
                <a:extLst>
                  <a:ext uri="{FF2B5EF4-FFF2-40B4-BE49-F238E27FC236}">
                    <a16:creationId xmlns:a16="http://schemas.microsoft.com/office/drawing/2014/main" id="{8071B2B6-85DA-C485-7596-D8C6E1CCCF5C}"/>
                  </a:ext>
                </a:extLst>
              </p:cNvPr>
              <p:cNvSpPr>
                <a:spLocks noChangeShapeType="1"/>
              </p:cNvSpPr>
              <p:nvPr/>
            </p:nvSpPr>
            <p:spPr bwMode="auto">
              <a:xfrm>
                <a:off x="5996"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Rectangle 172">
                <a:extLst>
                  <a:ext uri="{FF2B5EF4-FFF2-40B4-BE49-F238E27FC236}">
                    <a16:creationId xmlns:a16="http://schemas.microsoft.com/office/drawing/2014/main" id="{2101E0C1-D8CE-37CC-8C4E-AD922D998657}"/>
                  </a:ext>
                </a:extLst>
              </p:cNvPr>
              <p:cNvSpPr>
                <a:spLocks noChangeArrowheads="1"/>
              </p:cNvSpPr>
              <p:nvPr/>
            </p:nvSpPr>
            <p:spPr bwMode="auto">
              <a:xfrm>
                <a:off x="5996"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Line 173">
                <a:extLst>
                  <a:ext uri="{FF2B5EF4-FFF2-40B4-BE49-F238E27FC236}">
                    <a16:creationId xmlns:a16="http://schemas.microsoft.com/office/drawing/2014/main" id="{2DCEFF0E-BBF2-B49B-9200-3209DF5CA90F}"/>
                  </a:ext>
                </a:extLst>
              </p:cNvPr>
              <p:cNvSpPr>
                <a:spLocks noChangeShapeType="1"/>
              </p:cNvSpPr>
              <p:nvPr/>
            </p:nvSpPr>
            <p:spPr bwMode="auto">
              <a:xfrm>
                <a:off x="6380" y="1914"/>
                <a:ext cx="0" cy="175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Rectangle 174">
                <a:extLst>
                  <a:ext uri="{FF2B5EF4-FFF2-40B4-BE49-F238E27FC236}">
                    <a16:creationId xmlns:a16="http://schemas.microsoft.com/office/drawing/2014/main" id="{BFCED024-8DF6-B1EC-B3B1-CE948A129091}"/>
                  </a:ext>
                </a:extLst>
              </p:cNvPr>
              <p:cNvSpPr>
                <a:spLocks noChangeArrowheads="1"/>
              </p:cNvSpPr>
              <p:nvPr/>
            </p:nvSpPr>
            <p:spPr bwMode="auto">
              <a:xfrm>
                <a:off x="6380" y="1914"/>
                <a:ext cx="5" cy="175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Line 175">
                <a:extLst>
                  <a:ext uri="{FF2B5EF4-FFF2-40B4-BE49-F238E27FC236}">
                    <a16:creationId xmlns:a16="http://schemas.microsoft.com/office/drawing/2014/main" id="{550DA856-298C-81D4-F3D9-C44F6528BD96}"/>
                  </a:ext>
                </a:extLst>
              </p:cNvPr>
              <p:cNvSpPr>
                <a:spLocks noChangeShapeType="1"/>
              </p:cNvSpPr>
              <p:nvPr/>
            </p:nvSpPr>
            <p:spPr bwMode="auto">
              <a:xfrm>
                <a:off x="6765" y="1914"/>
                <a:ext cx="0" cy="175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76">
                <a:extLst>
                  <a:ext uri="{FF2B5EF4-FFF2-40B4-BE49-F238E27FC236}">
                    <a16:creationId xmlns:a16="http://schemas.microsoft.com/office/drawing/2014/main" id="{1682EDA5-E5C0-D291-3347-FD2E0195B78D}"/>
                  </a:ext>
                </a:extLst>
              </p:cNvPr>
              <p:cNvSpPr>
                <a:spLocks noChangeArrowheads="1"/>
              </p:cNvSpPr>
              <p:nvPr/>
            </p:nvSpPr>
            <p:spPr bwMode="auto">
              <a:xfrm>
                <a:off x="6765" y="1914"/>
                <a:ext cx="5" cy="175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177">
                <a:extLst>
                  <a:ext uri="{FF2B5EF4-FFF2-40B4-BE49-F238E27FC236}">
                    <a16:creationId xmlns:a16="http://schemas.microsoft.com/office/drawing/2014/main" id="{3AA02348-33E7-ECDB-424F-99E0D7D918B7}"/>
                  </a:ext>
                </a:extLst>
              </p:cNvPr>
              <p:cNvSpPr>
                <a:spLocks noChangeArrowheads="1"/>
              </p:cNvSpPr>
              <p:nvPr/>
            </p:nvSpPr>
            <p:spPr bwMode="auto">
              <a:xfrm>
                <a:off x="3165" y="3665"/>
                <a:ext cx="398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Line 178">
                <a:extLst>
                  <a:ext uri="{FF2B5EF4-FFF2-40B4-BE49-F238E27FC236}">
                    <a16:creationId xmlns:a16="http://schemas.microsoft.com/office/drawing/2014/main" id="{EC550035-0777-A02E-40F1-7B3758752FFE}"/>
                  </a:ext>
                </a:extLst>
              </p:cNvPr>
              <p:cNvSpPr>
                <a:spLocks noChangeShapeType="1"/>
              </p:cNvSpPr>
              <p:nvPr/>
            </p:nvSpPr>
            <p:spPr bwMode="auto">
              <a:xfrm>
                <a:off x="3165"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Rectangle 179">
                <a:extLst>
                  <a:ext uri="{FF2B5EF4-FFF2-40B4-BE49-F238E27FC236}">
                    <a16:creationId xmlns:a16="http://schemas.microsoft.com/office/drawing/2014/main" id="{2D00A9EE-D7A3-1867-809B-62732B5745FF}"/>
                  </a:ext>
                </a:extLst>
              </p:cNvPr>
              <p:cNvSpPr>
                <a:spLocks noChangeArrowheads="1"/>
              </p:cNvSpPr>
              <p:nvPr/>
            </p:nvSpPr>
            <p:spPr bwMode="auto">
              <a:xfrm>
                <a:off x="3165"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Line 180">
                <a:extLst>
                  <a:ext uri="{FF2B5EF4-FFF2-40B4-BE49-F238E27FC236}">
                    <a16:creationId xmlns:a16="http://schemas.microsoft.com/office/drawing/2014/main" id="{6A2A0375-1F27-7840-C24D-164F86836F57}"/>
                  </a:ext>
                </a:extLst>
              </p:cNvPr>
              <p:cNvSpPr>
                <a:spLocks noChangeShapeType="1"/>
              </p:cNvSpPr>
              <p:nvPr/>
            </p:nvSpPr>
            <p:spPr bwMode="auto">
              <a:xfrm>
                <a:off x="4059" y="355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81">
                <a:extLst>
                  <a:ext uri="{FF2B5EF4-FFF2-40B4-BE49-F238E27FC236}">
                    <a16:creationId xmlns:a16="http://schemas.microsoft.com/office/drawing/2014/main" id="{AC7C7A64-BE2C-B115-299E-647D108B10DF}"/>
                  </a:ext>
                </a:extLst>
              </p:cNvPr>
              <p:cNvSpPr>
                <a:spLocks noChangeArrowheads="1"/>
              </p:cNvSpPr>
              <p:nvPr/>
            </p:nvSpPr>
            <p:spPr bwMode="auto">
              <a:xfrm>
                <a:off x="4059" y="355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Line 182">
                <a:extLst>
                  <a:ext uri="{FF2B5EF4-FFF2-40B4-BE49-F238E27FC236}">
                    <a16:creationId xmlns:a16="http://schemas.microsoft.com/office/drawing/2014/main" id="{241F8709-F623-2972-9768-AD54C74CF1FF}"/>
                  </a:ext>
                </a:extLst>
              </p:cNvPr>
              <p:cNvSpPr>
                <a:spLocks noChangeShapeType="1"/>
              </p:cNvSpPr>
              <p:nvPr/>
            </p:nvSpPr>
            <p:spPr bwMode="auto">
              <a:xfrm>
                <a:off x="4443"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Rectangle 183">
                <a:extLst>
                  <a:ext uri="{FF2B5EF4-FFF2-40B4-BE49-F238E27FC236}">
                    <a16:creationId xmlns:a16="http://schemas.microsoft.com/office/drawing/2014/main" id="{52C7D4EC-F61B-47C2-D7A2-FEAA53025F62}"/>
                  </a:ext>
                </a:extLst>
              </p:cNvPr>
              <p:cNvSpPr>
                <a:spLocks noChangeArrowheads="1"/>
              </p:cNvSpPr>
              <p:nvPr/>
            </p:nvSpPr>
            <p:spPr bwMode="auto">
              <a:xfrm>
                <a:off x="4443"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Line 184">
                <a:extLst>
                  <a:ext uri="{FF2B5EF4-FFF2-40B4-BE49-F238E27FC236}">
                    <a16:creationId xmlns:a16="http://schemas.microsoft.com/office/drawing/2014/main" id="{FFE34676-EA56-E93A-3218-964901610D47}"/>
                  </a:ext>
                </a:extLst>
              </p:cNvPr>
              <p:cNvSpPr>
                <a:spLocks noChangeShapeType="1"/>
              </p:cNvSpPr>
              <p:nvPr/>
            </p:nvSpPr>
            <p:spPr bwMode="auto">
              <a:xfrm>
                <a:off x="4828"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85">
                <a:extLst>
                  <a:ext uri="{FF2B5EF4-FFF2-40B4-BE49-F238E27FC236}">
                    <a16:creationId xmlns:a16="http://schemas.microsoft.com/office/drawing/2014/main" id="{C71D3372-6ED2-63C7-22F9-5D90929DC669}"/>
                  </a:ext>
                </a:extLst>
              </p:cNvPr>
              <p:cNvSpPr>
                <a:spLocks noChangeArrowheads="1"/>
              </p:cNvSpPr>
              <p:nvPr/>
            </p:nvSpPr>
            <p:spPr bwMode="auto">
              <a:xfrm>
                <a:off x="4828"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Line 186">
                <a:extLst>
                  <a:ext uri="{FF2B5EF4-FFF2-40B4-BE49-F238E27FC236}">
                    <a16:creationId xmlns:a16="http://schemas.microsoft.com/office/drawing/2014/main" id="{4BFCE8F4-CF0D-8E64-EFA0-25286A1FC5DA}"/>
                  </a:ext>
                </a:extLst>
              </p:cNvPr>
              <p:cNvSpPr>
                <a:spLocks noChangeShapeType="1"/>
              </p:cNvSpPr>
              <p:nvPr/>
            </p:nvSpPr>
            <p:spPr bwMode="auto">
              <a:xfrm>
                <a:off x="5212"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87">
                <a:extLst>
                  <a:ext uri="{FF2B5EF4-FFF2-40B4-BE49-F238E27FC236}">
                    <a16:creationId xmlns:a16="http://schemas.microsoft.com/office/drawing/2014/main" id="{BB5BA1FC-645D-B666-664E-AD256A4A05D2}"/>
                  </a:ext>
                </a:extLst>
              </p:cNvPr>
              <p:cNvSpPr>
                <a:spLocks noChangeArrowheads="1"/>
              </p:cNvSpPr>
              <p:nvPr/>
            </p:nvSpPr>
            <p:spPr bwMode="auto">
              <a:xfrm>
                <a:off x="5212"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Line 188">
                <a:extLst>
                  <a:ext uri="{FF2B5EF4-FFF2-40B4-BE49-F238E27FC236}">
                    <a16:creationId xmlns:a16="http://schemas.microsoft.com/office/drawing/2014/main" id="{3E74C565-0C85-3D4C-38A0-AC3E2CD29DB5}"/>
                  </a:ext>
                </a:extLst>
              </p:cNvPr>
              <p:cNvSpPr>
                <a:spLocks noChangeShapeType="1"/>
              </p:cNvSpPr>
              <p:nvPr/>
            </p:nvSpPr>
            <p:spPr bwMode="auto">
              <a:xfrm>
                <a:off x="5597"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89">
                <a:extLst>
                  <a:ext uri="{FF2B5EF4-FFF2-40B4-BE49-F238E27FC236}">
                    <a16:creationId xmlns:a16="http://schemas.microsoft.com/office/drawing/2014/main" id="{151393A3-1CFF-B703-D8EF-A9A98E05110F}"/>
                  </a:ext>
                </a:extLst>
              </p:cNvPr>
              <p:cNvSpPr>
                <a:spLocks noChangeArrowheads="1"/>
              </p:cNvSpPr>
              <p:nvPr/>
            </p:nvSpPr>
            <p:spPr bwMode="auto">
              <a:xfrm>
                <a:off x="5597"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Line 190">
                <a:extLst>
                  <a:ext uri="{FF2B5EF4-FFF2-40B4-BE49-F238E27FC236}">
                    <a16:creationId xmlns:a16="http://schemas.microsoft.com/office/drawing/2014/main" id="{87D39F44-D2EF-3069-C88E-1F0F092289AC}"/>
                  </a:ext>
                </a:extLst>
              </p:cNvPr>
              <p:cNvSpPr>
                <a:spLocks noChangeShapeType="1"/>
              </p:cNvSpPr>
              <p:nvPr/>
            </p:nvSpPr>
            <p:spPr bwMode="auto">
              <a:xfrm>
                <a:off x="5996"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91">
                <a:extLst>
                  <a:ext uri="{FF2B5EF4-FFF2-40B4-BE49-F238E27FC236}">
                    <a16:creationId xmlns:a16="http://schemas.microsoft.com/office/drawing/2014/main" id="{62BAEF63-44C6-1213-0268-0B968EEB2AB3}"/>
                  </a:ext>
                </a:extLst>
              </p:cNvPr>
              <p:cNvSpPr>
                <a:spLocks noChangeArrowheads="1"/>
              </p:cNvSpPr>
              <p:nvPr/>
            </p:nvSpPr>
            <p:spPr bwMode="auto">
              <a:xfrm>
                <a:off x="5996"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Line 192">
                <a:extLst>
                  <a:ext uri="{FF2B5EF4-FFF2-40B4-BE49-F238E27FC236}">
                    <a16:creationId xmlns:a16="http://schemas.microsoft.com/office/drawing/2014/main" id="{5028E587-C472-2EEE-7027-649BD1FBDAD0}"/>
                  </a:ext>
                </a:extLst>
              </p:cNvPr>
              <p:cNvSpPr>
                <a:spLocks noChangeShapeType="1"/>
              </p:cNvSpPr>
              <p:nvPr/>
            </p:nvSpPr>
            <p:spPr bwMode="auto">
              <a:xfrm>
                <a:off x="6380"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93">
                <a:extLst>
                  <a:ext uri="{FF2B5EF4-FFF2-40B4-BE49-F238E27FC236}">
                    <a16:creationId xmlns:a16="http://schemas.microsoft.com/office/drawing/2014/main" id="{FA012386-0106-C526-D595-AFBFC48A09A5}"/>
                  </a:ext>
                </a:extLst>
              </p:cNvPr>
              <p:cNvSpPr>
                <a:spLocks noChangeArrowheads="1"/>
              </p:cNvSpPr>
              <p:nvPr/>
            </p:nvSpPr>
            <p:spPr bwMode="auto">
              <a:xfrm>
                <a:off x="6380"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Line 194">
                <a:extLst>
                  <a:ext uri="{FF2B5EF4-FFF2-40B4-BE49-F238E27FC236}">
                    <a16:creationId xmlns:a16="http://schemas.microsoft.com/office/drawing/2014/main" id="{74F6CE02-5CA2-C73E-BF04-118F31FAB7CF}"/>
                  </a:ext>
                </a:extLst>
              </p:cNvPr>
              <p:cNvSpPr>
                <a:spLocks noChangeShapeType="1"/>
              </p:cNvSpPr>
              <p:nvPr/>
            </p:nvSpPr>
            <p:spPr bwMode="auto">
              <a:xfrm>
                <a:off x="6765" y="3674"/>
                <a:ext cx="0" cy="11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Rectangle 195">
                <a:extLst>
                  <a:ext uri="{FF2B5EF4-FFF2-40B4-BE49-F238E27FC236}">
                    <a16:creationId xmlns:a16="http://schemas.microsoft.com/office/drawing/2014/main" id="{3D474818-D190-2B01-307C-9DE25EC64678}"/>
                  </a:ext>
                </a:extLst>
              </p:cNvPr>
              <p:cNvSpPr>
                <a:spLocks noChangeArrowheads="1"/>
              </p:cNvSpPr>
              <p:nvPr/>
            </p:nvSpPr>
            <p:spPr bwMode="auto">
              <a:xfrm>
                <a:off x="6765" y="3674"/>
                <a:ext cx="5" cy="11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Line 196">
                <a:extLst>
                  <a:ext uri="{FF2B5EF4-FFF2-40B4-BE49-F238E27FC236}">
                    <a16:creationId xmlns:a16="http://schemas.microsoft.com/office/drawing/2014/main" id="{8221A781-DD03-BC54-EF2C-F51C9F73DD7E}"/>
                  </a:ext>
                </a:extLst>
              </p:cNvPr>
              <p:cNvSpPr>
                <a:spLocks noChangeShapeType="1"/>
              </p:cNvSpPr>
              <p:nvPr/>
            </p:nvSpPr>
            <p:spPr bwMode="auto">
              <a:xfrm>
                <a:off x="3165" y="3785"/>
                <a:ext cx="398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Rectangle 197">
                <a:extLst>
                  <a:ext uri="{FF2B5EF4-FFF2-40B4-BE49-F238E27FC236}">
                    <a16:creationId xmlns:a16="http://schemas.microsoft.com/office/drawing/2014/main" id="{7F6A23FF-CB6F-8E2C-0878-11B7949450BE}"/>
                  </a:ext>
                </a:extLst>
              </p:cNvPr>
              <p:cNvSpPr>
                <a:spLocks noChangeArrowheads="1"/>
              </p:cNvSpPr>
              <p:nvPr/>
            </p:nvSpPr>
            <p:spPr bwMode="auto">
              <a:xfrm>
                <a:off x="3165" y="3785"/>
                <a:ext cx="398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Line 198">
                <a:extLst>
                  <a:ext uri="{FF2B5EF4-FFF2-40B4-BE49-F238E27FC236}">
                    <a16:creationId xmlns:a16="http://schemas.microsoft.com/office/drawing/2014/main" id="{90D84B4B-3466-D120-4B67-D6455CFBC5F1}"/>
                  </a:ext>
                </a:extLst>
              </p:cNvPr>
              <p:cNvSpPr>
                <a:spLocks noChangeShapeType="1"/>
              </p:cNvSpPr>
              <p:nvPr/>
            </p:nvSpPr>
            <p:spPr bwMode="auto">
              <a:xfrm>
                <a:off x="7149" y="1914"/>
                <a:ext cx="0" cy="175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Rectangle 199">
                <a:extLst>
                  <a:ext uri="{FF2B5EF4-FFF2-40B4-BE49-F238E27FC236}">
                    <a16:creationId xmlns:a16="http://schemas.microsoft.com/office/drawing/2014/main" id="{E59A6C4D-882A-3FE0-CA72-10B6D97C8570}"/>
                  </a:ext>
                </a:extLst>
              </p:cNvPr>
              <p:cNvSpPr>
                <a:spLocks noChangeArrowheads="1"/>
              </p:cNvSpPr>
              <p:nvPr/>
            </p:nvSpPr>
            <p:spPr bwMode="auto">
              <a:xfrm>
                <a:off x="7149" y="1914"/>
                <a:ext cx="5" cy="1751"/>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Line 200">
                <a:extLst>
                  <a:ext uri="{FF2B5EF4-FFF2-40B4-BE49-F238E27FC236}">
                    <a16:creationId xmlns:a16="http://schemas.microsoft.com/office/drawing/2014/main" id="{D6B54BBD-CFCF-ED84-6407-D53595442631}"/>
                  </a:ext>
                </a:extLst>
              </p:cNvPr>
              <p:cNvSpPr>
                <a:spLocks noChangeShapeType="1"/>
              </p:cNvSpPr>
              <p:nvPr/>
            </p:nvSpPr>
            <p:spPr bwMode="auto">
              <a:xfrm>
                <a:off x="3165"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01">
                <a:extLst>
                  <a:ext uri="{FF2B5EF4-FFF2-40B4-BE49-F238E27FC236}">
                    <a16:creationId xmlns:a16="http://schemas.microsoft.com/office/drawing/2014/main" id="{3E6ABFF9-56E0-B043-D222-C070C2BB504A}"/>
                  </a:ext>
                </a:extLst>
              </p:cNvPr>
              <p:cNvSpPr>
                <a:spLocks noChangeArrowheads="1"/>
              </p:cNvSpPr>
              <p:nvPr/>
            </p:nvSpPr>
            <p:spPr bwMode="auto">
              <a:xfrm>
                <a:off x="3165"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Line 202">
                <a:extLst>
                  <a:ext uri="{FF2B5EF4-FFF2-40B4-BE49-F238E27FC236}">
                    <a16:creationId xmlns:a16="http://schemas.microsoft.com/office/drawing/2014/main" id="{19A6847D-64E1-2C17-CAF5-461642710700}"/>
                  </a:ext>
                </a:extLst>
              </p:cNvPr>
              <p:cNvSpPr>
                <a:spLocks noChangeShapeType="1"/>
              </p:cNvSpPr>
              <p:nvPr/>
            </p:nvSpPr>
            <p:spPr bwMode="auto">
              <a:xfrm>
                <a:off x="4059"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03">
                <a:extLst>
                  <a:ext uri="{FF2B5EF4-FFF2-40B4-BE49-F238E27FC236}">
                    <a16:creationId xmlns:a16="http://schemas.microsoft.com/office/drawing/2014/main" id="{2046AFF9-DBEB-A602-6C34-2FC6102287DF}"/>
                  </a:ext>
                </a:extLst>
              </p:cNvPr>
              <p:cNvSpPr>
                <a:spLocks noChangeArrowheads="1"/>
              </p:cNvSpPr>
              <p:nvPr/>
            </p:nvSpPr>
            <p:spPr bwMode="auto">
              <a:xfrm>
                <a:off x="4059"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Line 205">
              <a:extLst>
                <a:ext uri="{FF2B5EF4-FFF2-40B4-BE49-F238E27FC236}">
                  <a16:creationId xmlns:a16="http://schemas.microsoft.com/office/drawing/2014/main" id="{0BDCEA48-BA31-8F63-4C90-BECAA0527435}"/>
                </a:ext>
              </a:extLst>
            </p:cNvPr>
            <p:cNvSpPr>
              <a:spLocks noChangeShapeType="1"/>
            </p:cNvSpPr>
            <p:nvPr/>
          </p:nvSpPr>
          <p:spPr bwMode="auto">
            <a:xfrm>
              <a:off x="4443"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206">
              <a:extLst>
                <a:ext uri="{FF2B5EF4-FFF2-40B4-BE49-F238E27FC236}">
                  <a16:creationId xmlns:a16="http://schemas.microsoft.com/office/drawing/2014/main" id="{0A75BAA8-CD53-ADD0-6CE8-81FD5517FDD0}"/>
                </a:ext>
              </a:extLst>
            </p:cNvPr>
            <p:cNvSpPr>
              <a:spLocks noChangeArrowheads="1"/>
            </p:cNvSpPr>
            <p:nvPr/>
          </p:nvSpPr>
          <p:spPr bwMode="auto">
            <a:xfrm>
              <a:off x="4443"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207">
              <a:extLst>
                <a:ext uri="{FF2B5EF4-FFF2-40B4-BE49-F238E27FC236}">
                  <a16:creationId xmlns:a16="http://schemas.microsoft.com/office/drawing/2014/main" id="{7C1743BE-94F7-4211-ADA1-9BC19278FF25}"/>
                </a:ext>
              </a:extLst>
            </p:cNvPr>
            <p:cNvSpPr>
              <a:spLocks noChangeShapeType="1"/>
            </p:cNvSpPr>
            <p:nvPr/>
          </p:nvSpPr>
          <p:spPr bwMode="auto">
            <a:xfrm>
              <a:off x="4828"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208">
              <a:extLst>
                <a:ext uri="{FF2B5EF4-FFF2-40B4-BE49-F238E27FC236}">
                  <a16:creationId xmlns:a16="http://schemas.microsoft.com/office/drawing/2014/main" id="{B4C7B767-3479-E54E-4AD4-BD2243D1C6CA}"/>
                </a:ext>
              </a:extLst>
            </p:cNvPr>
            <p:cNvSpPr>
              <a:spLocks noChangeArrowheads="1"/>
            </p:cNvSpPr>
            <p:nvPr/>
          </p:nvSpPr>
          <p:spPr bwMode="auto">
            <a:xfrm>
              <a:off x="4828"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209">
              <a:extLst>
                <a:ext uri="{FF2B5EF4-FFF2-40B4-BE49-F238E27FC236}">
                  <a16:creationId xmlns:a16="http://schemas.microsoft.com/office/drawing/2014/main" id="{DAAD949F-5D69-6F72-6C7F-8AFDF6AE7BE6}"/>
                </a:ext>
              </a:extLst>
            </p:cNvPr>
            <p:cNvSpPr>
              <a:spLocks noChangeShapeType="1"/>
            </p:cNvSpPr>
            <p:nvPr/>
          </p:nvSpPr>
          <p:spPr bwMode="auto">
            <a:xfrm>
              <a:off x="5212"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210">
              <a:extLst>
                <a:ext uri="{FF2B5EF4-FFF2-40B4-BE49-F238E27FC236}">
                  <a16:creationId xmlns:a16="http://schemas.microsoft.com/office/drawing/2014/main" id="{0AC5ECE9-D930-61C9-BD38-7C762E6E33F9}"/>
                </a:ext>
              </a:extLst>
            </p:cNvPr>
            <p:cNvSpPr>
              <a:spLocks noChangeArrowheads="1"/>
            </p:cNvSpPr>
            <p:nvPr/>
          </p:nvSpPr>
          <p:spPr bwMode="auto">
            <a:xfrm>
              <a:off x="5212"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211">
              <a:extLst>
                <a:ext uri="{FF2B5EF4-FFF2-40B4-BE49-F238E27FC236}">
                  <a16:creationId xmlns:a16="http://schemas.microsoft.com/office/drawing/2014/main" id="{22247DC5-09AE-3A5A-5C0D-B56AEC3DA44C}"/>
                </a:ext>
              </a:extLst>
            </p:cNvPr>
            <p:cNvSpPr>
              <a:spLocks noChangeShapeType="1"/>
            </p:cNvSpPr>
            <p:nvPr/>
          </p:nvSpPr>
          <p:spPr bwMode="auto">
            <a:xfrm>
              <a:off x="5597"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12">
              <a:extLst>
                <a:ext uri="{FF2B5EF4-FFF2-40B4-BE49-F238E27FC236}">
                  <a16:creationId xmlns:a16="http://schemas.microsoft.com/office/drawing/2014/main" id="{46522928-3A4B-2C98-689D-6390A5F2FCCB}"/>
                </a:ext>
              </a:extLst>
            </p:cNvPr>
            <p:cNvSpPr>
              <a:spLocks noChangeArrowheads="1"/>
            </p:cNvSpPr>
            <p:nvPr/>
          </p:nvSpPr>
          <p:spPr bwMode="auto">
            <a:xfrm>
              <a:off x="5597"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Line 213">
              <a:extLst>
                <a:ext uri="{FF2B5EF4-FFF2-40B4-BE49-F238E27FC236}">
                  <a16:creationId xmlns:a16="http://schemas.microsoft.com/office/drawing/2014/main" id="{5E233796-DCDD-F574-AEFB-90CE6A54011D}"/>
                </a:ext>
              </a:extLst>
            </p:cNvPr>
            <p:cNvSpPr>
              <a:spLocks noChangeShapeType="1"/>
            </p:cNvSpPr>
            <p:nvPr/>
          </p:nvSpPr>
          <p:spPr bwMode="auto">
            <a:xfrm>
              <a:off x="5996"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4">
              <a:extLst>
                <a:ext uri="{FF2B5EF4-FFF2-40B4-BE49-F238E27FC236}">
                  <a16:creationId xmlns:a16="http://schemas.microsoft.com/office/drawing/2014/main" id="{EFDB19BB-405F-AFAA-4452-952CA73A2909}"/>
                </a:ext>
              </a:extLst>
            </p:cNvPr>
            <p:cNvSpPr>
              <a:spLocks noChangeArrowheads="1"/>
            </p:cNvSpPr>
            <p:nvPr/>
          </p:nvSpPr>
          <p:spPr bwMode="auto">
            <a:xfrm>
              <a:off x="5996"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15">
              <a:extLst>
                <a:ext uri="{FF2B5EF4-FFF2-40B4-BE49-F238E27FC236}">
                  <a16:creationId xmlns:a16="http://schemas.microsoft.com/office/drawing/2014/main" id="{36A1AF18-97DD-32F6-B0C2-EFA89A1107FF}"/>
                </a:ext>
              </a:extLst>
            </p:cNvPr>
            <p:cNvSpPr>
              <a:spLocks noChangeShapeType="1"/>
            </p:cNvSpPr>
            <p:nvPr/>
          </p:nvSpPr>
          <p:spPr bwMode="auto">
            <a:xfrm>
              <a:off x="6380"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6">
              <a:extLst>
                <a:ext uri="{FF2B5EF4-FFF2-40B4-BE49-F238E27FC236}">
                  <a16:creationId xmlns:a16="http://schemas.microsoft.com/office/drawing/2014/main" id="{C2E837C4-8F64-8A24-44A8-A6702C3F8613}"/>
                </a:ext>
              </a:extLst>
            </p:cNvPr>
            <p:cNvSpPr>
              <a:spLocks noChangeArrowheads="1"/>
            </p:cNvSpPr>
            <p:nvPr/>
          </p:nvSpPr>
          <p:spPr bwMode="auto">
            <a:xfrm>
              <a:off x="6380"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217">
              <a:extLst>
                <a:ext uri="{FF2B5EF4-FFF2-40B4-BE49-F238E27FC236}">
                  <a16:creationId xmlns:a16="http://schemas.microsoft.com/office/drawing/2014/main" id="{682A3E3E-92B2-5036-CED6-79BFB2BF8492}"/>
                </a:ext>
              </a:extLst>
            </p:cNvPr>
            <p:cNvSpPr>
              <a:spLocks noChangeShapeType="1"/>
            </p:cNvSpPr>
            <p:nvPr/>
          </p:nvSpPr>
          <p:spPr bwMode="auto">
            <a:xfrm>
              <a:off x="6765"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8">
              <a:extLst>
                <a:ext uri="{FF2B5EF4-FFF2-40B4-BE49-F238E27FC236}">
                  <a16:creationId xmlns:a16="http://schemas.microsoft.com/office/drawing/2014/main" id="{9D0FBB13-BA31-FD59-D908-D33A10E3BAC2}"/>
                </a:ext>
              </a:extLst>
            </p:cNvPr>
            <p:cNvSpPr>
              <a:spLocks noChangeArrowheads="1"/>
            </p:cNvSpPr>
            <p:nvPr/>
          </p:nvSpPr>
          <p:spPr bwMode="auto">
            <a:xfrm>
              <a:off x="6765"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9">
              <a:extLst>
                <a:ext uri="{FF2B5EF4-FFF2-40B4-BE49-F238E27FC236}">
                  <a16:creationId xmlns:a16="http://schemas.microsoft.com/office/drawing/2014/main" id="{7B158FBF-F390-2744-2A75-F3CBAF35024C}"/>
                </a:ext>
              </a:extLst>
            </p:cNvPr>
            <p:cNvSpPr>
              <a:spLocks noChangeArrowheads="1"/>
            </p:cNvSpPr>
            <p:nvPr/>
          </p:nvSpPr>
          <p:spPr bwMode="auto">
            <a:xfrm>
              <a:off x="3165" y="4477"/>
              <a:ext cx="398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220">
              <a:extLst>
                <a:ext uri="{FF2B5EF4-FFF2-40B4-BE49-F238E27FC236}">
                  <a16:creationId xmlns:a16="http://schemas.microsoft.com/office/drawing/2014/main" id="{A24C437E-D259-8AF8-1C93-DC58ADCF521B}"/>
                </a:ext>
              </a:extLst>
            </p:cNvPr>
            <p:cNvSpPr>
              <a:spLocks noChangeShapeType="1"/>
            </p:cNvSpPr>
            <p:nvPr/>
          </p:nvSpPr>
          <p:spPr bwMode="auto">
            <a:xfrm>
              <a:off x="7149" y="3790"/>
              <a:ext cx="0" cy="687"/>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21">
              <a:extLst>
                <a:ext uri="{FF2B5EF4-FFF2-40B4-BE49-F238E27FC236}">
                  <a16:creationId xmlns:a16="http://schemas.microsoft.com/office/drawing/2014/main" id="{699FB6C7-1DD8-B885-DC5D-6B7F4A338A83}"/>
                </a:ext>
              </a:extLst>
            </p:cNvPr>
            <p:cNvSpPr>
              <a:spLocks noChangeArrowheads="1"/>
            </p:cNvSpPr>
            <p:nvPr/>
          </p:nvSpPr>
          <p:spPr bwMode="auto">
            <a:xfrm>
              <a:off x="7149" y="3790"/>
              <a:ext cx="5" cy="687"/>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222">
              <a:extLst>
                <a:ext uri="{FF2B5EF4-FFF2-40B4-BE49-F238E27FC236}">
                  <a16:creationId xmlns:a16="http://schemas.microsoft.com/office/drawing/2014/main" id="{216B40BD-C923-B188-4FBB-06C43C5CC17E}"/>
                </a:ext>
              </a:extLst>
            </p:cNvPr>
            <p:cNvSpPr>
              <a:spLocks noChangeShapeType="1"/>
            </p:cNvSpPr>
            <p:nvPr/>
          </p:nvSpPr>
          <p:spPr bwMode="auto">
            <a:xfrm>
              <a:off x="3165"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23">
              <a:extLst>
                <a:ext uri="{FF2B5EF4-FFF2-40B4-BE49-F238E27FC236}">
                  <a16:creationId xmlns:a16="http://schemas.microsoft.com/office/drawing/2014/main" id="{8726A977-5F3C-1E93-343D-4D5DF31C2042}"/>
                </a:ext>
              </a:extLst>
            </p:cNvPr>
            <p:cNvSpPr>
              <a:spLocks noChangeArrowheads="1"/>
            </p:cNvSpPr>
            <p:nvPr/>
          </p:nvSpPr>
          <p:spPr bwMode="auto">
            <a:xfrm>
              <a:off x="3165"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24">
              <a:extLst>
                <a:ext uri="{FF2B5EF4-FFF2-40B4-BE49-F238E27FC236}">
                  <a16:creationId xmlns:a16="http://schemas.microsoft.com/office/drawing/2014/main" id="{85F28F5C-74A1-39D1-BBFF-87D352589D3B}"/>
                </a:ext>
              </a:extLst>
            </p:cNvPr>
            <p:cNvSpPr>
              <a:spLocks noChangeShapeType="1"/>
            </p:cNvSpPr>
            <p:nvPr/>
          </p:nvSpPr>
          <p:spPr bwMode="auto">
            <a:xfrm>
              <a:off x="4059"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25">
              <a:extLst>
                <a:ext uri="{FF2B5EF4-FFF2-40B4-BE49-F238E27FC236}">
                  <a16:creationId xmlns:a16="http://schemas.microsoft.com/office/drawing/2014/main" id="{FE2ADF66-4D52-3FFD-D56A-6B10C69E0DCB}"/>
                </a:ext>
              </a:extLst>
            </p:cNvPr>
            <p:cNvSpPr>
              <a:spLocks noChangeArrowheads="1"/>
            </p:cNvSpPr>
            <p:nvPr/>
          </p:nvSpPr>
          <p:spPr bwMode="auto">
            <a:xfrm>
              <a:off x="4059"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226">
              <a:extLst>
                <a:ext uri="{FF2B5EF4-FFF2-40B4-BE49-F238E27FC236}">
                  <a16:creationId xmlns:a16="http://schemas.microsoft.com/office/drawing/2014/main" id="{724087DD-24A0-E545-4349-AF957DC6C4F4}"/>
                </a:ext>
              </a:extLst>
            </p:cNvPr>
            <p:cNvSpPr>
              <a:spLocks noChangeShapeType="1"/>
            </p:cNvSpPr>
            <p:nvPr/>
          </p:nvSpPr>
          <p:spPr bwMode="auto">
            <a:xfrm>
              <a:off x="4443"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227">
              <a:extLst>
                <a:ext uri="{FF2B5EF4-FFF2-40B4-BE49-F238E27FC236}">
                  <a16:creationId xmlns:a16="http://schemas.microsoft.com/office/drawing/2014/main" id="{315D3F7C-8442-9B22-6CBD-89D6C63568B6}"/>
                </a:ext>
              </a:extLst>
            </p:cNvPr>
            <p:cNvSpPr>
              <a:spLocks noChangeArrowheads="1"/>
            </p:cNvSpPr>
            <p:nvPr/>
          </p:nvSpPr>
          <p:spPr bwMode="auto">
            <a:xfrm>
              <a:off x="4443"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Line 228">
              <a:extLst>
                <a:ext uri="{FF2B5EF4-FFF2-40B4-BE49-F238E27FC236}">
                  <a16:creationId xmlns:a16="http://schemas.microsoft.com/office/drawing/2014/main" id="{4B279144-C2F3-C887-D7F1-5FBAF3025D12}"/>
                </a:ext>
              </a:extLst>
            </p:cNvPr>
            <p:cNvSpPr>
              <a:spLocks noChangeShapeType="1"/>
            </p:cNvSpPr>
            <p:nvPr/>
          </p:nvSpPr>
          <p:spPr bwMode="auto">
            <a:xfrm>
              <a:off x="4828"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9">
              <a:extLst>
                <a:ext uri="{FF2B5EF4-FFF2-40B4-BE49-F238E27FC236}">
                  <a16:creationId xmlns:a16="http://schemas.microsoft.com/office/drawing/2014/main" id="{7C2F2EB9-CBCB-0E65-644A-E2C1976E42CD}"/>
                </a:ext>
              </a:extLst>
            </p:cNvPr>
            <p:cNvSpPr>
              <a:spLocks noChangeArrowheads="1"/>
            </p:cNvSpPr>
            <p:nvPr/>
          </p:nvSpPr>
          <p:spPr bwMode="auto">
            <a:xfrm>
              <a:off x="4828"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230">
              <a:extLst>
                <a:ext uri="{FF2B5EF4-FFF2-40B4-BE49-F238E27FC236}">
                  <a16:creationId xmlns:a16="http://schemas.microsoft.com/office/drawing/2014/main" id="{D1A6B42F-8A8F-8E06-00A2-BDEC1860B9CC}"/>
                </a:ext>
              </a:extLst>
            </p:cNvPr>
            <p:cNvSpPr>
              <a:spLocks noChangeShapeType="1"/>
            </p:cNvSpPr>
            <p:nvPr/>
          </p:nvSpPr>
          <p:spPr bwMode="auto">
            <a:xfrm>
              <a:off x="5212"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231">
              <a:extLst>
                <a:ext uri="{FF2B5EF4-FFF2-40B4-BE49-F238E27FC236}">
                  <a16:creationId xmlns:a16="http://schemas.microsoft.com/office/drawing/2014/main" id="{3BE1B288-DA59-4E6C-CB6F-62804AEA714C}"/>
                </a:ext>
              </a:extLst>
            </p:cNvPr>
            <p:cNvSpPr>
              <a:spLocks noChangeArrowheads="1"/>
            </p:cNvSpPr>
            <p:nvPr/>
          </p:nvSpPr>
          <p:spPr bwMode="auto">
            <a:xfrm>
              <a:off x="5212"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232">
              <a:extLst>
                <a:ext uri="{FF2B5EF4-FFF2-40B4-BE49-F238E27FC236}">
                  <a16:creationId xmlns:a16="http://schemas.microsoft.com/office/drawing/2014/main" id="{B7C7A177-AA50-807D-84FB-DE709BA84B4B}"/>
                </a:ext>
              </a:extLst>
            </p:cNvPr>
            <p:cNvSpPr>
              <a:spLocks noChangeShapeType="1"/>
            </p:cNvSpPr>
            <p:nvPr/>
          </p:nvSpPr>
          <p:spPr bwMode="auto">
            <a:xfrm>
              <a:off x="5597"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233">
              <a:extLst>
                <a:ext uri="{FF2B5EF4-FFF2-40B4-BE49-F238E27FC236}">
                  <a16:creationId xmlns:a16="http://schemas.microsoft.com/office/drawing/2014/main" id="{942B7261-0F29-46AB-2187-3F3D88600F17}"/>
                </a:ext>
              </a:extLst>
            </p:cNvPr>
            <p:cNvSpPr>
              <a:spLocks noChangeArrowheads="1"/>
            </p:cNvSpPr>
            <p:nvPr/>
          </p:nvSpPr>
          <p:spPr bwMode="auto">
            <a:xfrm>
              <a:off x="5597"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234">
              <a:extLst>
                <a:ext uri="{FF2B5EF4-FFF2-40B4-BE49-F238E27FC236}">
                  <a16:creationId xmlns:a16="http://schemas.microsoft.com/office/drawing/2014/main" id="{774A57F7-EA74-CA7C-6BFC-31711DB96D31}"/>
                </a:ext>
              </a:extLst>
            </p:cNvPr>
            <p:cNvSpPr>
              <a:spLocks noChangeShapeType="1"/>
            </p:cNvSpPr>
            <p:nvPr/>
          </p:nvSpPr>
          <p:spPr bwMode="auto">
            <a:xfrm>
              <a:off x="5996"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235">
              <a:extLst>
                <a:ext uri="{FF2B5EF4-FFF2-40B4-BE49-F238E27FC236}">
                  <a16:creationId xmlns:a16="http://schemas.microsoft.com/office/drawing/2014/main" id="{BF925C95-04D7-01C4-FCE3-8359FA6410B0}"/>
                </a:ext>
              </a:extLst>
            </p:cNvPr>
            <p:cNvSpPr>
              <a:spLocks noChangeArrowheads="1"/>
            </p:cNvSpPr>
            <p:nvPr/>
          </p:nvSpPr>
          <p:spPr bwMode="auto">
            <a:xfrm>
              <a:off x="5996"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236">
              <a:extLst>
                <a:ext uri="{FF2B5EF4-FFF2-40B4-BE49-F238E27FC236}">
                  <a16:creationId xmlns:a16="http://schemas.microsoft.com/office/drawing/2014/main" id="{BB6D7D86-BD58-DDCF-EB76-25494F2A975E}"/>
                </a:ext>
              </a:extLst>
            </p:cNvPr>
            <p:cNvSpPr>
              <a:spLocks noChangeShapeType="1"/>
            </p:cNvSpPr>
            <p:nvPr/>
          </p:nvSpPr>
          <p:spPr bwMode="auto">
            <a:xfrm>
              <a:off x="6380"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237">
              <a:extLst>
                <a:ext uri="{FF2B5EF4-FFF2-40B4-BE49-F238E27FC236}">
                  <a16:creationId xmlns:a16="http://schemas.microsoft.com/office/drawing/2014/main" id="{02136742-2631-C78D-3CA4-0D221B61336B}"/>
                </a:ext>
              </a:extLst>
            </p:cNvPr>
            <p:cNvSpPr>
              <a:spLocks noChangeArrowheads="1"/>
            </p:cNvSpPr>
            <p:nvPr/>
          </p:nvSpPr>
          <p:spPr bwMode="auto">
            <a:xfrm>
              <a:off x="6380"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Line 238">
              <a:extLst>
                <a:ext uri="{FF2B5EF4-FFF2-40B4-BE49-F238E27FC236}">
                  <a16:creationId xmlns:a16="http://schemas.microsoft.com/office/drawing/2014/main" id="{08CE7B8F-1CCC-D38B-3F2D-953BAD1A5600}"/>
                </a:ext>
              </a:extLst>
            </p:cNvPr>
            <p:cNvSpPr>
              <a:spLocks noChangeShapeType="1"/>
            </p:cNvSpPr>
            <p:nvPr/>
          </p:nvSpPr>
          <p:spPr bwMode="auto">
            <a:xfrm>
              <a:off x="6765"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239">
              <a:extLst>
                <a:ext uri="{FF2B5EF4-FFF2-40B4-BE49-F238E27FC236}">
                  <a16:creationId xmlns:a16="http://schemas.microsoft.com/office/drawing/2014/main" id="{E3653CD0-352E-8AD2-D5B3-8E7B71E45A6D}"/>
                </a:ext>
              </a:extLst>
            </p:cNvPr>
            <p:cNvSpPr>
              <a:spLocks noChangeArrowheads="1"/>
            </p:cNvSpPr>
            <p:nvPr/>
          </p:nvSpPr>
          <p:spPr bwMode="auto">
            <a:xfrm>
              <a:off x="6765"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240">
              <a:extLst>
                <a:ext uri="{FF2B5EF4-FFF2-40B4-BE49-F238E27FC236}">
                  <a16:creationId xmlns:a16="http://schemas.microsoft.com/office/drawing/2014/main" id="{77F7B262-4AC6-6944-33A8-E14CEB77C010}"/>
                </a:ext>
              </a:extLst>
            </p:cNvPr>
            <p:cNvSpPr>
              <a:spLocks noChangeShapeType="1"/>
            </p:cNvSpPr>
            <p:nvPr/>
          </p:nvSpPr>
          <p:spPr bwMode="auto">
            <a:xfrm>
              <a:off x="7149" y="4487"/>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241">
              <a:extLst>
                <a:ext uri="{FF2B5EF4-FFF2-40B4-BE49-F238E27FC236}">
                  <a16:creationId xmlns:a16="http://schemas.microsoft.com/office/drawing/2014/main" id="{FB15049D-1FD5-E5EF-D02F-22459DFD189E}"/>
                </a:ext>
              </a:extLst>
            </p:cNvPr>
            <p:cNvSpPr>
              <a:spLocks noChangeArrowheads="1"/>
            </p:cNvSpPr>
            <p:nvPr/>
          </p:nvSpPr>
          <p:spPr bwMode="auto">
            <a:xfrm>
              <a:off x="7149" y="4487"/>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242">
              <a:extLst>
                <a:ext uri="{FF2B5EF4-FFF2-40B4-BE49-F238E27FC236}">
                  <a16:creationId xmlns:a16="http://schemas.microsoft.com/office/drawing/2014/main" id="{973DAED1-878E-BF7A-9FD6-3512CA01A25E}"/>
                </a:ext>
              </a:extLst>
            </p:cNvPr>
            <p:cNvSpPr>
              <a:spLocks noChangeShapeType="1"/>
            </p:cNvSpPr>
            <p:nvPr/>
          </p:nvSpPr>
          <p:spPr bwMode="auto">
            <a:xfrm>
              <a:off x="3165" y="1914"/>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243">
              <a:extLst>
                <a:ext uri="{FF2B5EF4-FFF2-40B4-BE49-F238E27FC236}">
                  <a16:creationId xmlns:a16="http://schemas.microsoft.com/office/drawing/2014/main" id="{096F6780-1781-2D88-DAD4-241A1A08B009}"/>
                </a:ext>
              </a:extLst>
            </p:cNvPr>
            <p:cNvSpPr>
              <a:spLocks noChangeArrowheads="1"/>
            </p:cNvSpPr>
            <p:nvPr/>
          </p:nvSpPr>
          <p:spPr bwMode="auto">
            <a:xfrm>
              <a:off x="3165" y="1914"/>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Line 244">
              <a:extLst>
                <a:ext uri="{FF2B5EF4-FFF2-40B4-BE49-F238E27FC236}">
                  <a16:creationId xmlns:a16="http://schemas.microsoft.com/office/drawing/2014/main" id="{FD3BD400-12F1-6AC3-C2F6-B8B88C3D15E4}"/>
                </a:ext>
              </a:extLst>
            </p:cNvPr>
            <p:cNvSpPr>
              <a:spLocks noChangeShapeType="1"/>
            </p:cNvSpPr>
            <p:nvPr/>
          </p:nvSpPr>
          <p:spPr bwMode="auto">
            <a:xfrm>
              <a:off x="3165" y="2029"/>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245">
              <a:extLst>
                <a:ext uri="{FF2B5EF4-FFF2-40B4-BE49-F238E27FC236}">
                  <a16:creationId xmlns:a16="http://schemas.microsoft.com/office/drawing/2014/main" id="{1A6F403B-7060-5B16-EC5D-41F77F19BED3}"/>
                </a:ext>
              </a:extLst>
            </p:cNvPr>
            <p:cNvSpPr>
              <a:spLocks noChangeArrowheads="1"/>
            </p:cNvSpPr>
            <p:nvPr/>
          </p:nvSpPr>
          <p:spPr bwMode="auto">
            <a:xfrm>
              <a:off x="3165" y="2029"/>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246">
              <a:extLst>
                <a:ext uri="{FF2B5EF4-FFF2-40B4-BE49-F238E27FC236}">
                  <a16:creationId xmlns:a16="http://schemas.microsoft.com/office/drawing/2014/main" id="{E9607C6F-832C-32A0-6C71-E99037C8D760}"/>
                </a:ext>
              </a:extLst>
            </p:cNvPr>
            <p:cNvSpPr>
              <a:spLocks noChangeShapeType="1"/>
            </p:cNvSpPr>
            <p:nvPr/>
          </p:nvSpPr>
          <p:spPr bwMode="auto">
            <a:xfrm>
              <a:off x="4448" y="2150"/>
              <a:ext cx="2706"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247">
              <a:extLst>
                <a:ext uri="{FF2B5EF4-FFF2-40B4-BE49-F238E27FC236}">
                  <a16:creationId xmlns:a16="http://schemas.microsoft.com/office/drawing/2014/main" id="{F30783AB-A078-7766-423E-A8E998B9C7A8}"/>
                </a:ext>
              </a:extLst>
            </p:cNvPr>
            <p:cNvSpPr>
              <a:spLocks noChangeArrowheads="1"/>
            </p:cNvSpPr>
            <p:nvPr/>
          </p:nvSpPr>
          <p:spPr bwMode="auto">
            <a:xfrm>
              <a:off x="4448" y="2150"/>
              <a:ext cx="2711" cy="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Line 248">
              <a:extLst>
                <a:ext uri="{FF2B5EF4-FFF2-40B4-BE49-F238E27FC236}">
                  <a16:creationId xmlns:a16="http://schemas.microsoft.com/office/drawing/2014/main" id="{11AFAF5D-CA55-9E5C-1354-2471A7558699}"/>
                </a:ext>
              </a:extLst>
            </p:cNvPr>
            <p:cNvSpPr>
              <a:spLocks noChangeShapeType="1"/>
            </p:cNvSpPr>
            <p:nvPr/>
          </p:nvSpPr>
          <p:spPr bwMode="auto">
            <a:xfrm>
              <a:off x="4448" y="2265"/>
              <a:ext cx="2706"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249">
              <a:extLst>
                <a:ext uri="{FF2B5EF4-FFF2-40B4-BE49-F238E27FC236}">
                  <a16:creationId xmlns:a16="http://schemas.microsoft.com/office/drawing/2014/main" id="{5289EE09-0623-F857-165E-FA03C850FFBA}"/>
                </a:ext>
              </a:extLst>
            </p:cNvPr>
            <p:cNvSpPr>
              <a:spLocks noChangeArrowheads="1"/>
            </p:cNvSpPr>
            <p:nvPr/>
          </p:nvSpPr>
          <p:spPr bwMode="auto">
            <a:xfrm>
              <a:off x="4448" y="2265"/>
              <a:ext cx="2711"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250">
              <a:extLst>
                <a:ext uri="{FF2B5EF4-FFF2-40B4-BE49-F238E27FC236}">
                  <a16:creationId xmlns:a16="http://schemas.microsoft.com/office/drawing/2014/main" id="{5321E55E-E9AB-D466-736E-5D9FB966AF30}"/>
                </a:ext>
              </a:extLst>
            </p:cNvPr>
            <p:cNvSpPr>
              <a:spLocks noChangeShapeType="1"/>
            </p:cNvSpPr>
            <p:nvPr/>
          </p:nvSpPr>
          <p:spPr bwMode="auto">
            <a:xfrm>
              <a:off x="3165" y="2381"/>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251">
              <a:extLst>
                <a:ext uri="{FF2B5EF4-FFF2-40B4-BE49-F238E27FC236}">
                  <a16:creationId xmlns:a16="http://schemas.microsoft.com/office/drawing/2014/main" id="{952FEB6F-99D9-434A-C9C8-FCEBFCE86D31}"/>
                </a:ext>
              </a:extLst>
            </p:cNvPr>
            <p:cNvSpPr>
              <a:spLocks noChangeArrowheads="1"/>
            </p:cNvSpPr>
            <p:nvPr/>
          </p:nvSpPr>
          <p:spPr bwMode="auto">
            <a:xfrm>
              <a:off x="3165" y="2381"/>
              <a:ext cx="3994" cy="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252">
              <a:extLst>
                <a:ext uri="{FF2B5EF4-FFF2-40B4-BE49-F238E27FC236}">
                  <a16:creationId xmlns:a16="http://schemas.microsoft.com/office/drawing/2014/main" id="{B155BC62-F2FB-6CED-997C-B3BC83D0E14C}"/>
                </a:ext>
              </a:extLst>
            </p:cNvPr>
            <p:cNvSpPr>
              <a:spLocks noChangeShapeType="1"/>
            </p:cNvSpPr>
            <p:nvPr/>
          </p:nvSpPr>
          <p:spPr bwMode="auto">
            <a:xfrm>
              <a:off x="3165" y="2496"/>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253">
              <a:extLst>
                <a:ext uri="{FF2B5EF4-FFF2-40B4-BE49-F238E27FC236}">
                  <a16:creationId xmlns:a16="http://schemas.microsoft.com/office/drawing/2014/main" id="{C22C21AA-3EFD-0336-11BE-F558A20AD410}"/>
                </a:ext>
              </a:extLst>
            </p:cNvPr>
            <p:cNvSpPr>
              <a:spLocks noChangeArrowheads="1"/>
            </p:cNvSpPr>
            <p:nvPr/>
          </p:nvSpPr>
          <p:spPr bwMode="auto">
            <a:xfrm>
              <a:off x="3165" y="2496"/>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254">
              <a:extLst>
                <a:ext uri="{FF2B5EF4-FFF2-40B4-BE49-F238E27FC236}">
                  <a16:creationId xmlns:a16="http://schemas.microsoft.com/office/drawing/2014/main" id="{EE5F9FD1-0695-C392-50E8-59399E787285}"/>
                </a:ext>
              </a:extLst>
            </p:cNvPr>
            <p:cNvSpPr>
              <a:spLocks noChangeShapeType="1"/>
            </p:cNvSpPr>
            <p:nvPr/>
          </p:nvSpPr>
          <p:spPr bwMode="auto">
            <a:xfrm>
              <a:off x="3165" y="2611"/>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255">
              <a:extLst>
                <a:ext uri="{FF2B5EF4-FFF2-40B4-BE49-F238E27FC236}">
                  <a16:creationId xmlns:a16="http://schemas.microsoft.com/office/drawing/2014/main" id="{E90423CC-2B9A-4BD4-38D0-FE661970C20C}"/>
                </a:ext>
              </a:extLst>
            </p:cNvPr>
            <p:cNvSpPr>
              <a:spLocks noChangeArrowheads="1"/>
            </p:cNvSpPr>
            <p:nvPr/>
          </p:nvSpPr>
          <p:spPr bwMode="auto">
            <a:xfrm>
              <a:off x="3165" y="2611"/>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256">
              <a:extLst>
                <a:ext uri="{FF2B5EF4-FFF2-40B4-BE49-F238E27FC236}">
                  <a16:creationId xmlns:a16="http://schemas.microsoft.com/office/drawing/2014/main" id="{E20CFC08-E7A6-8B1A-6710-10345CC30D46}"/>
                </a:ext>
              </a:extLst>
            </p:cNvPr>
            <p:cNvSpPr>
              <a:spLocks noChangeShapeType="1"/>
            </p:cNvSpPr>
            <p:nvPr/>
          </p:nvSpPr>
          <p:spPr bwMode="auto">
            <a:xfrm>
              <a:off x="3165" y="2727"/>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257">
              <a:extLst>
                <a:ext uri="{FF2B5EF4-FFF2-40B4-BE49-F238E27FC236}">
                  <a16:creationId xmlns:a16="http://schemas.microsoft.com/office/drawing/2014/main" id="{996B67E5-CA3B-F326-16F6-60E998612E23}"/>
                </a:ext>
              </a:extLst>
            </p:cNvPr>
            <p:cNvSpPr>
              <a:spLocks noChangeArrowheads="1"/>
            </p:cNvSpPr>
            <p:nvPr/>
          </p:nvSpPr>
          <p:spPr bwMode="auto">
            <a:xfrm>
              <a:off x="3165" y="2727"/>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258">
              <a:extLst>
                <a:ext uri="{FF2B5EF4-FFF2-40B4-BE49-F238E27FC236}">
                  <a16:creationId xmlns:a16="http://schemas.microsoft.com/office/drawing/2014/main" id="{83CD209B-38E4-9DED-A076-B413887C694B}"/>
                </a:ext>
              </a:extLst>
            </p:cNvPr>
            <p:cNvSpPr>
              <a:spLocks noChangeShapeType="1"/>
            </p:cNvSpPr>
            <p:nvPr/>
          </p:nvSpPr>
          <p:spPr bwMode="auto">
            <a:xfrm>
              <a:off x="4448" y="2847"/>
              <a:ext cx="2706"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259">
              <a:extLst>
                <a:ext uri="{FF2B5EF4-FFF2-40B4-BE49-F238E27FC236}">
                  <a16:creationId xmlns:a16="http://schemas.microsoft.com/office/drawing/2014/main" id="{47FEEC7F-0676-E98D-CB7F-B17FA621A11A}"/>
                </a:ext>
              </a:extLst>
            </p:cNvPr>
            <p:cNvSpPr>
              <a:spLocks noChangeArrowheads="1"/>
            </p:cNvSpPr>
            <p:nvPr/>
          </p:nvSpPr>
          <p:spPr bwMode="auto">
            <a:xfrm>
              <a:off x="4448" y="2847"/>
              <a:ext cx="2711"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260">
              <a:extLst>
                <a:ext uri="{FF2B5EF4-FFF2-40B4-BE49-F238E27FC236}">
                  <a16:creationId xmlns:a16="http://schemas.microsoft.com/office/drawing/2014/main" id="{C009688D-F53F-FDC2-03DB-C306E5176590}"/>
                </a:ext>
              </a:extLst>
            </p:cNvPr>
            <p:cNvSpPr>
              <a:spLocks noChangeShapeType="1"/>
            </p:cNvSpPr>
            <p:nvPr/>
          </p:nvSpPr>
          <p:spPr bwMode="auto">
            <a:xfrm>
              <a:off x="3165" y="2962"/>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261">
              <a:extLst>
                <a:ext uri="{FF2B5EF4-FFF2-40B4-BE49-F238E27FC236}">
                  <a16:creationId xmlns:a16="http://schemas.microsoft.com/office/drawing/2014/main" id="{17D7C732-67F5-253F-D1F5-938EC5E16155}"/>
                </a:ext>
              </a:extLst>
            </p:cNvPr>
            <p:cNvSpPr>
              <a:spLocks noChangeArrowheads="1"/>
            </p:cNvSpPr>
            <p:nvPr/>
          </p:nvSpPr>
          <p:spPr bwMode="auto">
            <a:xfrm>
              <a:off x="3165" y="2962"/>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262">
              <a:extLst>
                <a:ext uri="{FF2B5EF4-FFF2-40B4-BE49-F238E27FC236}">
                  <a16:creationId xmlns:a16="http://schemas.microsoft.com/office/drawing/2014/main" id="{AB7AF6D5-6D77-E3A4-4AD2-0CDA08296815}"/>
                </a:ext>
              </a:extLst>
            </p:cNvPr>
            <p:cNvSpPr>
              <a:spLocks noChangeShapeType="1"/>
            </p:cNvSpPr>
            <p:nvPr/>
          </p:nvSpPr>
          <p:spPr bwMode="auto">
            <a:xfrm>
              <a:off x="6001" y="3083"/>
              <a:ext cx="1153"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263">
              <a:extLst>
                <a:ext uri="{FF2B5EF4-FFF2-40B4-BE49-F238E27FC236}">
                  <a16:creationId xmlns:a16="http://schemas.microsoft.com/office/drawing/2014/main" id="{2A273E68-49CA-24BE-60FB-B65FB30BCFFA}"/>
                </a:ext>
              </a:extLst>
            </p:cNvPr>
            <p:cNvSpPr>
              <a:spLocks noChangeArrowheads="1"/>
            </p:cNvSpPr>
            <p:nvPr/>
          </p:nvSpPr>
          <p:spPr bwMode="auto">
            <a:xfrm>
              <a:off x="6001" y="3083"/>
              <a:ext cx="1158" cy="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264">
              <a:extLst>
                <a:ext uri="{FF2B5EF4-FFF2-40B4-BE49-F238E27FC236}">
                  <a16:creationId xmlns:a16="http://schemas.microsoft.com/office/drawing/2014/main" id="{694028AC-FCF4-D1FB-0CC4-A58F10DA651C}"/>
                </a:ext>
              </a:extLst>
            </p:cNvPr>
            <p:cNvSpPr>
              <a:spLocks noChangeShapeType="1"/>
            </p:cNvSpPr>
            <p:nvPr/>
          </p:nvSpPr>
          <p:spPr bwMode="auto">
            <a:xfrm>
              <a:off x="6001" y="3198"/>
              <a:ext cx="1153"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265">
              <a:extLst>
                <a:ext uri="{FF2B5EF4-FFF2-40B4-BE49-F238E27FC236}">
                  <a16:creationId xmlns:a16="http://schemas.microsoft.com/office/drawing/2014/main" id="{E02977F0-9221-1039-9B9B-F32FEACD7296}"/>
                </a:ext>
              </a:extLst>
            </p:cNvPr>
            <p:cNvSpPr>
              <a:spLocks noChangeArrowheads="1"/>
            </p:cNvSpPr>
            <p:nvPr/>
          </p:nvSpPr>
          <p:spPr bwMode="auto">
            <a:xfrm>
              <a:off x="6001" y="3198"/>
              <a:ext cx="1158"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266">
              <a:extLst>
                <a:ext uri="{FF2B5EF4-FFF2-40B4-BE49-F238E27FC236}">
                  <a16:creationId xmlns:a16="http://schemas.microsoft.com/office/drawing/2014/main" id="{09D32353-52F1-37EE-C4DD-495145C6BC85}"/>
                </a:ext>
              </a:extLst>
            </p:cNvPr>
            <p:cNvSpPr>
              <a:spLocks noChangeShapeType="1"/>
            </p:cNvSpPr>
            <p:nvPr/>
          </p:nvSpPr>
          <p:spPr bwMode="auto">
            <a:xfrm>
              <a:off x="3165" y="3313"/>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Rectangle 267">
              <a:extLst>
                <a:ext uri="{FF2B5EF4-FFF2-40B4-BE49-F238E27FC236}">
                  <a16:creationId xmlns:a16="http://schemas.microsoft.com/office/drawing/2014/main" id="{1DF903D3-4065-CA1B-025E-DE57B9C51791}"/>
                </a:ext>
              </a:extLst>
            </p:cNvPr>
            <p:cNvSpPr>
              <a:spLocks noChangeArrowheads="1"/>
            </p:cNvSpPr>
            <p:nvPr/>
          </p:nvSpPr>
          <p:spPr bwMode="auto">
            <a:xfrm>
              <a:off x="3165" y="3313"/>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268">
              <a:extLst>
                <a:ext uri="{FF2B5EF4-FFF2-40B4-BE49-F238E27FC236}">
                  <a16:creationId xmlns:a16="http://schemas.microsoft.com/office/drawing/2014/main" id="{172CA97F-93C6-FAB3-9F47-F71DAB6A05DB}"/>
                </a:ext>
              </a:extLst>
            </p:cNvPr>
            <p:cNvSpPr>
              <a:spLocks noChangeShapeType="1"/>
            </p:cNvSpPr>
            <p:nvPr/>
          </p:nvSpPr>
          <p:spPr bwMode="auto">
            <a:xfrm>
              <a:off x="3165" y="3429"/>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269">
              <a:extLst>
                <a:ext uri="{FF2B5EF4-FFF2-40B4-BE49-F238E27FC236}">
                  <a16:creationId xmlns:a16="http://schemas.microsoft.com/office/drawing/2014/main" id="{B08720F8-C529-917D-CF40-BB6A4766F469}"/>
                </a:ext>
              </a:extLst>
            </p:cNvPr>
            <p:cNvSpPr>
              <a:spLocks noChangeArrowheads="1"/>
            </p:cNvSpPr>
            <p:nvPr/>
          </p:nvSpPr>
          <p:spPr bwMode="auto">
            <a:xfrm>
              <a:off x="3165" y="3429"/>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270">
              <a:extLst>
                <a:ext uri="{FF2B5EF4-FFF2-40B4-BE49-F238E27FC236}">
                  <a16:creationId xmlns:a16="http://schemas.microsoft.com/office/drawing/2014/main" id="{DBD231C4-8506-2654-2F6B-793F13DFDE02}"/>
                </a:ext>
              </a:extLst>
            </p:cNvPr>
            <p:cNvSpPr>
              <a:spLocks noChangeShapeType="1"/>
            </p:cNvSpPr>
            <p:nvPr/>
          </p:nvSpPr>
          <p:spPr bwMode="auto">
            <a:xfrm>
              <a:off x="6001" y="3549"/>
              <a:ext cx="1153"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271">
              <a:extLst>
                <a:ext uri="{FF2B5EF4-FFF2-40B4-BE49-F238E27FC236}">
                  <a16:creationId xmlns:a16="http://schemas.microsoft.com/office/drawing/2014/main" id="{8743E710-D9F6-C332-0BA3-065360606D8B}"/>
                </a:ext>
              </a:extLst>
            </p:cNvPr>
            <p:cNvSpPr>
              <a:spLocks noChangeArrowheads="1"/>
            </p:cNvSpPr>
            <p:nvPr/>
          </p:nvSpPr>
          <p:spPr bwMode="auto">
            <a:xfrm>
              <a:off x="6001" y="3549"/>
              <a:ext cx="1158"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Line 272">
              <a:extLst>
                <a:ext uri="{FF2B5EF4-FFF2-40B4-BE49-F238E27FC236}">
                  <a16:creationId xmlns:a16="http://schemas.microsoft.com/office/drawing/2014/main" id="{1A448293-CD42-6171-5E76-FD34AAE12E88}"/>
                </a:ext>
              </a:extLst>
            </p:cNvPr>
            <p:cNvSpPr>
              <a:spLocks noChangeShapeType="1"/>
            </p:cNvSpPr>
            <p:nvPr/>
          </p:nvSpPr>
          <p:spPr bwMode="auto">
            <a:xfrm>
              <a:off x="7154" y="3669"/>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273">
              <a:extLst>
                <a:ext uri="{FF2B5EF4-FFF2-40B4-BE49-F238E27FC236}">
                  <a16:creationId xmlns:a16="http://schemas.microsoft.com/office/drawing/2014/main" id="{7594811A-2DFA-355B-E228-5FF5FBFBEB38}"/>
                </a:ext>
              </a:extLst>
            </p:cNvPr>
            <p:cNvSpPr>
              <a:spLocks noChangeArrowheads="1"/>
            </p:cNvSpPr>
            <p:nvPr/>
          </p:nvSpPr>
          <p:spPr bwMode="auto">
            <a:xfrm>
              <a:off x="7154" y="3669"/>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Line 274">
              <a:extLst>
                <a:ext uri="{FF2B5EF4-FFF2-40B4-BE49-F238E27FC236}">
                  <a16:creationId xmlns:a16="http://schemas.microsoft.com/office/drawing/2014/main" id="{4E8A7A3E-1B77-21A0-B11D-6C900CB4E317}"/>
                </a:ext>
              </a:extLst>
            </p:cNvPr>
            <p:cNvSpPr>
              <a:spLocks noChangeShapeType="1"/>
            </p:cNvSpPr>
            <p:nvPr/>
          </p:nvSpPr>
          <p:spPr bwMode="auto">
            <a:xfrm>
              <a:off x="7154" y="3785"/>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275">
              <a:extLst>
                <a:ext uri="{FF2B5EF4-FFF2-40B4-BE49-F238E27FC236}">
                  <a16:creationId xmlns:a16="http://schemas.microsoft.com/office/drawing/2014/main" id="{B0A9E4FB-A531-C6DB-9F17-4E45D11815F2}"/>
                </a:ext>
              </a:extLst>
            </p:cNvPr>
            <p:cNvSpPr>
              <a:spLocks noChangeArrowheads="1"/>
            </p:cNvSpPr>
            <p:nvPr/>
          </p:nvSpPr>
          <p:spPr bwMode="auto">
            <a:xfrm>
              <a:off x="7154" y="3785"/>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Line 276">
              <a:extLst>
                <a:ext uri="{FF2B5EF4-FFF2-40B4-BE49-F238E27FC236}">
                  <a16:creationId xmlns:a16="http://schemas.microsoft.com/office/drawing/2014/main" id="{FD8EDB86-4B5E-5F2E-B08F-BCF4120C3323}"/>
                </a:ext>
              </a:extLst>
            </p:cNvPr>
            <p:cNvSpPr>
              <a:spLocks noChangeShapeType="1"/>
            </p:cNvSpPr>
            <p:nvPr/>
          </p:nvSpPr>
          <p:spPr bwMode="auto">
            <a:xfrm>
              <a:off x="3165" y="3900"/>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277">
              <a:extLst>
                <a:ext uri="{FF2B5EF4-FFF2-40B4-BE49-F238E27FC236}">
                  <a16:creationId xmlns:a16="http://schemas.microsoft.com/office/drawing/2014/main" id="{F592DFE1-F7B6-7668-AF92-90EAD65E7933}"/>
                </a:ext>
              </a:extLst>
            </p:cNvPr>
            <p:cNvSpPr>
              <a:spLocks noChangeArrowheads="1"/>
            </p:cNvSpPr>
            <p:nvPr/>
          </p:nvSpPr>
          <p:spPr bwMode="auto">
            <a:xfrm>
              <a:off x="3165" y="3900"/>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Line 278">
              <a:extLst>
                <a:ext uri="{FF2B5EF4-FFF2-40B4-BE49-F238E27FC236}">
                  <a16:creationId xmlns:a16="http://schemas.microsoft.com/office/drawing/2014/main" id="{F47517ED-187D-54FD-A823-7514E8DA6354}"/>
                </a:ext>
              </a:extLst>
            </p:cNvPr>
            <p:cNvSpPr>
              <a:spLocks noChangeShapeType="1"/>
            </p:cNvSpPr>
            <p:nvPr/>
          </p:nvSpPr>
          <p:spPr bwMode="auto">
            <a:xfrm>
              <a:off x="3165" y="4016"/>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279">
              <a:extLst>
                <a:ext uri="{FF2B5EF4-FFF2-40B4-BE49-F238E27FC236}">
                  <a16:creationId xmlns:a16="http://schemas.microsoft.com/office/drawing/2014/main" id="{3675A268-853E-F6C5-2467-6DA080791DEA}"/>
                </a:ext>
              </a:extLst>
            </p:cNvPr>
            <p:cNvSpPr>
              <a:spLocks noChangeArrowheads="1"/>
            </p:cNvSpPr>
            <p:nvPr/>
          </p:nvSpPr>
          <p:spPr bwMode="auto">
            <a:xfrm>
              <a:off x="3165" y="4016"/>
              <a:ext cx="3994" cy="4"/>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Line 280">
              <a:extLst>
                <a:ext uri="{FF2B5EF4-FFF2-40B4-BE49-F238E27FC236}">
                  <a16:creationId xmlns:a16="http://schemas.microsoft.com/office/drawing/2014/main" id="{694C8A9E-F697-0CB8-E301-246375AA8C63}"/>
                </a:ext>
              </a:extLst>
            </p:cNvPr>
            <p:cNvSpPr>
              <a:spLocks noChangeShapeType="1"/>
            </p:cNvSpPr>
            <p:nvPr/>
          </p:nvSpPr>
          <p:spPr bwMode="auto">
            <a:xfrm>
              <a:off x="3165" y="4131"/>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281">
              <a:extLst>
                <a:ext uri="{FF2B5EF4-FFF2-40B4-BE49-F238E27FC236}">
                  <a16:creationId xmlns:a16="http://schemas.microsoft.com/office/drawing/2014/main" id="{D2D0D427-4A98-F624-CD47-37E0D53010A6}"/>
                </a:ext>
              </a:extLst>
            </p:cNvPr>
            <p:cNvSpPr>
              <a:spLocks noChangeArrowheads="1"/>
            </p:cNvSpPr>
            <p:nvPr/>
          </p:nvSpPr>
          <p:spPr bwMode="auto">
            <a:xfrm>
              <a:off x="3165" y="4131"/>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Line 282">
              <a:extLst>
                <a:ext uri="{FF2B5EF4-FFF2-40B4-BE49-F238E27FC236}">
                  <a16:creationId xmlns:a16="http://schemas.microsoft.com/office/drawing/2014/main" id="{621975B1-4111-D20D-8D2B-D57EEC4E898A}"/>
                </a:ext>
              </a:extLst>
            </p:cNvPr>
            <p:cNvSpPr>
              <a:spLocks noChangeShapeType="1"/>
            </p:cNvSpPr>
            <p:nvPr/>
          </p:nvSpPr>
          <p:spPr bwMode="auto">
            <a:xfrm>
              <a:off x="3165" y="4246"/>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Rectangle 283">
              <a:extLst>
                <a:ext uri="{FF2B5EF4-FFF2-40B4-BE49-F238E27FC236}">
                  <a16:creationId xmlns:a16="http://schemas.microsoft.com/office/drawing/2014/main" id="{250E70B7-6C63-157C-D943-B4783E11464E}"/>
                </a:ext>
              </a:extLst>
            </p:cNvPr>
            <p:cNvSpPr>
              <a:spLocks noChangeArrowheads="1"/>
            </p:cNvSpPr>
            <p:nvPr/>
          </p:nvSpPr>
          <p:spPr bwMode="auto">
            <a:xfrm>
              <a:off x="3165" y="4246"/>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284">
              <a:extLst>
                <a:ext uri="{FF2B5EF4-FFF2-40B4-BE49-F238E27FC236}">
                  <a16:creationId xmlns:a16="http://schemas.microsoft.com/office/drawing/2014/main" id="{B801CB27-855D-BC8A-99B2-A423A060AC09}"/>
                </a:ext>
              </a:extLst>
            </p:cNvPr>
            <p:cNvSpPr>
              <a:spLocks noChangeShapeType="1"/>
            </p:cNvSpPr>
            <p:nvPr/>
          </p:nvSpPr>
          <p:spPr bwMode="auto">
            <a:xfrm>
              <a:off x="3165" y="4362"/>
              <a:ext cx="3989"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Rectangle 285">
              <a:extLst>
                <a:ext uri="{FF2B5EF4-FFF2-40B4-BE49-F238E27FC236}">
                  <a16:creationId xmlns:a16="http://schemas.microsoft.com/office/drawing/2014/main" id="{BFCE4E07-B85F-9E22-A971-23A6D9EE1844}"/>
                </a:ext>
              </a:extLst>
            </p:cNvPr>
            <p:cNvSpPr>
              <a:spLocks noChangeArrowheads="1"/>
            </p:cNvSpPr>
            <p:nvPr/>
          </p:nvSpPr>
          <p:spPr bwMode="auto">
            <a:xfrm>
              <a:off x="3165" y="4362"/>
              <a:ext cx="3994"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286">
              <a:extLst>
                <a:ext uri="{FF2B5EF4-FFF2-40B4-BE49-F238E27FC236}">
                  <a16:creationId xmlns:a16="http://schemas.microsoft.com/office/drawing/2014/main" id="{5A46FCC3-F9E0-06B2-C959-7BBE05ADFD99}"/>
                </a:ext>
              </a:extLst>
            </p:cNvPr>
            <p:cNvSpPr>
              <a:spLocks noChangeShapeType="1"/>
            </p:cNvSpPr>
            <p:nvPr/>
          </p:nvSpPr>
          <p:spPr bwMode="auto">
            <a:xfrm>
              <a:off x="7154" y="4482"/>
              <a:ext cx="1" cy="1"/>
            </a:xfrm>
            <a:prstGeom prst="line">
              <a:avLst/>
            </a:prstGeom>
            <a:noFill/>
            <a:ln w="0">
              <a:solidFill>
                <a:srgbClr val="E0E0E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Rectangle 287">
              <a:extLst>
                <a:ext uri="{FF2B5EF4-FFF2-40B4-BE49-F238E27FC236}">
                  <a16:creationId xmlns:a16="http://schemas.microsoft.com/office/drawing/2014/main" id="{8EFD0123-81FA-E5A2-4BB2-4A357EC9B415}"/>
                </a:ext>
              </a:extLst>
            </p:cNvPr>
            <p:cNvSpPr>
              <a:spLocks noChangeArrowheads="1"/>
            </p:cNvSpPr>
            <p:nvPr/>
          </p:nvSpPr>
          <p:spPr bwMode="auto">
            <a:xfrm>
              <a:off x="7154" y="4482"/>
              <a:ext cx="5" cy="5"/>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65736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7434</TotalTime>
  <Words>1417</Words>
  <Application>Microsoft Office PowerPoint</Application>
  <PresentationFormat>Widescreen</PresentationFormat>
  <Paragraphs>208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Box office in the 2000s</vt:lpstr>
      <vt:lpstr>Project Goals</vt:lpstr>
      <vt:lpstr>Disclaimers</vt:lpstr>
      <vt:lpstr>Billion-Dollar Club</vt:lpstr>
      <vt:lpstr>Non-Franchise Films</vt:lpstr>
      <vt:lpstr>Over the Years</vt:lpstr>
      <vt:lpstr>International and Domestic Films</vt:lpstr>
      <vt:lpstr>International and Domestic Markets</vt:lpstr>
      <vt:lpstr>Regression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in the 2000s</dc:title>
  <dc:creator>Samuel Knight</dc:creator>
  <cp:lastModifiedBy>Samuel Knight</cp:lastModifiedBy>
  <cp:revision>1</cp:revision>
  <dcterms:created xsi:type="dcterms:W3CDTF">2023-09-15T16:53:11Z</dcterms:created>
  <dcterms:modified xsi:type="dcterms:W3CDTF">2023-09-20T20:48:03Z</dcterms:modified>
</cp:coreProperties>
</file>