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7" r:id="rId4"/>
    <p:sldId id="260" r:id="rId5"/>
    <p:sldId id="261" r:id="rId6"/>
    <p:sldId id="262" r:id="rId7"/>
    <p:sldId id="268"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0588" autoAdjust="0"/>
  </p:normalViewPr>
  <p:slideViewPr>
    <p:cSldViewPr snapToGrid="0">
      <p:cViewPr varScale="1">
        <p:scale>
          <a:sx n="75" d="100"/>
          <a:sy n="75" d="100"/>
        </p:scale>
        <p:origin x="9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Knight" userId="449183d0378071f6" providerId="LiveId" clId="{A17C4D4A-5E25-4C95-88F4-A6BC1DE89E59}"/>
    <pc:docChg chg="undo custSel addSld delSld modSld sldOrd modMainMaster">
      <pc:chgData name="Samuel Knight" userId="449183d0378071f6" providerId="LiveId" clId="{A17C4D4A-5E25-4C95-88F4-A6BC1DE89E59}" dt="2024-09-06T18:39:38.429" v="3443" actId="20577"/>
      <pc:docMkLst>
        <pc:docMk/>
      </pc:docMkLst>
      <pc:sldChg chg="modSp mod">
        <pc:chgData name="Samuel Knight" userId="449183d0378071f6" providerId="LiveId" clId="{A17C4D4A-5E25-4C95-88F4-A6BC1DE89E59}" dt="2024-09-06T17:32:46.461" v="2049" actId="122"/>
        <pc:sldMkLst>
          <pc:docMk/>
          <pc:sldMk cId="3368124140" sldId="257"/>
        </pc:sldMkLst>
        <pc:spChg chg="mod">
          <ac:chgData name="Samuel Knight" userId="449183d0378071f6" providerId="LiveId" clId="{A17C4D4A-5E25-4C95-88F4-A6BC1DE89E59}" dt="2024-09-06T17:32:46.461" v="2049" actId="122"/>
          <ac:spMkLst>
            <pc:docMk/>
            <pc:sldMk cId="3368124140" sldId="257"/>
            <ac:spMk id="2" creationId="{2F090471-E5B2-F376-894E-C305877ED867}"/>
          </ac:spMkLst>
        </pc:spChg>
      </pc:sldChg>
      <pc:sldChg chg="del">
        <pc:chgData name="Samuel Knight" userId="449183d0378071f6" providerId="LiveId" clId="{A17C4D4A-5E25-4C95-88F4-A6BC1DE89E59}" dt="2024-08-19T20:35:19.592" v="1374" actId="2696"/>
        <pc:sldMkLst>
          <pc:docMk/>
          <pc:sldMk cId="1981040352" sldId="258"/>
        </pc:sldMkLst>
      </pc:sldChg>
      <pc:sldChg chg="del">
        <pc:chgData name="Samuel Knight" userId="449183d0378071f6" providerId="LiveId" clId="{A17C4D4A-5E25-4C95-88F4-A6BC1DE89E59}" dt="2024-09-06T17:03:58.872" v="2017" actId="2696"/>
        <pc:sldMkLst>
          <pc:docMk/>
          <pc:sldMk cId="3806949483" sldId="259"/>
        </pc:sldMkLst>
      </pc:sldChg>
      <pc:sldChg chg="addSp delSp modSp mod modNotesTx">
        <pc:chgData name="Samuel Knight" userId="449183d0378071f6" providerId="LiveId" clId="{A17C4D4A-5E25-4C95-88F4-A6BC1DE89E59}" dt="2024-09-06T17:42:32.187" v="2124" actId="1076"/>
        <pc:sldMkLst>
          <pc:docMk/>
          <pc:sldMk cId="750403638" sldId="260"/>
        </pc:sldMkLst>
        <pc:spChg chg="mod">
          <ac:chgData name="Samuel Knight" userId="449183d0378071f6" providerId="LiveId" clId="{A17C4D4A-5E25-4C95-88F4-A6BC1DE89E59}" dt="2024-09-06T17:32:39.723" v="2047" actId="122"/>
          <ac:spMkLst>
            <pc:docMk/>
            <pc:sldMk cId="750403638" sldId="260"/>
            <ac:spMk id="2" creationId="{9A696277-B0CB-677F-8739-D4BD0B56F807}"/>
          </ac:spMkLst>
        </pc:spChg>
        <pc:spChg chg="del">
          <ac:chgData name="Samuel Knight" userId="449183d0378071f6" providerId="LiveId" clId="{A17C4D4A-5E25-4C95-88F4-A6BC1DE89E59}" dt="2024-08-12T18:55:39.997" v="0" actId="931"/>
          <ac:spMkLst>
            <pc:docMk/>
            <pc:sldMk cId="750403638" sldId="260"/>
            <ac:spMk id="3" creationId="{04814CFE-E3E9-97FF-8330-68B069F3EB70}"/>
          </ac:spMkLst>
        </pc:spChg>
        <pc:spChg chg="add del mod">
          <ac:chgData name="Samuel Knight" userId="449183d0378071f6" providerId="LiveId" clId="{A17C4D4A-5E25-4C95-88F4-A6BC1DE89E59}" dt="2024-08-12T18:55:56.047" v="4" actId="931"/>
          <ac:spMkLst>
            <pc:docMk/>
            <pc:sldMk cId="750403638" sldId="260"/>
            <ac:spMk id="7" creationId="{29B3F813-8C61-4543-6FC0-919FD55A0099}"/>
          </ac:spMkLst>
        </pc:spChg>
        <pc:spChg chg="add del mod">
          <ac:chgData name="Samuel Knight" userId="449183d0378071f6" providerId="LiveId" clId="{A17C4D4A-5E25-4C95-88F4-A6BC1DE89E59}" dt="2024-09-06T17:40:25.311" v="2054" actId="931"/>
          <ac:spMkLst>
            <pc:docMk/>
            <pc:sldMk cId="750403638" sldId="260"/>
            <ac:spMk id="11" creationId="{F8D32B80-DB14-6307-827A-9C52EE24D9A0}"/>
          </ac:spMkLst>
        </pc:spChg>
        <pc:spChg chg="add del mod">
          <ac:chgData name="Samuel Knight" userId="449183d0378071f6" providerId="LiveId" clId="{A17C4D4A-5E25-4C95-88F4-A6BC1DE89E59}" dt="2024-09-06T17:41:14.984" v="2058" actId="931"/>
          <ac:spMkLst>
            <pc:docMk/>
            <pc:sldMk cId="750403638" sldId="260"/>
            <ac:spMk id="15" creationId="{7FDECFAC-55B3-89C6-35D7-DAA236496C2C}"/>
          </ac:spMkLst>
        </pc:spChg>
        <pc:picChg chg="add del mod">
          <ac:chgData name="Samuel Knight" userId="449183d0378071f6" providerId="LiveId" clId="{A17C4D4A-5E25-4C95-88F4-A6BC1DE89E59}" dt="2024-08-12T18:55:49.679" v="3" actId="478"/>
          <ac:picMkLst>
            <pc:docMk/>
            <pc:sldMk cId="750403638" sldId="260"/>
            <ac:picMk id="5" creationId="{441A5770-38DC-C388-8CD1-00F54CB4357E}"/>
          </ac:picMkLst>
        </pc:picChg>
        <pc:picChg chg="add del mod modCrop">
          <ac:chgData name="Samuel Knight" userId="449183d0378071f6" providerId="LiveId" clId="{A17C4D4A-5E25-4C95-88F4-A6BC1DE89E59}" dt="2024-09-06T17:39:55.780" v="2053" actId="478"/>
          <ac:picMkLst>
            <pc:docMk/>
            <pc:sldMk cId="750403638" sldId="260"/>
            <ac:picMk id="9" creationId="{B1889BC5-E52A-C7FD-E2BD-C9A605F50CD0}"/>
          </ac:picMkLst>
        </pc:picChg>
        <pc:picChg chg="add del mod">
          <ac:chgData name="Samuel Knight" userId="449183d0378071f6" providerId="LiveId" clId="{A17C4D4A-5E25-4C95-88F4-A6BC1DE89E59}" dt="2024-09-06T17:40:38.853" v="2057" actId="478"/>
          <ac:picMkLst>
            <pc:docMk/>
            <pc:sldMk cId="750403638" sldId="260"/>
            <ac:picMk id="13" creationId="{4BAE81C0-3B52-6695-37CA-D677E523DAEA}"/>
          </ac:picMkLst>
        </pc:picChg>
        <pc:picChg chg="add mod modCrop">
          <ac:chgData name="Samuel Knight" userId="449183d0378071f6" providerId="LiveId" clId="{A17C4D4A-5E25-4C95-88F4-A6BC1DE89E59}" dt="2024-09-06T17:42:32.187" v="2124" actId="1076"/>
          <ac:picMkLst>
            <pc:docMk/>
            <pc:sldMk cId="750403638" sldId="260"/>
            <ac:picMk id="17" creationId="{FA007C85-BDD2-5EB0-AA58-56E0698DB276}"/>
          </ac:picMkLst>
        </pc:picChg>
      </pc:sldChg>
      <pc:sldChg chg="addSp delSp modSp mod modNotesTx">
        <pc:chgData name="Samuel Knight" userId="449183d0378071f6" providerId="LiveId" clId="{A17C4D4A-5E25-4C95-88F4-A6BC1DE89E59}" dt="2024-09-06T17:43:33.211" v="2195" actId="14100"/>
        <pc:sldMkLst>
          <pc:docMk/>
          <pc:sldMk cId="460231162" sldId="261"/>
        </pc:sldMkLst>
        <pc:spChg chg="mod">
          <ac:chgData name="Samuel Knight" userId="449183d0378071f6" providerId="LiveId" clId="{A17C4D4A-5E25-4C95-88F4-A6BC1DE89E59}" dt="2024-09-06T17:32:43.031" v="2048" actId="122"/>
          <ac:spMkLst>
            <pc:docMk/>
            <pc:sldMk cId="460231162" sldId="261"/>
            <ac:spMk id="2" creationId="{9FD82C8E-A182-4B61-EB30-9196E4A43F74}"/>
          </ac:spMkLst>
        </pc:spChg>
        <pc:spChg chg="del">
          <ac:chgData name="Samuel Knight" userId="449183d0378071f6" providerId="LiveId" clId="{A17C4D4A-5E25-4C95-88F4-A6BC1DE89E59}" dt="2024-08-12T19:01:16.134" v="16" actId="931"/>
          <ac:spMkLst>
            <pc:docMk/>
            <pc:sldMk cId="460231162" sldId="261"/>
            <ac:spMk id="3" creationId="{8E9F1FB9-72CB-4086-9818-5ED01AE50225}"/>
          </ac:spMkLst>
        </pc:spChg>
        <pc:spChg chg="add del mod">
          <ac:chgData name="Samuel Knight" userId="449183d0378071f6" providerId="LiveId" clId="{A17C4D4A-5E25-4C95-88F4-A6BC1DE89E59}" dt="2024-09-06T17:43:00.527" v="2126" actId="931"/>
          <ac:spMkLst>
            <pc:docMk/>
            <pc:sldMk cId="460231162" sldId="261"/>
            <ac:spMk id="7" creationId="{B9A216FA-3336-BB8B-312E-DC9B5D96F797}"/>
          </ac:spMkLst>
        </pc:spChg>
        <pc:picChg chg="add del mod modCrop">
          <ac:chgData name="Samuel Knight" userId="449183d0378071f6" providerId="LiveId" clId="{A17C4D4A-5E25-4C95-88F4-A6BC1DE89E59}" dt="2024-09-06T17:42:41.107" v="2125" actId="478"/>
          <ac:picMkLst>
            <pc:docMk/>
            <pc:sldMk cId="460231162" sldId="261"/>
            <ac:picMk id="5" creationId="{1580C8AF-E0B6-9B55-8322-64381E104659}"/>
          </ac:picMkLst>
        </pc:picChg>
        <pc:picChg chg="add mod">
          <ac:chgData name="Samuel Knight" userId="449183d0378071f6" providerId="LiveId" clId="{A17C4D4A-5E25-4C95-88F4-A6BC1DE89E59}" dt="2024-09-06T17:43:33.211" v="2195" actId="14100"/>
          <ac:picMkLst>
            <pc:docMk/>
            <pc:sldMk cId="460231162" sldId="261"/>
            <ac:picMk id="9" creationId="{7B04AE3E-47D2-B494-85C6-6AD173AE1590}"/>
          </ac:picMkLst>
        </pc:picChg>
      </pc:sldChg>
      <pc:sldChg chg="addSp delSp modSp mod modNotesTx">
        <pc:chgData name="Samuel Knight" userId="449183d0378071f6" providerId="LiveId" clId="{A17C4D4A-5E25-4C95-88F4-A6BC1DE89E59}" dt="2024-09-06T17:44:21.176" v="2278" actId="1076"/>
        <pc:sldMkLst>
          <pc:docMk/>
          <pc:sldMk cId="3646095482" sldId="262"/>
        </pc:sldMkLst>
        <pc:spChg chg="del">
          <ac:chgData name="Samuel Knight" userId="449183d0378071f6" providerId="LiveId" clId="{A17C4D4A-5E25-4C95-88F4-A6BC1DE89E59}" dt="2024-08-12T19:07:16.047" v="24" actId="931"/>
          <ac:spMkLst>
            <pc:docMk/>
            <pc:sldMk cId="3646095482" sldId="262"/>
            <ac:spMk id="3" creationId="{8164E528-DE91-4791-E069-0621446FDD2B}"/>
          </ac:spMkLst>
        </pc:spChg>
        <pc:spChg chg="add del mod">
          <ac:chgData name="Samuel Knight" userId="449183d0378071f6" providerId="LiveId" clId="{A17C4D4A-5E25-4C95-88F4-A6BC1DE89E59}" dt="2024-09-06T17:43:57.968" v="2197" actId="931"/>
          <ac:spMkLst>
            <pc:docMk/>
            <pc:sldMk cId="3646095482" sldId="262"/>
            <ac:spMk id="7" creationId="{DA562516-3284-5361-FAC4-EB67BF230B2B}"/>
          </ac:spMkLst>
        </pc:spChg>
        <pc:picChg chg="add del mod modCrop">
          <ac:chgData name="Samuel Knight" userId="449183d0378071f6" providerId="LiveId" clId="{A17C4D4A-5E25-4C95-88F4-A6BC1DE89E59}" dt="2024-09-06T17:43:43.254" v="2196" actId="478"/>
          <ac:picMkLst>
            <pc:docMk/>
            <pc:sldMk cId="3646095482" sldId="262"/>
            <ac:picMk id="5" creationId="{93ED841B-2CAF-4B6F-E1A6-3E8099626F45}"/>
          </ac:picMkLst>
        </pc:picChg>
        <pc:picChg chg="add mod">
          <ac:chgData name="Samuel Knight" userId="449183d0378071f6" providerId="LiveId" clId="{A17C4D4A-5E25-4C95-88F4-A6BC1DE89E59}" dt="2024-09-06T17:44:21.176" v="2278" actId="1076"/>
          <ac:picMkLst>
            <pc:docMk/>
            <pc:sldMk cId="3646095482" sldId="262"/>
            <ac:picMk id="9" creationId="{AA9A73E4-5A67-3072-DE55-743E3E6747CD}"/>
          </ac:picMkLst>
        </pc:picChg>
      </pc:sldChg>
      <pc:sldChg chg="del">
        <pc:chgData name="Samuel Knight" userId="449183d0378071f6" providerId="LiveId" clId="{A17C4D4A-5E25-4C95-88F4-A6BC1DE89E59}" dt="2024-08-17T16:56:07.823" v="1373" actId="2696"/>
        <pc:sldMkLst>
          <pc:docMk/>
          <pc:sldMk cId="1865763980" sldId="263"/>
        </pc:sldMkLst>
      </pc:sldChg>
      <pc:sldChg chg="addSp delSp modSp mod ord">
        <pc:chgData name="Samuel Knight" userId="449183d0378071f6" providerId="LiveId" clId="{A17C4D4A-5E25-4C95-88F4-A6BC1DE89E59}" dt="2024-09-06T17:46:38.532" v="2462" actId="962"/>
        <pc:sldMkLst>
          <pc:docMk/>
          <pc:sldMk cId="2367876565" sldId="264"/>
        </pc:sldMkLst>
        <pc:spChg chg="del">
          <ac:chgData name="Samuel Knight" userId="449183d0378071f6" providerId="LiveId" clId="{A17C4D4A-5E25-4C95-88F4-A6BC1DE89E59}" dt="2024-09-06T17:08:22.556" v="2018" actId="931"/>
          <ac:spMkLst>
            <pc:docMk/>
            <pc:sldMk cId="2367876565" sldId="264"/>
            <ac:spMk id="3" creationId="{65BD5528-6B7E-691E-C387-A96A648D9494}"/>
          </ac:spMkLst>
        </pc:spChg>
        <pc:spChg chg="add del mod">
          <ac:chgData name="Samuel Knight" userId="449183d0378071f6" providerId="LiveId" clId="{A17C4D4A-5E25-4C95-88F4-A6BC1DE89E59}" dt="2024-09-06T17:44:37.818" v="2280" actId="931"/>
          <ac:spMkLst>
            <pc:docMk/>
            <pc:sldMk cId="2367876565" sldId="264"/>
            <ac:spMk id="7" creationId="{4D6371BE-DFB8-2818-219C-AEE025004A2B}"/>
          </ac:spMkLst>
        </pc:spChg>
        <pc:spChg chg="add del mod">
          <ac:chgData name="Samuel Knight" userId="449183d0378071f6" providerId="LiveId" clId="{A17C4D4A-5E25-4C95-88F4-A6BC1DE89E59}" dt="2024-09-06T17:45:42.679" v="2325" actId="931"/>
          <ac:spMkLst>
            <pc:docMk/>
            <pc:sldMk cId="2367876565" sldId="264"/>
            <ac:spMk id="11" creationId="{7BC4521A-3663-F508-66E5-CEF47D10DEF4}"/>
          </ac:spMkLst>
        </pc:spChg>
        <pc:picChg chg="add del mod modCrop">
          <ac:chgData name="Samuel Knight" userId="449183d0378071f6" providerId="LiveId" clId="{A17C4D4A-5E25-4C95-88F4-A6BC1DE89E59}" dt="2024-09-06T17:44:26.207" v="2279" actId="478"/>
          <ac:picMkLst>
            <pc:docMk/>
            <pc:sldMk cId="2367876565" sldId="264"/>
            <ac:picMk id="5" creationId="{230A1B92-FF9C-5F2F-F5B9-DF8874AA9CD1}"/>
          </ac:picMkLst>
        </pc:picChg>
        <pc:picChg chg="add del mod">
          <ac:chgData name="Samuel Knight" userId="449183d0378071f6" providerId="LiveId" clId="{A17C4D4A-5E25-4C95-88F4-A6BC1DE89E59}" dt="2024-09-06T17:45:01.097" v="2300" actId="478"/>
          <ac:picMkLst>
            <pc:docMk/>
            <pc:sldMk cId="2367876565" sldId="264"/>
            <ac:picMk id="9" creationId="{78144EF6-85B8-652A-526B-F77120B06D92}"/>
          </ac:picMkLst>
        </pc:picChg>
        <pc:picChg chg="add mod">
          <ac:chgData name="Samuel Knight" userId="449183d0378071f6" providerId="LiveId" clId="{A17C4D4A-5E25-4C95-88F4-A6BC1DE89E59}" dt="2024-09-06T17:46:38.532" v="2462" actId="962"/>
          <ac:picMkLst>
            <pc:docMk/>
            <pc:sldMk cId="2367876565" sldId="264"/>
            <ac:picMk id="13" creationId="{1D9B64F9-BC3D-3054-4871-6F97E38DA031}"/>
          </ac:picMkLst>
        </pc:picChg>
      </pc:sldChg>
      <pc:sldChg chg="del">
        <pc:chgData name="Samuel Knight" userId="449183d0378071f6" providerId="LiveId" clId="{A17C4D4A-5E25-4C95-88F4-A6BC1DE89E59}" dt="2024-09-06T18:31:21.964" v="2463" actId="2696"/>
        <pc:sldMkLst>
          <pc:docMk/>
          <pc:sldMk cId="387547160" sldId="265"/>
        </pc:sldMkLst>
      </pc:sldChg>
      <pc:sldChg chg="modSp mod modNotesTx">
        <pc:chgData name="Samuel Knight" userId="449183d0378071f6" providerId="LiveId" clId="{A17C4D4A-5E25-4C95-88F4-A6BC1DE89E59}" dt="2024-09-06T18:39:38.429" v="3443" actId="20577"/>
        <pc:sldMkLst>
          <pc:docMk/>
          <pc:sldMk cId="1723855740" sldId="266"/>
        </pc:sldMkLst>
        <pc:spChg chg="mod">
          <ac:chgData name="Samuel Knight" userId="449183d0378071f6" providerId="LiveId" clId="{A17C4D4A-5E25-4C95-88F4-A6BC1DE89E59}" dt="2024-09-06T18:37:54.772" v="3123" actId="20577"/>
          <ac:spMkLst>
            <pc:docMk/>
            <pc:sldMk cId="1723855740" sldId="266"/>
            <ac:spMk id="3" creationId="{4F1A883F-04F9-7835-08E5-1D57DF507E4F}"/>
          </ac:spMkLst>
        </pc:spChg>
      </pc:sldChg>
      <pc:sldChg chg="addSp delSp modSp new mod">
        <pc:chgData name="Samuel Knight" userId="449183d0378071f6" providerId="LiveId" clId="{A17C4D4A-5E25-4C95-88F4-A6BC1DE89E59}" dt="2024-09-06T17:46:11.364" v="2403" actId="962"/>
        <pc:sldMkLst>
          <pc:docMk/>
          <pc:sldMk cId="299154527" sldId="268"/>
        </pc:sldMkLst>
        <pc:spChg chg="mod">
          <ac:chgData name="Samuel Knight" userId="449183d0378071f6" providerId="LiveId" clId="{A17C4D4A-5E25-4C95-88F4-A6BC1DE89E59}" dt="2024-09-06T17:45:11.019" v="2319" actId="20577"/>
          <ac:spMkLst>
            <pc:docMk/>
            <pc:sldMk cId="299154527" sldId="268"/>
            <ac:spMk id="2" creationId="{1D0B72A5-D8E7-2B46-83EB-B8B8611F69FE}"/>
          </ac:spMkLst>
        </pc:spChg>
        <pc:spChg chg="del">
          <ac:chgData name="Samuel Knight" userId="449183d0378071f6" providerId="LiveId" clId="{A17C4D4A-5E25-4C95-88F4-A6BC1DE89E59}" dt="2024-09-06T17:45:26.606" v="2320" actId="931"/>
          <ac:spMkLst>
            <pc:docMk/>
            <pc:sldMk cId="299154527" sldId="268"/>
            <ac:spMk id="3" creationId="{9287001F-B053-BFAC-79AA-D1180970EF6F}"/>
          </ac:spMkLst>
        </pc:spChg>
        <pc:picChg chg="add mod">
          <ac:chgData name="Samuel Knight" userId="449183d0378071f6" providerId="LiveId" clId="{A17C4D4A-5E25-4C95-88F4-A6BC1DE89E59}" dt="2024-09-06T17:46:11.364" v="2403" actId="962"/>
          <ac:picMkLst>
            <pc:docMk/>
            <pc:sldMk cId="299154527" sldId="268"/>
            <ac:picMk id="5" creationId="{6204E89D-3316-3F4E-8413-8495D54E7950}"/>
          </ac:picMkLst>
        </pc:picChg>
      </pc:sldChg>
      <pc:sldMasterChg chg="modSp setBg modSldLayout">
        <pc:chgData name="Samuel Knight" userId="449183d0378071f6" providerId="LiveId" clId="{A17C4D4A-5E25-4C95-88F4-A6BC1DE89E59}" dt="2024-09-06T17:33:26.658" v="2051" actId="2711"/>
        <pc:sldMasterMkLst>
          <pc:docMk/>
          <pc:sldMasterMk cId="4118532684" sldId="2147483648"/>
        </pc:sldMasterMkLst>
        <pc:spChg chg="mod">
          <ac:chgData name="Samuel Knight" userId="449183d0378071f6" providerId="LiveId" clId="{A17C4D4A-5E25-4C95-88F4-A6BC1DE89E59}" dt="2024-09-06T17:31:54.414" v="2046" actId="207"/>
          <ac:spMkLst>
            <pc:docMk/>
            <pc:sldMasterMk cId="4118532684" sldId="2147483648"/>
            <ac:spMk id="2" creationId="{8916D90D-D3A5-945B-7571-BB2FA64C7696}"/>
          </ac:spMkLst>
        </pc:spChg>
        <pc:spChg chg="mod">
          <ac:chgData name="Samuel Knight" userId="449183d0378071f6" providerId="LiveId" clId="{A17C4D4A-5E25-4C95-88F4-A6BC1DE89E59}" dt="2024-09-06T17:31:54.414" v="2046" actId="207"/>
          <ac:spMkLst>
            <pc:docMk/>
            <pc:sldMasterMk cId="4118532684" sldId="2147483648"/>
            <ac:spMk id="3" creationId="{7738C243-151D-4DA1-CA65-D9DF63B71692}"/>
          </ac:spMkLst>
        </pc:spChg>
        <pc:spChg chg="mod">
          <ac:chgData name="Samuel Knight" userId="449183d0378071f6" providerId="LiveId" clId="{A17C4D4A-5E25-4C95-88F4-A6BC1DE89E59}" dt="2024-09-06T17:31:54.414" v="2046" actId="207"/>
          <ac:spMkLst>
            <pc:docMk/>
            <pc:sldMasterMk cId="4118532684" sldId="2147483648"/>
            <ac:spMk id="4" creationId="{51636BE9-A301-4227-79B1-5B1910FAC003}"/>
          </ac:spMkLst>
        </pc:spChg>
        <pc:spChg chg="mod">
          <ac:chgData name="Samuel Knight" userId="449183d0378071f6" providerId="LiveId" clId="{A17C4D4A-5E25-4C95-88F4-A6BC1DE89E59}" dt="2024-09-06T17:31:54.414" v="2046" actId="207"/>
          <ac:spMkLst>
            <pc:docMk/>
            <pc:sldMasterMk cId="4118532684" sldId="2147483648"/>
            <ac:spMk id="5" creationId="{D85B3865-772B-0A96-BB11-C9C487350803}"/>
          </ac:spMkLst>
        </pc:spChg>
        <pc:spChg chg="mod">
          <ac:chgData name="Samuel Knight" userId="449183d0378071f6" providerId="LiveId" clId="{A17C4D4A-5E25-4C95-88F4-A6BC1DE89E59}" dt="2024-09-06T17:31:54.414" v="2046" actId="207"/>
          <ac:spMkLst>
            <pc:docMk/>
            <pc:sldMasterMk cId="4118532684" sldId="2147483648"/>
            <ac:spMk id="6" creationId="{15464890-D1E0-4183-6F19-66AA4E701F7A}"/>
          </ac:spMkLst>
        </pc:spChg>
        <pc:sldLayoutChg chg="modSp setBg">
          <pc:chgData name="Samuel Knight" userId="449183d0378071f6" providerId="LiveId" clId="{A17C4D4A-5E25-4C95-88F4-A6BC1DE89E59}" dt="2024-09-06T17:30:55.521" v="2038" actId="207"/>
          <pc:sldLayoutMkLst>
            <pc:docMk/>
            <pc:sldMasterMk cId="4118532684" sldId="2147483648"/>
            <pc:sldLayoutMk cId="1812619207" sldId="2147483649"/>
          </pc:sldLayoutMkLst>
          <pc:spChg chg="mod">
            <ac:chgData name="Samuel Knight" userId="449183d0378071f6" providerId="LiveId" clId="{A17C4D4A-5E25-4C95-88F4-A6BC1DE89E59}" dt="2024-09-06T17:30:55.521" v="2038" actId="207"/>
            <ac:spMkLst>
              <pc:docMk/>
              <pc:sldMasterMk cId="4118532684" sldId="2147483648"/>
              <pc:sldLayoutMk cId="1812619207" sldId="2147483649"/>
              <ac:spMk id="2" creationId="{2EBCDE43-ABBE-A484-7565-6089B9ECF580}"/>
            </ac:spMkLst>
          </pc:spChg>
          <pc:spChg chg="mod">
            <ac:chgData name="Samuel Knight" userId="449183d0378071f6" providerId="LiveId" clId="{A17C4D4A-5E25-4C95-88F4-A6BC1DE89E59}" dt="2024-09-06T17:30:55.521" v="2038" actId="207"/>
            <ac:spMkLst>
              <pc:docMk/>
              <pc:sldMasterMk cId="4118532684" sldId="2147483648"/>
              <pc:sldLayoutMk cId="1812619207" sldId="2147483649"/>
              <ac:spMk id="3" creationId="{46BA43E0-4D17-9A75-1CA8-855767D88347}"/>
            </ac:spMkLst>
          </pc:spChg>
          <pc:spChg chg="mod">
            <ac:chgData name="Samuel Knight" userId="449183d0378071f6" providerId="LiveId" clId="{A17C4D4A-5E25-4C95-88F4-A6BC1DE89E59}" dt="2024-09-06T17:30:55.521" v="2038" actId="207"/>
            <ac:spMkLst>
              <pc:docMk/>
              <pc:sldMasterMk cId="4118532684" sldId="2147483648"/>
              <pc:sldLayoutMk cId="1812619207" sldId="2147483649"/>
              <ac:spMk id="4" creationId="{6CCEEB4B-B20E-905B-BB5F-F7BB83F2DCEE}"/>
            </ac:spMkLst>
          </pc:spChg>
          <pc:spChg chg="mod">
            <ac:chgData name="Samuel Knight" userId="449183d0378071f6" providerId="LiveId" clId="{A17C4D4A-5E25-4C95-88F4-A6BC1DE89E59}" dt="2024-09-06T17:30:55.521" v="2038" actId="207"/>
            <ac:spMkLst>
              <pc:docMk/>
              <pc:sldMasterMk cId="4118532684" sldId="2147483648"/>
              <pc:sldLayoutMk cId="1812619207" sldId="2147483649"/>
              <ac:spMk id="5" creationId="{46532489-CC48-191F-EE0D-3A5BC9D7B588}"/>
            </ac:spMkLst>
          </pc:spChg>
          <pc:spChg chg="mod">
            <ac:chgData name="Samuel Knight" userId="449183d0378071f6" providerId="LiveId" clId="{A17C4D4A-5E25-4C95-88F4-A6BC1DE89E59}" dt="2024-09-06T17:30:55.521" v="2038" actId="207"/>
            <ac:spMkLst>
              <pc:docMk/>
              <pc:sldMasterMk cId="4118532684" sldId="2147483648"/>
              <pc:sldLayoutMk cId="1812619207" sldId="2147483649"/>
              <ac:spMk id="6" creationId="{C6F9BD06-9EF2-A5B6-BC7B-BEB854FD242B}"/>
            </ac:spMkLst>
          </pc:spChg>
        </pc:sldLayoutChg>
        <pc:sldLayoutChg chg="modSp">
          <pc:chgData name="Samuel Knight" userId="449183d0378071f6" providerId="LiveId" clId="{A17C4D4A-5E25-4C95-88F4-A6BC1DE89E59}" dt="2024-09-06T17:33:26.658" v="2051" actId="2711"/>
          <pc:sldLayoutMkLst>
            <pc:docMk/>
            <pc:sldMasterMk cId="4118532684" sldId="2147483648"/>
            <pc:sldLayoutMk cId="4001074082" sldId="2147483650"/>
          </pc:sldLayoutMkLst>
          <pc:spChg chg="mod">
            <ac:chgData name="Samuel Knight" userId="449183d0378071f6" providerId="LiveId" clId="{A17C4D4A-5E25-4C95-88F4-A6BC1DE89E59}" dt="2024-09-06T17:33:26.658" v="2051" actId="2711"/>
            <ac:spMkLst>
              <pc:docMk/>
              <pc:sldMasterMk cId="4118532684" sldId="2147483648"/>
              <pc:sldLayoutMk cId="4001074082" sldId="2147483650"/>
              <ac:spMk id="2" creationId="{58C5CA99-038F-8A80-A868-313F634A4ADB}"/>
            </ac:spMkLst>
          </pc:spChg>
          <pc:spChg chg="mod">
            <ac:chgData name="Samuel Knight" userId="449183d0378071f6" providerId="LiveId" clId="{A17C4D4A-5E25-4C95-88F4-A6BC1DE89E59}" dt="2024-09-06T17:33:26.658" v="2051" actId="2711"/>
            <ac:spMkLst>
              <pc:docMk/>
              <pc:sldMasterMk cId="4118532684" sldId="2147483648"/>
              <pc:sldLayoutMk cId="4001074082" sldId="2147483650"/>
              <ac:spMk id="3" creationId="{12AC3AD8-09F4-D9C5-7906-B5C3CCBBE55E}"/>
            </ac:spMkLst>
          </pc:spChg>
          <pc:spChg chg="mod">
            <ac:chgData name="Samuel Knight" userId="449183d0378071f6" providerId="LiveId" clId="{A17C4D4A-5E25-4C95-88F4-A6BC1DE89E59}" dt="2024-09-06T17:33:26.658" v="2051" actId="2711"/>
            <ac:spMkLst>
              <pc:docMk/>
              <pc:sldMasterMk cId="4118532684" sldId="2147483648"/>
              <pc:sldLayoutMk cId="4001074082" sldId="2147483650"/>
              <ac:spMk id="4" creationId="{00997418-ECA0-88B9-7923-8A15AFA6D43B}"/>
            </ac:spMkLst>
          </pc:spChg>
          <pc:spChg chg="mod">
            <ac:chgData name="Samuel Knight" userId="449183d0378071f6" providerId="LiveId" clId="{A17C4D4A-5E25-4C95-88F4-A6BC1DE89E59}" dt="2024-09-06T17:33:26.658" v="2051" actId="2711"/>
            <ac:spMkLst>
              <pc:docMk/>
              <pc:sldMasterMk cId="4118532684" sldId="2147483648"/>
              <pc:sldLayoutMk cId="4001074082" sldId="2147483650"/>
              <ac:spMk id="5" creationId="{B50FA345-95C2-B3F8-5CC1-AF0F66BD485F}"/>
            </ac:spMkLst>
          </pc:spChg>
          <pc:spChg chg="mod">
            <ac:chgData name="Samuel Knight" userId="449183d0378071f6" providerId="LiveId" clId="{A17C4D4A-5E25-4C95-88F4-A6BC1DE89E59}" dt="2024-09-06T17:33:26.658" v="2051" actId="2711"/>
            <ac:spMkLst>
              <pc:docMk/>
              <pc:sldMasterMk cId="4118532684" sldId="2147483648"/>
              <pc:sldLayoutMk cId="4001074082" sldId="2147483650"/>
              <ac:spMk id="6" creationId="{6D83CBF9-5726-1E8C-A24F-16DB41F81DD0}"/>
            </ac:spMkLst>
          </pc:spChg>
        </pc:sldLayoutChg>
      </pc:sldMasterChg>
    </pc:docChg>
  </pc:docChgLst>
  <pc:docChgLst>
    <pc:chgData name="Samuel Knight" userId="449183d0378071f6" providerId="LiveId" clId="{6EAD5470-D118-4C7B-9E9D-F4C11181C934}"/>
    <pc:docChg chg="modSld">
      <pc:chgData name="Samuel Knight" userId="449183d0378071f6" providerId="LiveId" clId="{6EAD5470-D118-4C7B-9E9D-F4C11181C934}" dt="2024-09-27T19:05:12.047" v="16" actId="20577"/>
      <pc:docMkLst>
        <pc:docMk/>
      </pc:docMkLst>
      <pc:sldChg chg="modSp mod">
        <pc:chgData name="Samuel Knight" userId="449183d0378071f6" providerId="LiveId" clId="{6EAD5470-D118-4C7B-9E9D-F4C11181C934}" dt="2024-09-27T19:05:12.047" v="16" actId="20577"/>
        <pc:sldMkLst>
          <pc:docMk/>
          <pc:sldMk cId="1723855740" sldId="266"/>
        </pc:sldMkLst>
        <pc:spChg chg="mod">
          <ac:chgData name="Samuel Knight" userId="449183d0378071f6" providerId="LiveId" clId="{6EAD5470-D118-4C7B-9E9D-F4C11181C934}" dt="2024-09-27T19:05:12.047" v="16" actId="20577"/>
          <ac:spMkLst>
            <pc:docMk/>
            <pc:sldMk cId="1723855740" sldId="266"/>
            <ac:spMk id="3" creationId="{4F1A883F-04F9-7835-08E5-1D57DF507E4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3C41B3-1120-4071-BC6D-007948D73593}" type="datetimeFigureOut">
              <a:rPr lang="en-US" smtClean="0"/>
              <a:t>9/27/2024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24121-BA18-4F78-8FE3-C8C9DAA3F21B}" type="slidenum">
              <a:rPr lang="en-US" smtClean="0"/>
              <a:t>‹#›</a:t>
            </a:fld>
            <a:endParaRPr lang="en-US"/>
          </a:p>
        </p:txBody>
      </p:sp>
    </p:spTree>
    <p:extLst>
      <p:ext uri="{BB962C8B-B14F-4D97-AF65-F5344CB8AC3E}">
        <p14:creationId xmlns:p14="http://schemas.microsoft.com/office/powerpoint/2010/main" val="4303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done for Don </a:t>
            </a:r>
            <a:r>
              <a:rPr lang="en-US" dirty="0" err="1"/>
              <a:t>Griffing</a:t>
            </a:r>
            <a:r>
              <a:rPr lang="en-US" dirty="0"/>
              <a:t> at ___ who does radio broadcasts for the Sunnyvale Varsity football games. I was asked to gather the data to make it more convenient to pull the stats in the future. I also analyzed the data to look for memorable trends and patterns in past seasons. I did this by focusing on three different aspects of Sunnyvale football. First, I looked at players statistics( mainly passing, rushing, receiving, and kicking) to look at who were the top performers at various aspect of their positions. Second, I looked at season performances. This involved looking at the outcome of each seasons (win %, post season record, scoring margins, etc.) and by analyzing season statistics ( yards, TDs, etc.).</a:t>
            </a:r>
          </a:p>
          <a:p>
            <a:r>
              <a:rPr lang="en-US" dirty="0"/>
              <a:t>Finally, and most importantly, I wanted to look at the data for both players and seasons to see how they relate. I wanted to see to what extent did a player's performance altered a teams outcome. Was it a strictly linear relationship (the better a player did, the better the team did) or was there a diminishing impact? It was my goal to make these discoveries. </a:t>
            </a:r>
          </a:p>
        </p:txBody>
      </p:sp>
      <p:sp>
        <p:nvSpPr>
          <p:cNvPr id="4" name="Slide Number Placeholder 3"/>
          <p:cNvSpPr>
            <a:spLocks noGrp="1"/>
          </p:cNvSpPr>
          <p:nvPr>
            <p:ph type="sldNum" sz="quarter" idx="5"/>
          </p:nvPr>
        </p:nvSpPr>
        <p:spPr/>
        <p:txBody>
          <a:bodyPr/>
          <a:lstStyle/>
          <a:p>
            <a:fld id="{85624121-BA18-4F78-8FE3-C8C9DAA3F21B}" type="slidenum">
              <a:rPr lang="en-US" smtClean="0"/>
              <a:t>2</a:t>
            </a:fld>
            <a:endParaRPr lang="en-US"/>
          </a:p>
        </p:txBody>
      </p:sp>
    </p:spTree>
    <p:extLst>
      <p:ext uri="{BB962C8B-B14F-4D97-AF65-F5344CB8AC3E}">
        <p14:creationId xmlns:p14="http://schemas.microsoft.com/office/powerpoint/2010/main" val="4184153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was found using MaxPreps and </a:t>
            </a:r>
            <a:r>
              <a:rPr lang="en-US" dirty="0" err="1"/>
              <a:t>Hudl</a:t>
            </a:r>
            <a:r>
              <a:rPr lang="en-US" dirty="0"/>
              <a:t>. This data relied on the coaches to manually input it on the websites after each game. This sometimes led to conflicting data or just outright missing information. This is the primary reason why this analysis will be lacking defensive statistics. I found very little consistent data on the Sunnyvale defense. Therefore, I would classify this data and analysis to primarily focused on offense. The data begins in 2011 because that is when the Sunnyvale varsity football team was formed.</a:t>
            </a:r>
          </a:p>
          <a:p>
            <a:r>
              <a:rPr lang="en-US" dirty="0"/>
              <a:t>I put all the data in various excel sheets where I organized and analyzed them using various tools available to the program such as pivot tables </a:t>
            </a:r>
          </a:p>
        </p:txBody>
      </p:sp>
      <p:sp>
        <p:nvSpPr>
          <p:cNvPr id="4" name="Slide Number Placeholder 3"/>
          <p:cNvSpPr>
            <a:spLocks noGrp="1"/>
          </p:cNvSpPr>
          <p:nvPr>
            <p:ph type="sldNum" sz="quarter" idx="5"/>
          </p:nvPr>
        </p:nvSpPr>
        <p:spPr/>
        <p:txBody>
          <a:bodyPr/>
          <a:lstStyle/>
          <a:p>
            <a:fld id="{85624121-BA18-4F78-8FE3-C8C9DAA3F21B}" type="slidenum">
              <a:rPr lang="en-US" smtClean="0"/>
              <a:t>3</a:t>
            </a:fld>
            <a:endParaRPr lang="en-US"/>
          </a:p>
        </p:txBody>
      </p:sp>
    </p:spTree>
    <p:extLst>
      <p:ext uri="{BB962C8B-B14F-4D97-AF65-F5344CB8AC3E}">
        <p14:creationId xmlns:p14="http://schemas.microsoft.com/office/powerpoint/2010/main" val="3769207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performers in most categories was Ryan </a:t>
            </a:r>
            <a:r>
              <a:rPr lang="en-US" dirty="0" err="1"/>
              <a:t>Cottingame</a:t>
            </a:r>
            <a:r>
              <a:rPr lang="en-US" dirty="0"/>
              <a:t>(2013), Caleb </a:t>
            </a:r>
            <a:r>
              <a:rPr lang="en-US" dirty="0" err="1"/>
              <a:t>Mcdill</a:t>
            </a:r>
            <a:r>
              <a:rPr lang="en-US" dirty="0"/>
              <a:t>(2015 and 2016) and Tanner Tuttle(2011). Most statistics were highest from 2011-2016. You can observe the decline with the completion percentage that started to dip in 2017. </a:t>
            </a:r>
          </a:p>
        </p:txBody>
      </p:sp>
      <p:sp>
        <p:nvSpPr>
          <p:cNvPr id="4" name="Slide Number Placeholder 3"/>
          <p:cNvSpPr>
            <a:spLocks noGrp="1"/>
          </p:cNvSpPr>
          <p:nvPr>
            <p:ph type="sldNum" sz="quarter" idx="5"/>
          </p:nvPr>
        </p:nvSpPr>
        <p:spPr/>
        <p:txBody>
          <a:bodyPr/>
          <a:lstStyle/>
          <a:p>
            <a:fld id="{85624121-BA18-4F78-8FE3-C8C9DAA3F21B}" type="slidenum">
              <a:rPr lang="en-US" smtClean="0"/>
              <a:t>4</a:t>
            </a:fld>
            <a:endParaRPr lang="en-US"/>
          </a:p>
        </p:txBody>
      </p:sp>
    </p:spTree>
    <p:extLst>
      <p:ext uri="{BB962C8B-B14F-4D97-AF65-F5344CB8AC3E}">
        <p14:creationId xmlns:p14="http://schemas.microsoft.com/office/powerpoint/2010/main" val="3892553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 Sterling was by far the highest performing running back in school history. Arinze and Khalaf also had great performances.  It’s also important to note that quarterback Tripp </a:t>
            </a:r>
            <a:r>
              <a:rPr lang="en-US" dirty="0" err="1"/>
              <a:t>Mcada</a:t>
            </a:r>
            <a:r>
              <a:rPr lang="en-US" dirty="0"/>
              <a:t>(2017-19) had very strong rushing numbers as well(ranked 7</a:t>
            </a:r>
            <a:r>
              <a:rPr lang="en-US" baseline="30000" dirty="0"/>
              <a:t>th</a:t>
            </a:r>
            <a:r>
              <a:rPr lang="en-US" dirty="0"/>
              <a:t>). 2019 was a strong year for rushing as he, Luna, and Arinze ranked among the best all time. </a:t>
            </a:r>
          </a:p>
        </p:txBody>
      </p:sp>
      <p:sp>
        <p:nvSpPr>
          <p:cNvPr id="4" name="Slide Number Placeholder 3"/>
          <p:cNvSpPr>
            <a:spLocks noGrp="1"/>
          </p:cNvSpPr>
          <p:nvPr>
            <p:ph type="sldNum" sz="quarter" idx="5"/>
          </p:nvPr>
        </p:nvSpPr>
        <p:spPr/>
        <p:txBody>
          <a:bodyPr/>
          <a:lstStyle/>
          <a:p>
            <a:fld id="{85624121-BA18-4F78-8FE3-C8C9DAA3F21B}" type="slidenum">
              <a:rPr lang="en-US" smtClean="0"/>
              <a:t>5</a:t>
            </a:fld>
            <a:endParaRPr lang="en-US"/>
          </a:p>
        </p:txBody>
      </p:sp>
    </p:spTree>
    <p:extLst>
      <p:ext uri="{BB962C8B-B14F-4D97-AF65-F5344CB8AC3E}">
        <p14:creationId xmlns:p14="http://schemas.microsoft.com/office/powerpoint/2010/main" val="2628507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Lawson Ayo(2014 and 2015) and Cash Goodhart (2015 and 2016) were the top performers as they had 4 seasons ranked in the top 5 for receiving. This makes sense considering 2015 was one of the best passing years. Considering our findings that the first half dozen years were the strongest passing years for Sunnyvale, it only makes sense that receiving reflected that as well. </a:t>
            </a:r>
          </a:p>
        </p:txBody>
      </p:sp>
      <p:sp>
        <p:nvSpPr>
          <p:cNvPr id="4" name="Slide Number Placeholder 3"/>
          <p:cNvSpPr>
            <a:spLocks noGrp="1"/>
          </p:cNvSpPr>
          <p:nvPr>
            <p:ph type="sldNum" sz="quarter" idx="5"/>
          </p:nvPr>
        </p:nvSpPr>
        <p:spPr/>
        <p:txBody>
          <a:bodyPr/>
          <a:lstStyle/>
          <a:p>
            <a:fld id="{85624121-BA18-4F78-8FE3-C8C9DAA3F21B}" type="slidenum">
              <a:rPr lang="en-US" smtClean="0"/>
              <a:t>6</a:t>
            </a:fld>
            <a:endParaRPr lang="en-US"/>
          </a:p>
        </p:txBody>
      </p:sp>
    </p:spTree>
    <p:extLst>
      <p:ext uri="{BB962C8B-B14F-4D97-AF65-F5344CB8AC3E}">
        <p14:creationId xmlns:p14="http://schemas.microsoft.com/office/powerpoint/2010/main" val="3081202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Stats and results reflect move to stronger district. After 2016, it can be seen that the performances have for the most part come short of the earlier years. 2015 and 2016 featured the strongest individual performances with Caleb </a:t>
            </a:r>
            <a:r>
              <a:rPr lang="en-US" dirty="0" err="1"/>
              <a:t>Mcdill</a:t>
            </a:r>
            <a:r>
              <a:rPr lang="en-US" dirty="0"/>
              <a:t>, Tre Sterling, Lawson Ayo, and Cash Goodhart leading their respective positions.  Despite a lack of deep playoff runs, Sunnyvale’s stats were far better than the average high school team and the team found success while making it to the playoffs most years.</a:t>
            </a:r>
          </a:p>
          <a:p>
            <a:endParaRPr lang="en-US" dirty="0"/>
          </a:p>
        </p:txBody>
      </p:sp>
      <p:sp>
        <p:nvSpPr>
          <p:cNvPr id="4" name="Slide Number Placeholder 3"/>
          <p:cNvSpPr>
            <a:spLocks noGrp="1"/>
          </p:cNvSpPr>
          <p:nvPr>
            <p:ph type="sldNum" sz="quarter" idx="5"/>
          </p:nvPr>
        </p:nvSpPr>
        <p:spPr/>
        <p:txBody>
          <a:bodyPr/>
          <a:lstStyle/>
          <a:p>
            <a:fld id="{85624121-BA18-4F78-8FE3-C8C9DAA3F21B}" type="slidenum">
              <a:rPr lang="en-US" smtClean="0"/>
              <a:t>9</a:t>
            </a:fld>
            <a:endParaRPr lang="en-US"/>
          </a:p>
        </p:txBody>
      </p:sp>
    </p:spTree>
    <p:extLst>
      <p:ext uri="{BB962C8B-B14F-4D97-AF65-F5344CB8AC3E}">
        <p14:creationId xmlns:p14="http://schemas.microsoft.com/office/powerpoint/2010/main" val="2937021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DE43-ABBE-A484-7565-6089B9ECF580}"/>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46BA43E0-4D17-9A75-1CA8-855767D88347}"/>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CCEEB4B-B20E-905B-BB5F-F7BB83F2DCEE}"/>
              </a:ext>
            </a:extLst>
          </p:cNvPr>
          <p:cNvSpPr>
            <a:spLocks noGrp="1"/>
          </p:cNvSpPr>
          <p:nvPr>
            <p:ph type="dt" sz="half" idx="10"/>
          </p:nvPr>
        </p:nvSpPr>
        <p:spPr/>
        <p:txBody>
          <a:bodyPr/>
          <a:lstStyle>
            <a:lvl1pPr>
              <a:defRPr>
                <a:solidFill>
                  <a:schemeClr val="bg1"/>
                </a:solidFill>
              </a:defRPr>
            </a:lvl1pPr>
          </a:lstStyle>
          <a:p>
            <a:fld id="{EAFCDDCE-50F3-4F05-82D1-A895DA375AF9}" type="datetimeFigureOut">
              <a:rPr lang="en-US" smtClean="0"/>
              <a:pPr/>
              <a:t>9/27/2024</a:t>
            </a:fld>
            <a:endParaRPr lang="en-US"/>
          </a:p>
        </p:txBody>
      </p:sp>
      <p:sp>
        <p:nvSpPr>
          <p:cNvPr id="5" name="Footer Placeholder 4">
            <a:extLst>
              <a:ext uri="{FF2B5EF4-FFF2-40B4-BE49-F238E27FC236}">
                <a16:creationId xmlns:a16="http://schemas.microsoft.com/office/drawing/2014/main" id="{46532489-CC48-191F-EE0D-3A5BC9D7B588}"/>
              </a:ext>
            </a:extLst>
          </p:cNvPr>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C6F9BD06-9EF2-A5B6-BC7B-BEB854FD242B}"/>
              </a:ext>
            </a:extLst>
          </p:cNvPr>
          <p:cNvSpPr>
            <a:spLocks noGrp="1"/>
          </p:cNvSpPr>
          <p:nvPr>
            <p:ph type="sldNum" sz="quarter" idx="12"/>
          </p:nvPr>
        </p:nvSpPr>
        <p:spPr/>
        <p:txBody>
          <a:bodyPr/>
          <a:lstStyle>
            <a:lvl1pPr>
              <a:defRPr>
                <a:solidFill>
                  <a:schemeClr val="bg1"/>
                </a:solidFill>
              </a:defRPr>
            </a:lvl1pPr>
          </a:lstStyle>
          <a:p>
            <a:fld id="{98200AAE-743A-4276-B5B4-5326171D6F73}" type="slidenum">
              <a:rPr lang="en-US" smtClean="0"/>
              <a:pPr/>
              <a:t>‹#›</a:t>
            </a:fld>
            <a:endParaRPr lang="en-US"/>
          </a:p>
        </p:txBody>
      </p:sp>
    </p:spTree>
    <p:extLst>
      <p:ext uri="{BB962C8B-B14F-4D97-AF65-F5344CB8AC3E}">
        <p14:creationId xmlns:p14="http://schemas.microsoft.com/office/powerpoint/2010/main" val="181261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D7E5-18B6-207E-7590-61956B8F8A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A0FB55-B351-2543-1CA6-0CC60726CB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E9C85-7C55-20A6-E8F8-55F52C0CCFFA}"/>
              </a:ext>
            </a:extLst>
          </p:cNvPr>
          <p:cNvSpPr>
            <a:spLocks noGrp="1"/>
          </p:cNvSpPr>
          <p:nvPr>
            <p:ph type="dt" sz="half" idx="10"/>
          </p:nvPr>
        </p:nvSpPr>
        <p:spPr/>
        <p:txBody>
          <a:bodyPr/>
          <a:lstStyle/>
          <a:p>
            <a:fld id="{EAFCDDCE-50F3-4F05-82D1-A895DA375AF9}" type="datetimeFigureOut">
              <a:rPr lang="en-US" smtClean="0"/>
              <a:t>9/27/2024</a:t>
            </a:fld>
            <a:endParaRPr lang="en-US"/>
          </a:p>
        </p:txBody>
      </p:sp>
      <p:sp>
        <p:nvSpPr>
          <p:cNvPr id="5" name="Footer Placeholder 4">
            <a:extLst>
              <a:ext uri="{FF2B5EF4-FFF2-40B4-BE49-F238E27FC236}">
                <a16:creationId xmlns:a16="http://schemas.microsoft.com/office/drawing/2014/main" id="{13D07AC3-0D25-FCF2-5F0E-C743BE956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9C38B-6431-ABC7-C6EF-20F477E9C76C}"/>
              </a:ext>
            </a:extLst>
          </p:cNvPr>
          <p:cNvSpPr>
            <a:spLocks noGrp="1"/>
          </p:cNvSpPr>
          <p:nvPr>
            <p:ph type="sldNum" sz="quarter" idx="12"/>
          </p:nvPr>
        </p:nvSpPr>
        <p:spPr/>
        <p:txBody>
          <a:bodyPr/>
          <a:lstStyle/>
          <a:p>
            <a:fld id="{98200AAE-743A-4276-B5B4-5326171D6F73}" type="slidenum">
              <a:rPr lang="en-US" smtClean="0"/>
              <a:t>‹#›</a:t>
            </a:fld>
            <a:endParaRPr lang="en-US"/>
          </a:p>
        </p:txBody>
      </p:sp>
    </p:spTree>
    <p:extLst>
      <p:ext uri="{BB962C8B-B14F-4D97-AF65-F5344CB8AC3E}">
        <p14:creationId xmlns:p14="http://schemas.microsoft.com/office/powerpoint/2010/main" val="145828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A69F1F-6D5D-E8DC-1C85-E4F58E022F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B651C4-E467-DB5A-2491-0203B3A4D2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CC959-B357-2370-62C0-86ECF9C4E518}"/>
              </a:ext>
            </a:extLst>
          </p:cNvPr>
          <p:cNvSpPr>
            <a:spLocks noGrp="1"/>
          </p:cNvSpPr>
          <p:nvPr>
            <p:ph type="dt" sz="half" idx="10"/>
          </p:nvPr>
        </p:nvSpPr>
        <p:spPr/>
        <p:txBody>
          <a:bodyPr/>
          <a:lstStyle/>
          <a:p>
            <a:fld id="{EAFCDDCE-50F3-4F05-82D1-A895DA375AF9}" type="datetimeFigureOut">
              <a:rPr lang="en-US" smtClean="0"/>
              <a:t>9/27/2024</a:t>
            </a:fld>
            <a:endParaRPr lang="en-US"/>
          </a:p>
        </p:txBody>
      </p:sp>
      <p:sp>
        <p:nvSpPr>
          <p:cNvPr id="5" name="Footer Placeholder 4">
            <a:extLst>
              <a:ext uri="{FF2B5EF4-FFF2-40B4-BE49-F238E27FC236}">
                <a16:creationId xmlns:a16="http://schemas.microsoft.com/office/drawing/2014/main" id="{D7E7D4A8-0D2B-B14E-3449-98FB34965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EA62C-8B6F-004A-EFE4-A2236358ED72}"/>
              </a:ext>
            </a:extLst>
          </p:cNvPr>
          <p:cNvSpPr>
            <a:spLocks noGrp="1"/>
          </p:cNvSpPr>
          <p:nvPr>
            <p:ph type="sldNum" sz="quarter" idx="12"/>
          </p:nvPr>
        </p:nvSpPr>
        <p:spPr/>
        <p:txBody>
          <a:bodyPr/>
          <a:lstStyle/>
          <a:p>
            <a:fld id="{98200AAE-743A-4276-B5B4-5326171D6F73}" type="slidenum">
              <a:rPr lang="en-US" smtClean="0"/>
              <a:t>‹#›</a:t>
            </a:fld>
            <a:endParaRPr lang="en-US"/>
          </a:p>
        </p:txBody>
      </p:sp>
    </p:spTree>
    <p:extLst>
      <p:ext uri="{BB962C8B-B14F-4D97-AF65-F5344CB8AC3E}">
        <p14:creationId xmlns:p14="http://schemas.microsoft.com/office/powerpoint/2010/main" val="2690997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CA99-038F-8A80-A868-313F634A4ADB}"/>
              </a:ext>
            </a:extLst>
          </p:cNvPr>
          <p:cNvSpPr>
            <a:spLocks noGrp="1"/>
          </p:cNvSpPr>
          <p:nvPr>
            <p:ph type="title"/>
          </p:nvPr>
        </p:nvSpPr>
        <p:spPr/>
        <p:txBody>
          <a:bodyPr/>
          <a:lstStyle>
            <a:lvl1pPr algn="ct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2AC3AD8-09F4-D9C5-7906-B5C3CCBBE55E}"/>
              </a:ext>
            </a:extLst>
          </p:cNvPr>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997418-ECA0-88B9-7923-8A15AFA6D43B}"/>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AFCDDCE-50F3-4F05-82D1-A895DA375AF9}" type="datetimeFigureOut">
              <a:rPr lang="en-US" smtClean="0"/>
              <a:pPr/>
              <a:t>9/27/2024</a:t>
            </a:fld>
            <a:endParaRPr lang="en-US"/>
          </a:p>
        </p:txBody>
      </p:sp>
      <p:sp>
        <p:nvSpPr>
          <p:cNvPr id="5" name="Footer Placeholder 4">
            <a:extLst>
              <a:ext uri="{FF2B5EF4-FFF2-40B4-BE49-F238E27FC236}">
                <a16:creationId xmlns:a16="http://schemas.microsoft.com/office/drawing/2014/main" id="{B50FA345-95C2-B3F8-5CC1-AF0F66BD485F}"/>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US"/>
          </a:p>
        </p:txBody>
      </p:sp>
      <p:sp>
        <p:nvSpPr>
          <p:cNvPr id="6" name="Slide Number Placeholder 5">
            <a:extLst>
              <a:ext uri="{FF2B5EF4-FFF2-40B4-BE49-F238E27FC236}">
                <a16:creationId xmlns:a16="http://schemas.microsoft.com/office/drawing/2014/main" id="{6D83CBF9-5726-1E8C-A24F-16DB41F81DD0}"/>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98200AAE-743A-4276-B5B4-5326171D6F73}" type="slidenum">
              <a:rPr lang="en-US" smtClean="0"/>
              <a:pPr/>
              <a:t>‹#›</a:t>
            </a:fld>
            <a:endParaRPr lang="en-US"/>
          </a:p>
        </p:txBody>
      </p:sp>
    </p:spTree>
    <p:extLst>
      <p:ext uri="{BB962C8B-B14F-4D97-AF65-F5344CB8AC3E}">
        <p14:creationId xmlns:p14="http://schemas.microsoft.com/office/powerpoint/2010/main" val="4001074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9092D-D88B-0645-EDB9-2892932B67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D969A9-60C9-59EC-4EDC-4856CB8599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38DB7D-8ECE-6A57-D5B1-29D9EA29B79D}"/>
              </a:ext>
            </a:extLst>
          </p:cNvPr>
          <p:cNvSpPr>
            <a:spLocks noGrp="1"/>
          </p:cNvSpPr>
          <p:nvPr>
            <p:ph type="dt" sz="half" idx="10"/>
          </p:nvPr>
        </p:nvSpPr>
        <p:spPr/>
        <p:txBody>
          <a:bodyPr/>
          <a:lstStyle/>
          <a:p>
            <a:fld id="{EAFCDDCE-50F3-4F05-82D1-A895DA375AF9}" type="datetimeFigureOut">
              <a:rPr lang="en-US" smtClean="0"/>
              <a:t>9/27/2024</a:t>
            </a:fld>
            <a:endParaRPr lang="en-US"/>
          </a:p>
        </p:txBody>
      </p:sp>
      <p:sp>
        <p:nvSpPr>
          <p:cNvPr id="5" name="Footer Placeholder 4">
            <a:extLst>
              <a:ext uri="{FF2B5EF4-FFF2-40B4-BE49-F238E27FC236}">
                <a16:creationId xmlns:a16="http://schemas.microsoft.com/office/drawing/2014/main" id="{E3F3C856-8314-8807-E367-E3DE081F07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4EA67-AA91-F676-3B2C-507467929D4A}"/>
              </a:ext>
            </a:extLst>
          </p:cNvPr>
          <p:cNvSpPr>
            <a:spLocks noGrp="1"/>
          </p:cNvSpPr>
          <p:nvPr>
            <p:ph type="sldNum" sz="quarter" idx="12"/>
          </p:nvPr>
        </p:nvSpPr>
        <p:spPr/>
        <p:txBody>
          <a:bodyPr/>
          <a:lstStyle/>
          <a:p>
            <a:fld id="{98200AAE-743A-4276-B5B4-5326171D6F73}" type="slidenum">
              <a:rPr lang="en-US" smtClean="0"/>
              <a:t>‹#›</a:t>
            </a:fld>
            <a:endParaRPr lang="en-US"/>
          </a:p>
        </p:txBody>
      </p:sp>
    </p:spTree>
    <p:extLst>
      <p:ext uri="{BB962C8B-B14F-4D97-AF65-F5344CB8AC3E}">
        <p14:creationId xmlns:p14="http://schemas.microsoft.com/office/powerpoint/2010/main" val="317778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16F5-6825-B259-0149-783BF1DDD8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C8813-F97C-1C4E-9CD8-253B8A14E7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8A2EF3-7020-999F-C049-8E0835ED6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B558EE-3765-04CE-40F8-C53C55566A20}"/>
              </a:ext>
            </a:extLst>
          </p:cNvPr>
          <p:cNvSpPr>
            <a:spLocks noGrp="1"/>
          </p:cNvSpPr>
          <p:nvPr>
            <p:ph type="dt" sz="half" idx="10"/>
          </p:nvPr>
        </p:nvSpPr>
        <p:spPr/>
        <p:txBody>
          <a:bodyPr/>
          <a:lstStyle/>
          <a:p>
            <a:fld id="{EAFCDDCE-50F3-4F05-82D1-A895DA375AF9}" type="datetimeFigureOut">
              <a:rPr lang="en-US" smtClean="0"/>
              <a:t>9/27/2024</a:t>
            </a:fld>
            <a:endParaRPr lang="en-US"/>
          </a:p>
        </p:txBody>
      </p:sp>
      <p:sp>
        <p:nvSpPr>
          <p:cNvPr id="6" name="Footer Placeholder 5">
            <a:extLst>
              <a:ext uri="{FF2B5EF4-FFF2-40B4-BE49-F238E27FC236}">
                <a16:creationId xmlns:a16="http://schemas.microsoft.com/office/drawing/2014/main" id="{FBBFBB40-B60E-9949-1F0F-137848D23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5F1C6-06E8-9BC3-3E05-89FFC7002D4A}"/>
              </a:ext>
            </a:extLst>
          </p:cNvPr>
          <p:cNvSpPr>
            <a:spLocks noGrp="1"/>
          </p:cNvSpPr>
          <p:nvPr>
            <p:ph type="sldNum" sz="quarter" idx="12"/>
          </p:nvPr>
        </p:nvSpPr>
        <p:spPr/>
        <p:txBody>
          <a:bodyPr/>
          <a:lstStyle/>
          <a:p>
            <a:fld id="{98200AAE-743A-4276-B5B4-5326171D6F73}" type="slidenum">
              <a:rPr lang="en-US" smtClean="0"/>
              <a:t>‹#›</a:t>
            </a:fld>
            <a:endParaRPr lang="en-US"/>
          </a:p>
        </p:txBody>
      </p:sp>
    </p:spTree>
    <p:extLst>
      <p:ext uri="{BB962C8B-B14F-4D97-AF65-F5344CB8AC3E}">
        <p14:creationId xmlns:p14="http://schemas.microsoft.com/office/powerpoint/2010/main" val="40991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3E61-94C6-47BA-377A-E257DDDA78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85EB47-6AF6-6C2A-ECA2-71D8062D88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26CE70-BDBE-402F-6EEB-047871C02E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2A7FFC-6442-440E-4394-1121A3A9AB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33C65A-C282-6E88-FE47-1B606079CF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276939-C038-C7C8-1187-B212D5ABB4D6}"/>
              </a:ext>
            </a:extLst>
          </p:cNvPr>
          <p:cNvSpPr>
            <a:spLocks noGrp="1"/>
          </p:cNvSpPr>
          <p:nvPr>
            <p:ph type="dt" sz="half" idx="10"/>
          </p:nvPr>
        </p:nvSpPr>
        <p:spPr/>
        <p:txBody>
          <a:bodyPr/>
          <a:lstStyle/>
          <a:p>
            <a:fld id="{EAFCDDCE-50F3-4F05-82D1-A895DA375AF9}" type="datetimeFigureOut">
              <a:rPr lang="en-US" smtClean="0"/>
              <a:t>9/27/2024</a:t>
            </a:fld>
            <a:endParaRPr lang="en-US"/>
          </a:p>
        </p:txBody>
      </p:sp>
      <p:sp>
        <p:nvSpPr>
          <p:cNvPr id="8" name="Footer Placeholder 7">
            <a:extLst>
              <a:ext uri="{FF2B5EF4-FFF2-40B4-BE49-F238E27FC236}">
                <a16:creationId xmlns:a16="http://schemas.microsoft.com/office/drawing/2014/main" id="{0273B542-B2EA-C80F-1F29-D2B6E2B754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1105B6-713F-C9EC-ADDE-8BCD879C241A}"/>
              </a:ext>
            </a:extLst>
          </p:cNvPr>
          <p:cNvSpPr>
            <a:spLocks noGrp="1"/>
          </p:cNvSpPr>
          <p:nvPr>
            <p:ph type="sldNum" sz="quarter" idx="12"/>
          </p:nvPr>
        </p:nvSpPr>
        <p:spPr/>
        <p:txBody>
          <a:bodyPr/>
          <a:lstStyle/>
          <a:p>
            <a:fld id="{98200AAE-743A-4276-B5B4-5326171D6F73}" type="slidenum">
              <a:rPr lang="en-US" smtClean="0"/>
              <a:t>‹#›</a:t>
            </a:fld>
            <a:endParaRPr lang="en-US"/>
          </a:p>
        </p:txBody>
      </p:sp>
    </p:spTree>
    <p:extLst>
      <p:ext uri="{BB962C8B-B14F-4D97-AF65-F5344CB8AC3E}">
        <p14:creationId xmlns:p14="http://schemas.microsoft.com/office/powerpoint/2010/main" val="1838238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3AC5-AB2E-5B60-4D3C-FC31EB3647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D7BE0C-9DA7-C2B9-6E81-30B8BF095E01}"/>
              </a:ext>
            </a:extLst>
          </p:cNvPr>
          <p:cNvSpPr>
            <a:spLocks noGrp="1"/>
          </p:cNvSpPr>
          <p:nvPr>
            <p:ph type="dt" sz="half" idx="10"/>
          </p:nvPr>
        </p:nvSpPr>
        <p:spPr/>
        <p:txBody>
          <a:bodyPr/>
          <a:lstStyle/>
          <a:p>
            <a:fld id="{EAFCDDCE-50F3-4F05-82D1-A895DA375AF9}" type="datetimeFigureOut">
              <a:rPr lang="en-US" smtClean="0"/>
              <a:t>9/27/2024</a:t>
            </a:fld>
            <a:endParaRPr lang="en-US"/>
          </a:p>
        </p:txBody>
      </p:sp>
      <p:sp>
        <p:nvSpPr>
          <p:cNvPr id="4" name="Footer Placeholder 3">
            <a:extLst>
              <a:ext uri="{FF2B5EF4-FFF2-40B4-BE49-F238E27FC236}">
                <a16:creationId xmlns:a16="http://schemas.microsoft.com/office/drawing/2014/main" id="{38274AD5-1670-75D3-1E96-75704F5FFC6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566C6F-7D4D-DF9A-FA8C-B2B774571BB1}"/>
              </a:ext>
            </a:extLst>
          </p:cNvPr>
          <p:cNvSpPr>
            <a:spLocks noGrp="1"/>
          </p:cNvSpPr>
          <p:nvPr>
            <p:ph type="sldNum" sz="quarter" idx="12"/>
          </p:nvPr>
        </p:nvSpPr>
        <p:spPr/>
        <p:txBody>
          <a:bodyPr/>
          <a:lstStyle/>
          <a:p>
            <a:fld id="{98200AAE-743A-4276-B5B4-5326171D6F73}" type="slidenum">
              <a:rPr lang="en-US" smtClean="0"/>
              <a:t>‹#›</a:t>
            </a:fld>
            <a:endParaRPr lang="en-US"/>
          </a:p>
        </p:txBody>
      </p:sp>
    </p:spTree>
    <p:extLst>
      <p:ext uri="{BB962C8B-B14F-4D97-AF65-F5344CB8AC3E}">
        <p14:creationId xmlns:p14="http://schemas.microsoft.com/office/powerpoint/2010/main" val="1671873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C58723-4D34-29C1-2720-32BFD0BC0D5B}"/>
              </a:ext>
            </a:extLst>
          </p:cNvPr>
          <p:cNvSpPr>
            <a:spLocks noGrp="1"/>
          </p:cNvSpPr>
          <p:nvPr>
            <p:ph type="dt" sz="half" idx="10"/>
          </p:nvPr>
        </p:nvSpPr>
        <p:spPr/>
        <p:txBody>
          <a:bodyPr/>
          <a:lstStyle/>
          <a:p>
            <a:fld id="{EAFCDDCE-50F3-4F05-82D1-A895DA375AF9}" type="datetimeFigureOut">
              <a:rPr lang="en-US" smtClean="0"/>
              <a:t>9/27/2024</a:t>
            </a:fld>
            <a:endParaRPr lang="en-US"/>
          </a:p>
        </p:txBody>
      </p:sp>
      <p:sp>
        <p:nvSpPr>
          <p:cNvPr id="3" name="Footer Placeholder 2">
            <a:extLst>
              <a:ext uri="{FF2B5EF4-FFF2-40B4-BE49-F238E27FC236}">
                <a16:creationId xmlns:a16="http://schemas.microsoft.com/office/drawing/2014/main" id="{E64336FA-94DF-64D6-6C6D-1CCF326665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81B949-453B-B490-6209-0E9129D520E9}"/>
              </a:ext>
            </a:extLst>
          </p:cNvPr>
          <p:cNvSpPr>
            <a:spLocks noGrp="1"/>
          </p:cNvSpPr>
          <p:nvPr>
            <p:ph type="sldNum" sz="quarter" idx="12"/>
          </p:nvPr>
        </p:nvSpPr>
        <p:spPr/>
        <p:txBody>
          <a:bodyPr/>
          <a:lstStyle/>
          <a:p>
            <a:fld id="{98200AAE-743A-4276-B5B4-5326171D6F73}" type="slidenum">
              <a:rPr lang="en-US" smtClean="0"/>
              <a:t>‹#›</a:t>
            </a:fld>
            <a:endParaRPr lang="en-US"/>
          </a:p>
        </p:txBody>
      </p:sp>
    </p:spTree>
    <p:extLst>
      <p:ext uri="{BB962C8B-B14F-4D97-AF65-F5344CB8AC3E}">
        <p14:creationId xmlns:p14="http://schemas.microsoft.com/office/powerpoint/2010/main" val="203251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35EF-A7D4-C354-C01D-67C19BFB0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5A25BF-614A-E6C0-A4BE-7E8CF56437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074971-3E42-518C-1E85-3CD3A4E67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51B75D-F7D9-374E-7A69-0F7F14247E88}"/>
              </a:ext>
            </a:extLst>
          </p:cNvPr>
          <p:cNvSpPr>
            <a:spLocks noGrp="1"/>
          </p:cNvSpPr>
          <p:nvPr>
            <p:ph type="dt" sz="half" idx="10"/>
          </p:nvPr>
        </p:nvSpPr>
        <p:spPr/>
        <p:txBody>
          <a:bodyPr/>
          <a:lstStyle/>
          <a:p>
            <a:fld id="{EAFCDDCE-50F3-4F05-82D1-A895DA375AF9}" type="datetimeFigureOut">
              <a:rPr lang="en-US" smtClean="0"/>
              <a:t>9/27/2024</a:t>
            </a:fld>
            <a:endParaRPr lang="en-US"/>
          </a:p>
        </p:txBody>
      </p:sp>
      <p:sp>
        <p:nvSpPr>
          <p:cNvPr id="6" name="Footer Placeholder 5">
            <a:extLst>
              <a:ext uri="{FF2B5EF4-FFF2-40B4-BE49-F238E27FC236}">
                <a16:creationId xmlns:a16="http://schemas.microsoft.com/office/drawing/2014/main" id="{53437B2A-9C4C-3F0B-600E-AE8B840B4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6D730F-37F7-2225-E83F-95EC679EAF8A}"/>
              </a:ext>
            </a:extLst>
          </p:cNvPr>
          <p:cNvSpPr>
            <a:spLocks noGrp="1"/>
          </p:cNvSpPr>
          <p:nvPr>
            <p:ph type="sldNum" sz="quarter" idx="12"/>
          </p:nvPr>
        </p:nvSpPr>
        <p:spPr/>
        <p:txBody>
          <a:bodyPr/>
          <a:lstStyle/>
          <a:p>
            <a:fld id="{98200AAE-743A-4276-B5B4-5326171D6F73}" type="slidenum">
              <a:rPr lang="en-US" smtClean="0"/>
              <a:t>‹#›</a:t>
            </a:fld>
            <a:endParaRPr lang="en-US"/>
          </a:p>
        </p:txBody>
      </p:sp>
    </p:spTree>
    <p:extLst>
      <p:ext uri="{BB962C8B-B14F-4D97-AF65-F5344CB8AC3E}">
        <p14:creationId xmlns:p14="http://schemas.microsoft.com/office/powerpoint/2010/main" val="2429017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571E-4332-2317-5307-BFE2895A30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6CDF75-0177-EF89-7549-CEF4E3FB8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B8060F-960E-30D6-637A-EF21E83CFF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0A2F2-D4CF-97DD-BB25-1C4F316F82B3}"/>
              </a:ext>
            </a:extLst>
          </p:cNvPr>
          <p:cNvSpPr>
            <a:spLocks noGrp="1"/>
          </p:cNvSpPr>
          <p:nvPr>
            <p:ph type="dt" sz="half" idx="10"/>
          </p:nvPr>
        </p:nvSpPr>
        <p:spPr/>
        <p:txBody>
          <a:bodyPr/>
          <a:lstStyle/>
          <a:p>
            <a:fld id="{EAFCDDCE-50F3-4F05-82D1-A895DA375AF9}" type="datetimeFigureOut">
              <a:rPr lang="en-US" smtClean="0"/>
              <a:t>9/27/2024</a:t>
            </a:fld>
            <a:endParaRPr lang="en-US"/>
          </a:p>
        </p:txBody>
      </p:sp>
      <p:sp>
        <p:nvSpPr>
          <p:cNvPr id="6" name="Footer Placeholder 5">
            <a:extLst>
              <a:ext uri="{FF2B5EF4-FFF2-40B4-BE49-F238E27FC236}">
                <a16:creationId xmlns:a16="http://schemas.microsoft.com/office/drawing/2014/main" id="{F5E38EAE-5E05-E487-8A44-9AD5BA0D9B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F18CAC-7249-96E6-704C-57961EB1D5FD}"/>
              </a:ext>
            </a:extLst>
          </p:cNvPr>
          <p:cNvSpPr>
            <a:spLocks noGrp="1"/>
          </p:cNvSpPr>
          <p:nvPr>
            <p:ph type="sldNum" sz="quarter" idx="12"/>
          </p:nvPr>
        </p:nvSpPr>
        <p:spPr/>
        <p:txBody>
          <a:bodyPr/>
          <a:lstStyle/>
          <a:p>
            <a:fld id="{98200AAE-743A-4276-B5B4-5326171D6F73}" type="slidenum">
              <a:rPr lang="en-US" smtClean="0"/>
              <a:t>‹#›</a:t>
            </a:fld>
            <a:endParaRPr lang="en-US"/>
          </a:p>
        </p:txBody>
      </p:sp>
    </p:spTree>
    <p:extLst>
      <p:ext uri="{BB962C8B-B14F-4D97-AF65-F5344CB8AC3E}">
        <p14:creationId xmlns:p14="http://schemas.microsoft.com/office/powerpoint/2010/main" val="238567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16D90D-D3A5-945B-7571-BB2FA64C76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38C243-151D-4DA1-CA65-D9DF63B716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36BE9-A301-4227-79B1-5B1910FAC0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EAFCDDCE-50F3-4F05-82D1-A895DA375AF9}" type="datetimeFigureOut">
              <a:rPr lang="en-US" smtClean="0"/>
              <a:pPr/>
              <a:t>9/27/2024</a:t>
            </a:fld>
            <a:endParaRPr lang="en-US"/>
          </a:p>
        </p:txBody>
      </p:sp>
      <p:sp>
        <p:nvSpPr>
          <p:cNvPr id="5" name="Footer Placeholder 4">
            <a:extLst>
              <a:ext uri="{FF2B5EF4-FFF2-40B4-BE49-F238E27FC236}">
                <a16:creationId xmlns:a16="http://schemas.microsoft.com/office/drawing/2014/main" id="{D85B3865-772B-0A96-BB11-C9C4873508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6" name="Slide Number Placeholder 5">
            <a:extLst>
              <a:ext uri="{FF2B5EF4-FFF2-40B4-BE49-F238E27FC236}">
                <a16:creationId xmlns:a16="http://schemas.microsoft.com/office/drawing/2014/main" id="{15464890-D1E0-4183-6F19-66AA4E701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98200AAE-743A-4276-B5B4-5326171D6F73}" type="slidenum">
              <a:rPr lang="en-US" smtClean="0"/>
              <a:pPr/>
              <a:t>‹#›</a:t>
            </a:fld>
            <a:endParaRPr lang="en-US"/>
          </a:p>
        </p:txBody>
      </p:sp>
    </p:spTree>
    <p:extLst>
      <p:ext uri="{BB962C8B-B14F-4D97-AF65-F5344CB8AC3E}">
        <p14:creationId xmlns:p14="http://schemas.microsoft.com/office/powerpoint/2010/main" val="4118532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EA25-0C17-B260-683D-C94AE60792C3}"/>
              </a:ext>
            </a:extLst>
          </p:cNvPr>
          <p:cNvSpPr>
            <a:spLocks noGrp="1"/>
          </p:cNvSpPr>
          <p:nvPr>
            <p:ph type="ctrTitle"/>
          </p:nvPr>
        </p:nvSpPr>
        <p:spPr/>
        <p:txBody>
          <a:bodyPr/>
          <a:lstStyle/>
          <a:p>
            <a:r>
              <a:rPr lang="en-US" dirty="0"/>
              <a:t>Sunnyvale Football</a:t>
            </a:r>
          </a:p>
        </p:txBody>
      </p:sp>
      <p:sp>
        <p:nvSpPr>
          <p:cNvPr id="3" name="Subtitle 2">
            <a:extLst>
              <a:ext uri="{FF2B5EF4-FFF2-40B4-BE49-F238E27FC236}">
                <a16:creationId xmlns:a16="http://schemas.microsoft.com/office/drawing/2014/main" id="{1BD125F8-55F2-2993-E5AE-E5526E5A8663}"/>
              </a:ext>
            </a:extLst>
          </p:cNvPr>
          <p:cNvSpPr>
            <a:spLocks noGrp="1"/>
          </p:cNvSpPr>
          <p:nvPr>
            <p:ph type="subTitle" idx="1"/>
          </p:nvPr>
        </p:nvSpPr>
        <p:spPr/>
        <p:txBody>
          <a:bodyPr/>
          <a:lstStyle/>
          <a:p>
            <a:r>
              <a:rPr lang="en-US" dirty="0"/>
              <a:t>By Sam Knight</a:t>
            </a:r>
          </a:p>
        </p:txBody>
      </p:sp>
    </p:spTree>
    <p:extLst>
      <p:ext uri="{BB962C8B-B14F-4D97-AF65-F5344CB8AC3E}">
        <p14:creationId xmlns:p14="http://schemas.microsoft.com/office/powerpoint/2010/main" val="26489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0471-E5B2-F376-894E-C305877ED867}"/>
              </a:ext>
            </a:extLst>
          </p:cNvPr>
          <p:cNvSpPr>
            <a:spLocks noGrp="1"/>
          </p:cNvSpPr>
          <p:nvPr>
            <p:ph type="title"/>
          </p:nvPr>
        </p:nvSpPr>
        <p:spPr/>
        <p:txBody>
          <a:bodyPr/>
          <a:lstStyle/>
          <a:p>
            <a:pPr algn="ctr"/>
            <a:r>
              <a:rPr lang="en-US" dirty="0"/>
              <a:t>Goals</a:t>
            </a:r>
          </a:p>
        </p:txBody>
      </p:sp>
      <p:sp>
        <p:nvSpPr>
          <p:cNvPr id="3" name="Content Placeholder 2">
            <a:extLst>
              <a:ext uri="{FF2B5EF4-FFF2-40B4-BE49-F238E27FC236}">
                <a16:creationId xmlns:a16="http://schemas.microsoft.com/office/drawing/2014/main" id="{C3DEEF9A-4960-4868-605A-69C72DA9BF4B}"/>
              </a:ext>
            </a:extLst>
          </p:cNvPr>
          <p:cNvSpPr>
            <a:spLocks noGrp="1"/>
          </p:cNvSpPr>
          <p:nvPr>
            <p:ph idx="1"/>
          </p:nvPr>
        </p:nvSpPr>
        <p:spPr/>
        <p:txBody>
          <a:bodyPr/>
          <a:lstStyle/>
          <a:p>
            <a:r>
              <a:rPr lang="en-US" dirty="0"/>
              <a:t>Find most impactful players</a:t>
            </a:r>
          </a:p>
          <a:p>
            <a:r>
              <a:rPr lang="en-US" dirty="0"/>
              <a:t>Find best performing seasons</a:t>
            </a:r>
          </a:p>
          <a:p>
            <a:r>
              <a:rPr lang="en-US" dirty="0"/>
              <a:t>Find correlation between players and season outcome</a:t>
            </a:r>
          </a:p>
        </p:txBody>
      </p:sp>
    </p:spTree>
    <p:extLst>
      <p:ext uri="{BB962C8B-B14F-4D97-AF65-F5344CB8AC3E}">
        <p14:creationId xmlns:p14="http://schemas.microsoft.com/office/powerpoint/2010/main" val="3368124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2B5CD-C0D6-6BD1-DFA3-492F7F0870B6}"/>
              </a:ext>
            </a:extLst>
          </p:cNvPr>
          <p:cNvSpPr>
            <a:spLocks noGrp="1"/>
          </p:cNvSpPr>
          <p:nvPr>
            <p:ph type="title"/>
          </p:nvPr>
        </p:nvSpPr>
        <p:spPr/>
        <p:txBody>
          <a:bodyPr/>
          <a:lstStyle/>
          <a:p>
            <a:r>
              <a:rPr lang="en-US" dirty="0"/>
              <a:t>Intro and Disclaimers</a:t>
            </a:r>
          </a:p>
        </p:txBody>
      </p:sp>
      <p:sp>
        <p:nvSpPr>
          <p:cNvPr id="3" name="Content Placeholder 2">
            <a:extLst>
              <a:ext uri="{FF2B5EF4-FFF2-40B4-BE49-F238E27FC236}">
                <a16:creationId xmlns:a16="http://schemas.microsoft.com/office/drawing/2014/main" id="{AE6CCEA4-5B37-1229-94F4-19CCB37C5AC3}"/>
              </a:ext>
            </a:extLst>
          </p:cNvPr>
          <p:cNvSpPr>
            <a:spLocks noGrp="1"/>
          </p:cNvSpPr>
          <p:nvPr>
            <p:ph idx="1"/>
          </p:nvPr>
        </p:nvSpPr>
        <p:spPr/>
        <p:txBody>
          <a:bodyPr/>
          <a:lstStyle/>
          <a:p>
            <a:r>
              <a:rPr lang="en-US" dirty="0"/>
              <a:t>Data was found using MaxPreps and </a:t>
            </a:r>
            <a:r>
              <a:rPr lang="en-US" dirty="0" err="1"/>
              <a:t>Hudl</a:t>
            </a:r>
            <a:endParaRPr lang="en-US" dirty="0"/>
          </a:p>
          <a:p>
            <a:r>
              <a:rPr lang="en-US" dirty="0"/>
              <a:t>Data is from the years of 2011-2023</a:t>
            </a:r>
          </a:p>
          <a:p>
            <a:r>
              <a:rPr lang="en-US" dirty="0"/>
              <a:t>Defensive stats were not included due to lack of data</a:t>
            </a:r>
          </a:p>
          <a:p>
            <a:r>
              <a:rPr lang="en-US" dirty="0"/>
              <a:t>Used Excel to organize and analyze data</a:t>
            </a:r>
          </a:p>
          <a:p>
            <a:r>
              <a:rPr lang="en-US" dirty="0"/>
              <a:t>Used </a:t>
            </a:r>
            <a:r>
              <a:rPr lang="en-US" dirty="0" err="1"/>
              <a:t>PowerBI</a:t>
            </a:r>
            <a:r>
              <a:rPr lang="en-US" dirty="0"/>
              <a:t> for visualizations</a:t>
            </a:r>
          </a:p>
          <a:p>
            <a:pPr marL="0" indent="0">
              <a:buNone/>
            </a:pPr>
            <a:endParaRPr lang="en-US" dirty="0"/>
          </a:p>
        </p:txBody>
      </p:sp>
    </p:spTree>
    <p:extLst>
      <p:ext uri="{BB962C8B-B14F-4D97-AF65-F5344CB8AC3E}">
        <p14:creationId xmlns:p14="http://schemas.microsoft.com/office/powerpoint/2010/main" val="201993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96277-B0CB-677F-8739-D4BD0B56F807}"/>
              </a:ext>
            </a:extLst>
          </p:cNvPr>
          <p:cNvSpPr>
            <a:spLocks noGrp="1"/>
          </p:cNvSpPr>
          <p:nvPr>
            <p:ph type="title"/>
          </p:nvPr>
        </p:nvSpPr>
        <p:spPr/>
        <p:txBody>
          <a:bodyPr/>
          <a:lstStyle/>
          <a:p>
            <a:pPr algn="ctr"/>
            <a:r>
              <a:rPr lang="en-US" dirty="0"/>
              <a:t>Player Passing</a:t>
            </a:r>
          </a:p>
        </p:txBody>
      </p:sp>
      <p:pic>
        <p:nvPicPr>
          <p:cNvPr id="17" name="Content Placeholder 16" descr="QB Statistics from 2011-2023&#10;">
            <a:extLst>
              <a:ext uri="{FF2B5EF4-FFF2-40B4-BE49-F238E27FC236}">
                <a16:creationId xmlns:a16="http://schemas.microsoft.com/office/drawing/2014/main" id="{FA007C85-BDD2-5EB0-AA58-56E0698DB27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708" b="-1"/>
          <a:stretch/>
        </p:blipFill>
        <p:spPr>
          <a:xfrm>
            <a:off x="1396597" y="1493520"/>
            <a:ext cx="9398805" cy="5232399"/>
          </a:xfrm>
        </p:spPr>
      </p:pic>
    </p:spTree>
    <p:extLst>
      <p:ext uri="{BB962C8B-B14F-4D97-AF65-F5344CB8AC3E}">
        <p14:creationId xmlns:p14="http://schemas.microsoft.com/office/powerpoint/2010/main" val="75040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2C8E-A182-4B61-EB30-9196E4A43F74}"/>
              </a:ext>
            </a:extLst>
          </p:cNvPr>
          <p:cNvSpPr>
            <a:spLocks noGrp="1"/>
          </p:cNvSpPr>
          <p:nvPr>
            <p:ph type="title"/>
          </p:nvPr>
        </p:nvSpPr>
        <p:spPr/>
        <p:txBody>
          <a:bodyPr/>
          <a:lstStyle/>
          <a:p>
            <a:pPr algn="ctr"/>
            <a:r>
              <a:rPr lang="en-US" dirty="0"/>
              <a:t>Player Rushing</a:t>
            </a:r>
          </a:p>
        </p:txBody>
      </p:sp>
      <p:pic>
        <p:nvPicPr>
          <p:cNvPr id="9" name="Content Placeholder 8" descr="Rushing Statistics from 2011-2023">
            <a:extLst>
              <a:ext uri="{FF2B5EF4-FFF2-40B4-BE49-F238E27FC236}">
                <a16:creationId xmlns:a16="http://schemas.microsoft.com/office/drawing/2014/main" id="{7B04AE3E-47D2-B494-85C6-6AD173AE159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9620" y="1474299"/>
            <a:ext cx="8357099" cy="4702664"/>
          </a:xfrm>
        </p:spPr>
      </p:pic>
    </p:spTree>
    <p:extLst>
      <p:ext uri="{BB962C8B-B14F-4D97-AF65-F5344CB8AC3E}">
        <p14:creationId xmlns:p14="http://schemas.microsoft.com/office/powerpoint/2010/main" val="46023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B56A-7CB0-B5E3-0CD5-E8247D46F6B5}"/>
              </a:ext>
            </a:extLst>
          </p:cNvPr>
          <p:cNvSpPr>
            <a:spLocks noGrp="1"/>
          </p:cNvSpPr>
          <p:nvPr>
            <p:ph type="title"/>
          </p:nvPr>
        </p:nvSpPr>
        <p:spPr/>
        <p:txBody>
          <a:bodyPr/>
          <a:lstStyle/>
          <a:p>
            <a:r>
              <a:rPr lang="en-US" dirty="0"/>
              <a:t>Player Receiving</a:t>
            </a:r>
          </a:p>
        </p:txBody>
      </p:sp>
      <p:pic>
        <p:nvPicPr>
          <p:cNvPr id="9" name="Content Placeholder 8" descr="Receiving Statistics from 2011-2023&#10;">
            <a:extLst>
              <a:ext uri="{FF2B5EF4-FFF2-40B4-BE49-F238E27FC236}">
                <a16:creationId xmlns:a16="http://schemas.microsoft.com/office/drawing/2014/main" id="{AA9A73E4-5A67-3072-DE55-743E3E6747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7810" y="1575719"/>
            <a:ext cx="7744318" cy="4917156"/>
          </a:xfrm>
        </p:spPr>
      </p:pic>
    </p:spTree>
    <p:extLst>
      <p:ext uri="{BB962C8B-B14F-4D97-AF65-F5344CB8AC3E}">
        <p14:creationId xmlns:p14="http://schemas.microsoft.com/office/powerpoint/2010/main" val="3646095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72A5-D8E7-2B46-83EB-B8B8611F69FE}"/>
              </a:ext>
            </a:extLst>
          </p:cNvPr>
          <p:cNvSpPr>
            <a:spLocks noGrp="1"/>
          </p:cNvSpPr>
          <p:nvPr>
            <p:ph type="title"/>
          </p:nvPr>
        </p:nvSpPr>
        <p:spPr/>
        <p:txBody>
          <a:bodyPr/>
          <a:lstStyle/>
          <a:p>
            <a:r>
              <a:rPr lang="en-US" dirty="0"/>
              <a:t>Season Statistics</a:t>
            </a:r>
          </a:p>
        </p:txBody>
      </p:sp>
      <p:pic>
        <p:nvPicPr>
          <p:cNvPr id="5" name="Content Placeholder 4" descr="Season Team Statistics from 2014-2023">
            <a:extLst>
              <a:ext uri="{FF2B5EF4-FFF2-40B4-BE49-F238E27FC236}">
                <a16:creationId xmlns:a16="http://schemas.microsoft.com/office/drawing/2014/main" id="{6204E89D-3316-3F4E-8413-8495D54E79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0400" y="1410890"/>
            <a:ext cx="8331199" cy="5231849"/>
          </a:xfrm>
        </p:spPr>
      </p:pic>
    </p:spTree>
    <p:extLst>
      <p:ext uri="{BB962C8B-B14F-4D97-AF65-F5344CB8AC3E}">
        <p14:creationId xmlns:p14="http://schemas.microsoft.com/office/powerpoint/2010/main" val="29915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AED5-9E6C-6DF2-AC80-2C0575F12EF9}"/>
              </a:ext>
            </a:extLst>
          </p:cNvPr>
          <p:cNvSpPr>
            <a:spLocks noGrp="1"/>
          </p:cNvSpPr>
          <p:nvPr>
            <p:ph type="title"/>
          </p:nvPr>
        </p:nvSpPr>
        <p:spPr/>
        <p:txBody>
          <a:bodyPr/>
          <a:lstStyle/>
          <a:p>
            <a:r>
              <a:rPr lang="en-US" dirty="0"/>
              <a:t>Season Performance</a:t>
            </a:r>
          </a:p>
        </p:txBody>
      </p:sp>
      <p:pic>
        <p:nvPicPr>
          <p:cNvPr id="13" name="Content Placeholder 12" descr="Season Results from 2010-2024">
            <a:extLst>
              <a:ext uri="{FF2B5EF4-FFF2-40B4-BE49-F238E27FC236}">
                <a16:creationId xmlns:a16="http://schemas.microsoft.com/office/drawing/2014/main" id="{1D9B64F9-BC3D-3054-4871-6F97E38DA0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879" y="1690688"/>
            <a:ext cx="9964242" cy="4058687"/>
          </a:xfrm>
        </p:spPr>
      </p:pic>
    </p:spTree>
    <p:extLst>
      <p:ext uri="{BB962C8B-B14F-4D97-AF65-F5344CB8AC3E}">
        <p14:creationId xmlns:p14="http://schemas.microsoft.com/office/powerpoint/2010/main" val="236787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5342-A6AE-352B-4AB3-5219EB1E00C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F1A883F-04F9-7835-08E5-1D57DF507E4F}"/>
              </a:ext>
            </a:extLst>
          </p:cNvPr>
          <p:cNvSpPr>
            <a:spLocks noGrp="1"/>
          </p:cNvSpPr>
          <p:nvPr>
            <p:ph idx="1"/>
          </p:nvPr>
        </p:nvSpPr>
        <p:spPr/>
        <p:txBody>
          <a:bodyPr/>
          <a:lstStyle/>
          <a:p>
            <a:r>
              <a:rPr lang="en-US" dirty="0"/>
              <a:t>Stats and results reflect move to stronger classification</a:t>
            </a:r>
          </a:p>
          <a:p>
            <a:r>
              <a:rPr lang="en-US" dirty="0"/>
              <a:t>2015 and 2016 resulted in the strongest individual performances</a:t>
            </a:r>
          </a:p>
          <a:p>
            <a:r>
              <a:rPr lang="en-US" dirty="0"/>
              <a:t>Sunnyvale was competitive and relatively successful most years</a:t>
            </a:r>
          </a:p>
        </p:txBody>
      </p:sp>
    </p:spTree>
    <p:extLst>
      <p:ext uri="{BB962C8B-B14F-4D97-AF65-F5344CB8AC3E}">
        <p14:creationId xmlns:p14="http://schemas.microsoft.com/office/powerpoint/2010/main" val="1723855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55989</TotalTime>
  <Words>714</Words>
  <Application>Microsoft Office PowerPoint</Application>
  <PresentationFormat>Widescreen</PresentationFormat>
  <Paragraphs>35</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Sunnyvale Football</vt:lpstr>
      <vt:lpstr>Goals</vt:lpstr>
      <vt:lpstr>Intro and Disclaimers</vt:lpstr>
      <vt:lpstr>Player Passing</vt:lpstr>
      <vt:lpstr>Player Rushing</vt:lpstr>
      <vt:lpstr>Player Receiving</vt:lpstr>
      <vt:lpstr>Season Statistics</vt:lpstr>
      <vt:lpstr>Season Performance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Knight</dc:creator>
  <cp:lastModifiedBy>Samuel Knight</cp:lastModifiedBy>
  <cp:revision>1</cp:revision>
  <dcterms:created xsi:type="dcterms:W3CDTF">2024-07-29T20:43:40Z</dcterms:created>
  <dcterms:modified xsi:type="dcterms:W3CDTF">2024-09-27T19:05:19Z</dcterms:modified>
</cp:coreProperties>
</file>