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5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2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50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3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89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7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18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7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17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GB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GB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8807C-8AA4-44BA-B8B3-DD635DEC6B23}" type="datetimeFigureOut">
              <a:rPr lang="en-GB" smtClean="0"/>
              <a:t>30/05/2016</a:t>
            </a:fld>
            <a:endParaRPr lang="en-GB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6007-6597-42C9-87A1-8F6E7FFE3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0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82" y="109182"/>
            <a:ext cx="9620936" cy="7504331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929350" y="709682"/>
            <a:ext cx="42626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TOP_20</a:t>
            </a:r>
            <a:endParaRPr lang="en-GB" sz="1600" b="1" dirty="0" smtClean="0"/>
          </a:p>
          <a:p>
            <a:r>
              <a:rPr lang="en-GB" sz="1600" dirty="0" smtClean="0"/>
              <a:t>forum </a:t>
            </a:r>
            <a:r>
              <a:rPr lang="en-GB" sz="1600" dirty="0" err="1" smtClean="0"/>
              <a:t>karlin</a:t>
            </a:r>
            <a:r>
              <a:rPr lang="en-GB" sz="1600" dirty="0" smtClean="0"/>
              <a:t> 		1629 </a:t>
            </a:r>
          </a:p>
          <a:p>
            <a:r>
              <a:rPr lang="en-GB" sz="1600" dirty="0" err="1" smtClean="0"/>
              <a:t>eska</a:t>
            </a:r>
            <a:r>
              <a:rPr lang="en-GB" sz="1600" dirty="0" smtClean="0"/>
              <a:t> 			631 </a:t>
            </a:r>
          </a:p>
          <a:p>
            <a:r>
              <a:rPr lang="en-GB" sz="1600" dirty="0" smtClean="0"/>
              <a:t>national monument in </a:t>
            </a:r>
            <a:r>
              <a:rPr lang="en-GB" sz="1600" dirty="0" err="1" smtClean="0"/>
              <a:t>vitkov</a:t>
            </a:r>
            <a:r>
              <a:rPr lang="en-GB" sz="1600" dirty="0" smtClean="0"/>
              <a:t> 	479</a:t>
            </a:r>
          </a:p>
          <a:p>
            <a:r>
              <a:rPr lang="en-GB" sz="1600" dirty="0" err="1" smtClean="0"/>
              <a:t>karlinske</a:t>
            </a:r>
            <a:r>
              <a:rPr lang="en-GB" sz="1600" dirty="0" smtClean="0"/>
              <a:t> </a:t>
            </a:r>
            <a:r>
              <a:rPr lang="en-GB" sz="1600" dirty="0" err="1" smtClean="0"/>
              <a:t>namesti</a:t>
            </a:r>
            <a:r>
              <a:rPr lang="en-GB" sz="1600" dirty="0" smtClean="0"/>
              <a:t> 		454 </a:t>
            </a:r>
          </a:p>
          <a:p>
            <a:r>
              <a:rPr lang="en-GB" sz="1600" dirty="0" err="1" smtClean="0"/>
              <a:t>Mujsalekkavy</a:t>
            </a:r>
            <a:r>
              <a:rPr lang="en-GB" sz="1600" dirty="0" smtClean="0"/>
              <a:t>		 389 </a:t>
            </a:r>
          </a:p>
          <a:p>
            <a:r>
              <a:rPr lang="en-GB" sz="1600" dirty="0" err="1" smtClean="0"/>
              <a:t>karlin</a:t>
            </a:r>
            <a:r>
              <a:rPr lang="en-GB" sz="1600" dirty="0" smtClean="0"/>
              <a:t>, </a:t>
            </a:r>
            <a:r>
              <a:rPr lang="en-GB" sz="1600" dirty="0" err="1" smtClean="0"/>
              <a:t>hlavni</a:t>
            </a:r>
            <a:r>
              <a:rPr lang="en-GB" sz="1600" dirty="0" smtClean="0"/>
              <a:t> </a:t>
            </a:r>
            <a:r>
              <a:rPr lang="en-GB" sz="1600" dirty="0" err="1" smtClean="0"/>
              <a:t>mesto</a:t>
            </a:r>
            <a:r>
              <a:rPr lang="en-GB" sz="1600" dirty="0" smtClean="0"/>
              <a:t> </a:t>
            </a:r>
            <a:r>
              <a:rPr lang="en-GB" sz="1600" dirty="0" err="1" smtClean="0"/>
              <a:t>praha</a:t>
            </a:r>
            <a:r>
              <a:rPr lang="en-GB" sz="1600" dirty="0" smtClean="0"/>
              <a:t>, </a:t>
            </a:r>
            <a:r>
              <a:rPr lang="en-GB" sz="1600" dirty="0" err="1" smtClean="0"/>
              <a:t>czech</a:t>
            </a:r>
            <a:r>
              <a:rPr lang="en-GB" sz="1600" dirty="0" smtClean="0"/>
              <a:t> republic 334 </a:t>
            </a:r>
          </a:p>
          <a:p>
            <a:r>
              <a:rPr lang="en-GB" sz="1600" dirty="0" smtClean="0"/>
              <a:t>storm club </a:t>
            </a:r>
            <a:r>
              <a:rPr lang="en-GB" sz="1600" dirty="0" err="1" smtClean="0"/>
              <a:t>prague</a:t>
            </a:r>
            <a:r>
              <a:rPr lang="en-GB" sz="1600" dirty="0" smtClean="0"/>
              <a:t> 		</a:t>
            </a:r>
            <a:r>
              <a:rPr lang="en-GB" sz="1600" dirty="0" smtClean="0"/>
              <a:t>304 </a:t>
            </a:r>
          </a:p>
          <a:p>
            <a:r>
              <a:rPr lang="en-GB" sz="1600" dirty="0" smtClean="0"/>
              <a:t>bistro </a:t>
            </a:r>
            <a:r>
              <a:rPr lang="en-GB" sz="1600" dirty="0" err="1" smtClean="0"/>
              <a:t>proti</a:t>
            </a:r>
            <a:r>
              <a:rPr lang="en-GB" sz="1600" dirty="0" smtClean="0"/>
              <a:t> </a:t>
            </a:r>
            <a:r>
              <a:rPr lang="en-GB" sz="1600" dirty="0" err="1" smtClean="0"/>
              <a:t>proudu</a:t>
            </a:r>
            <a:r>
              <a:rPr lang="en-GB" sz="1600" dirty="0" smtClean="0"/>
              <a:t> 		220 </a:t>
            </a:r>
          </a:p>
          <a:p>
            <a:r>
              <a:rPr lang="en-GB" sz="1600" dirty="0" err="1" smtClean="0"/>
              <a:t>holmes</a:t>
            </a:r>
            <a:r>
              <a:rPr lang="en-GB" sz="1600" dirty="0" smtClean="0"/>
              <a:t> place premium </a:t>
            </a:r>
            <a:r>
              <a:rPr lang="en-GB" sz="1600" dirty="0" err="1" smtClean="0"/>
              <a:t>karlin</a:t>
            </a:r>
            <a:r>
              <a:rPr lang="en-GB" sz="1600" dirty="0" smtClean="0"/>
              <a:t>  	192 </a:t>
            </a:r>
          </a:p>
          <a:p>
            <a:r>
              <a:rPr lang="en-GB" sz="1600" dirty="0" err="1" smtClean="0"/>
              <a:t>kavarna</a:t>
            </a:r>
            <a:r>
              <a:rPr lang="en-GB" sz="1600" dirty="0" smtClean="0"/>
              <a:t> </a:t>
            </a:r>
            <a:r>
              <a:rPr lang="en-GB" sz="1600" dirty="0" err="1" smtClean="0"/>
              <a:t>kocici</a:t>
            </a:r>
            <a:r>
              <a:rPr lang="en-GB" sz="1600" dirty="0" smtClean="0"/>
              <a:t> 		191 </a:t>
            </a:r>
          </a:p>
          <a:p>
            <a:r>
              <a:rPr lang="en-GB" sz="1600" dirty="0" err="1" smtClean="0"/>
              <a:t>Vitkov</a:t>
            </a:r>
            <a:r>
              <a:rPr lang="en-GB" sz="1600" dirty="0" smtClean="0"/>
              <a:t>			157 </a:t>
            </a:r>
          </a:p>
          <a:p>
            <a:r>
              <a:rPr lang="en-GB" sz="1600" dirty="0" smtClean="0"/>
              <a:t>jatka78 			144 </a:t>
            </a:r>
          </a:p>
          <a:p>
            <a:r>
              <a:rPr lang="en-GB" sz="1600" dirty="0" err="1" smtClean="0"/>
              <a:t>nejen</a:t>
            </a:r>
            <a:r>
              <a:rPr lang="en-GB" sz="1600" dirty="0" smtClean="0"/>
              <a:t> bistro 		135 </a:t>
            </a:r>
          </a:p>
          <a:p>
            <a:r>
              <a:rPr lang="en-GB" sz="1600" dirty="0" err="1" smtClean="0"/>
              <a:t>prague</a:t>
            </a:r>
            <a:r>
              <a:rPr lang="en-GB" sz="1600" dirty="0" smtClean="0"/>
              <a:t>, </a:t>
            </a:r>
            <a:r>
              <a:rPr lang="en-GB" sz="1600" dirty="0" err="1" smtClean="0"/>
              <a:t>holesovice</a:t>
            </a:r>
            <a:r>
              <a:rPr lang="en-GB" sz="1600" dirty="0" smtClean="0"/>
              <a:t> 		134 </a:t>
            </a:r>
          </a:p>
          <a:p>
            <a:r>
              <a:rPr lang="en-GB" sz="1600" dirty="0" smtClean="0"/>
              <a:t>beauty salon elegance - salon </a:t>
            </a:r>
            <a:r>
              <a:rPr lang="en-GB" sz="1600" dirty="0" err="1" smtClean="0"/>
              <a:t>krasy</a:t>
            </a:r>
            <a:r>
              <a:rPr lang="en-GB" sz="1600" dirty="0" smtClean="0"/>
              <a:t> elegance 125 </a:t>
            </a:r>
          </a:p>
          <a:p>
            <a:r>
              <a:rPr lang="en-GB" sz="1600" dirty="0" err="1" smtClean="0"/>
              <a:t>lokal</a:t>
            </a:r>
            <a:r>
              <a:rPr lang="en-GB" sz="1600" dirty="0" smtClean="0"/>
              <a:t> </a:t>
            </a:r>
            <a:r>
              <a:rPr lang="en-GB" sz="1600" dirty="0" err="1" smtClean="0"/>
              <a:t>hamburk</a:t>
            </a:r>
            <a:r>
              <a:rPr lang="en-GB" sz="1600" dirty="0"/>
              <a:t> </a:t>
            </a:r>
            <a:r>
              <a:rPr lang="en-GB" sz="1600" dirty="0" smtClean="0"/>
              <a:t>		102 </a:t>
            </a:r>
          </a:p>
          <a:p>
            <a:r>
              <a:rPr lang="en-GB" sz="1600" dirty="0" smtClean="0"/>
              <a:t>studio </a:t>
            </a:r>
            <a:r>
              <a:rPr lang="en-GB" sz="1600" dirty="0" err="1" smtClean="0"/>
              <a:t>wella</a:t>
            </a:r>
            <a:r>
              <a:rPr lang="en-GB" sz="1600" dirty="0" smtClean="0"/>
              <a:t> Praha		102 </a:t>
            </a:r>
          </a:p>
          <a:p>
            <a:r>
              <a:rPr lang="en-GB" sz="1600" dirty="0" smtClean="0"/>
              <a:t>drive club </a:t>
            </a:r>
            <a:r>
              <a:rPr lang="en-GB" sz="1600" dirty="0" err="1" smtClean="0"/>
              <a:t>praha</a:t>
            </a:r>
            <a:r>
              <a:rPr lang="en-GB" sz="1600" dirty="0" smtClean="0"/>
              <a:t> 		89 </a:t>
            </a:r>
          </a:p>
          <a:p>
            <a:r>
              <a:rPr lang="en-GB" sz="1600" dirty="0" err="1" smtClean="0"/>
              <a:t>starbucks</a:t>
            </a:r>
            <a:r>
              <a:rPr lang="en-GB" sz="1600" dirty="0" smtClean="0"/>
              <a:t> </a:t>
            </a:r>
            <a:r>
              <a:rPr lang="en-GB" sz="1600" dirty="0" err="1" smtClean="0"/>
              <a:t>ceska</a:t>
            </a:r>
            <a:r>
              <a:rPr lang="en-GB" sz="1600" dirty="0" smtClean="0"/>
              <a:t> </a:t>
            </a:r>
            <a:r>
              <a:rPr lang="en-GB" sz="1600" dirty="0" err="1" smtClean="0"/>
              <a:t>republika</a:t>
            </a:r>
            <a:r>
              <a:rPr lang="en-GB" sz="1600" dirty="0" smtClean="0"/>
              <a:t> 	84 </a:t>
            </a:r>
          </a:p>
          <a:p>
            <a:r>
              <a:rPr lang="en-GB" sz="1600" dirty="0" err="1" smtClean="0"/>
              <a:t>krizikova</a:t>
            </a:r>
            <a:r>
              <a:rPr lang="en-GB" sz="1600" dirty="0" smtClean="0"/>
              <a:t> 			81 </a:t>
            </a:r>
            <a:endParaRPr lang="en-GB" sz="1600" dirty="0"/>
          </a:p>
        </p:txBody>
      </p:sp>
      <p:sp>
        <p:nvSpPr>
          <p:cNvPr id="7" name="BlokTextu 6"/>
          <p:cNvSpPr txBox="1"/>
          <p:nvPr/>
        </p:nvSpPr>
        <p:spPr>
          <a:xfrm>
            <a:off x="2149154" y="1269242"/>
            <a:ext cx="510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Štefan Kosztolányi</a:t>
            </a:r>
          </a:p>
          <a:p>
            <a:pPr algn="ctr"/>
            <a:r>
              <a:rPr lang="sk-SK" dirty="0" smtClean="0"/>
              <a:t>KPMG, R </a:t>
            </a:r>
            <a:r>
              <a:rPr lang="sk-SK" dirty="0" err="1" smtClean="0"/>
              <a:t>Meetup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8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73959"/>
            <a:ext cx="12192000" cy="9421051"/>
          </a:xfrm>
        </p:spPr>
      </p:pic>
    </p:spTree>
    <p:extLst>
      <p:ext uri="{BB962C8B-B14F-4D97-AF65-F5344CB8AC3E}">
        <p14:creationId xmlns:p14="http://schemas.microsoft.com/office/powerpoint/2010/main" val="107010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3" y="-436729"/>
            <a:ext cx="11008057" cy="8882127"/>
          </a:xfrm>
        </p:spPr>
      </p:pic>
    </p:spTree>
    <p:extLst>
      <p:ext uri="{BB962C8B-B14F-4D97-AF65-F5344CB8AC3E}">
        <p14:creationId xmlns:p14="http://schemas.microsoft.com/office/powerpoint/2010/main" val="6106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Office PowerPoint</Application>
  <PresentationFormat>Širokouhlá</PresentationFormat>
  <Paragraphs>23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Motív Office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stefan kosztolanyi</dc:creator>
  <cp:lastModifiedBy>stefan kosztolanyi</cp:lastModifiedBy>
  <cp:revision>6</cp:revision>
  <dcterms:created xsi:type="dcterms:W3CDTF">2016-05-30T21:11:24Z</dcterms:created>
  <dcterms:modified xsi:type="dcterms:W3CDTF">2016-05-30T22:06:02Z</dcterms:modified>
</cp:coreProperties>
</file>