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5" r:id="rId9"/>
    <p:sldId id="268" r:id="rId10"/>
    <p:sldId id="262" r:id="rId11"/>
    <p:sldId id="266" r:id="rId12"/>
    <p:sldId id="267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1ACD-108A-D103-62C9-7749ACE34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498558"/>
          </a:xfrm>
        </p:spPr>
        <p:txBody>
          <a:bodyPr/>
          <a:lstStyle/>
          <a:p>
            <a:r>
              <a:rPr lang="en-US" dirty="0"/>
              <a:t>Predicting the NFL Game Winner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71B1-FF68-F5D8-1BF7-BAB809D74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10790"/>
            <a:ext cx="8825658" cy="2145632"/>
          </a:xfrm>
        </p:spPr>
        <p:txBody>
          <a:bodyPr>
            <a:normAutofit/>
          </a:bodyPr>
          <a:lstStyle/>
          <a:p>
            <a:r>
              <a:rPr lang="en-US" dirty="0"/>
              <a:t>Group 1</a:t>
            </a:r>
          </a:p>
          <a:p>
            <a:r>
              <a:rPr lang="en-US" dirty="0"/>
              <a:t>Samuel aboma</a:t>
            </a:r>
          </a:p>
          <a:p>
            <a:r>
              <a:rPr lang="en-US" dirty="0"/>
              <a:t>Samuel Kuczynski</a:t>
            </a:r>
          </a:p>
          <a:p>
            <a:r>
              <a:rPr lang="en-US" dirty="0"/>
              <a:t>Felipe Serrano</a:t>
            </a:r>
          </a:p>
          <a:p>
            <a:r>
              <a:rPr lang="en-US" dirty="0" err="1"/>
              <a:t>vYtas</a:t>
            </a:r>
            <a:r>
              <a:rPr lang="en-US" dirty="0"/>
              <a:t> </a:t>
            </a:r>
            <a:r>
              <a:rPr lang="en-US" dirty="0" err="1"/>
              <a:t>stuopis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6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0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the model successful?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43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one could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7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5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EF130-73C8-15BD-5396-CF4CBE7A7DAA}"/>
              </a:ext>
            </a:extLst>
          </p:cNvPr>
          <p:cNvSpPr txBox="1"/>
          <p:nvPr/>
        </p:nvSpPr>
        <p:spPr>
          <a:xfrm>
            <a:off x="4475748" y="1019192"/>
            <a:ext cx="3031957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8166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3E82-23E5-94CB-1613-E40FC15E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40C4-4767-4245-17F2-C28966D5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Discussion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Questions we will be answering</a:t>
            </a:r>
          </a:p>
          <a:p>
            <a:r>
              <a:rPr lang="en-US" dirty="0"/>
              <a:t>Data Discussion</a:t>
            </a:r>
          </a:p>
          <a:p>
            <a:r>
              <a:rPr lang="en-US" dirty="0"/>
              <a:t>Model Discussion</a:t>
            </a:r>
          </a:p>
          <a:p>
            <a:r>
              <a:rPr lang="en-US" dirty="0"/>
              <a:t>Data Visualizations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01602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Discussion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Popularity of NFL</a:t>
            </a:r>
          </a:p>
          <a:p>
            <a:pPr lvl="1"/>
            <a:r>
              <a:rPr lang="en-US" dirty="0"/>
              <a:t>Fanbases</a:t>
            </a:r>
          </a:p>
          <a:p>
            <a:pPr lvl="1"/>
            <a:r>
              <a:rPr lang="en-US" dirty="0"/>
              <a:t>Global Game</a:t>
            </a:r>
          </a:p>
          <a:p>
            <a:pPr lvl="1"/>
            <a:r>
              <a:rPr lang="en-US" dirty="0"/>
              <a:t>Betting</a:t>
            </a:r>
          </a:p>
          <a:p>
            <a:pPr lvl="1"/>
            <a:r>
              <a:rPr lang="en-US" dirty="0"/>
              <a:t>Fantasy sports</a:t>
            </a:r>
          </a:p>
          <a:p>
            <a:pPr lvl="1"/>
            <a:endParaRPr lang="en-US" dirty="0"/>
          </a:p>
          <a:p>
            <a:r>
              <a:rPr lang="en-US" dirty="0"/>
              <a:t>Keys to the game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/>
              <a:t>Coaching</a:t>
            </a:r>
          </a:p>
          <a:p>
            <a:pPr lvl="1"/>
            <a:r>
              <a:rPr lang="en-US" dirty="0"/>
              <a:t>Team Strengths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2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ML</a:t>
            </a:r>
          </a:p>
          <a:p>
            <a:pPr lvl="1"/>
            <a:r>
              <a:rPr lang="en-US" dirty="0"/>
              <a:t>Data Source</a:t>
            </a:r>
          </a:p>
          <a:p>
            <a:r>
              <a:rPr lang="en-US" dirty="0"/>
              <a:t>Quick DBD</a:t>
            </a:r>
          </a:p>
          <a:p>
            <a:pPr lvl="1"/>
            <a:r>
              <a:rPr lang="en-US" dirty="0"/>
              <a:t>ERD Diagram Creation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Cleaning Data</a:t>
            </a:r>
          </a:p>
          <a:p>
            <a:r>
              <a:rPr lang="en-US" dirty="0"/>
              <a:t>AWS</a:t>
            </a:r>
          </a:p>
          <a:p>
            <a:pPr lvl="1"/>
            <a:r>
              <a:rPr lang="en-US" dirty="0"/>
              <a:t>Server</a:t>
            </a:r>
          </a:p>
          <a:p>
            <a:r>
              <a:rPr lang="en-US" dirty="0" err="1"/>
              <a:t>PGAdmin</a:t>
            </a:r>
            <a:endParaRPr lang="en-US" dirty="0"/>
          </a:p>
          <a:p>
            <a:pPr lvl="1"/>
            <a:r>
              <a:rPr lang="en-US" dirty="0"/>
              <a:t>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6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will be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3 key metrics a team needs to meet to be the winners of an NFL Game</a:t>
            </a:r>
          </a:p>
          <a:p>
            <a:pPr lvl="1"/>
            <a:r>
              <a:rPr lang="en-US" dirty="0"/>
              <a:t>Point Scored Differential</a:t>
            </a:r>
          </a:p>
          <a:p>
            <a:pPr lvl="1"/>
            <a:r>
              <a:rPr lang="en-US" dirty="0"/>
              <a:t>Turnover Differential</a:t>
            </a:r>
          </a:p>
          <a:p>
            <a:pPr lvl="1"/>
            <a:r>
              <a:rPr lang="en-US" dirty="0"/>
              <a:t>Time of Possession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88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942F-6340-1919-A344-1466975B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NFL Game Statistics from ESPN from 2002 to 2022 season</a:t>
            </a:r>
          </a:p>
          <a:p>
            <a:endParaRPr lang="en-US" dirty="0"/>
          </a:p>
          <a:p>
            <a:r>
              <a:rPr lang="en-US" dirty="0"/>
              <a:t>Focus on the 3 statistics</a:t>
            </a:r>
          </a:p>
          <a:p>
            <a:pPr lvl="1"/>
            <a:r>
              <a:rPr lang="en-US" dirty="0"/>
              <a:t>Others included in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08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98EB-08BB-F9D0-3958-3296E3FA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C4D6-A6C3-896B-358E-18372375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Only Keeping needed columns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Conversions or none required?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0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109-145E-711C-EE73-C0C5A2E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6E39C-4968-6282-7FE9-28CFE0695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766" y="1519723"/>
            <a:ext cx="8244895" cy="5020552"/>
          </a:xfrm>
        </p:spPr>
      </p:pic>
    </p:spTree>
    <p:extLst>
      <p:ext uri="{BB962C8B-B14F-4D97-AF65-F5344CB8AC3E}">
        <p14:creationId xmlns:p14="http://schemas.microsoft.com/office/powerpoint/2010/main" val="3580119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26FE-3163-7048-FCA1-38E870BA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7AD1-9E1C-4AB6-561A-06B2A57A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7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158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Predicting the NFL Game Winner</vt:lpstr>
      <vt:lpstr>Agenda</vt:lpstr>
      <vt:lpstr>Topic Discussion </vt:lpstr>
      <vt:lpstr>Technologies Used</vt:lpstr>
      <vt:lpstr>Questions we will be answering</vt:lpstr>
      <vt:lpstr>Data Discussion</vt:lpstr>
      <vt:lpstr>Data Exploration </vt:lpstr>
      <vt:lpstr>ERD DIAGRAM</vt:lpstr>
      <vt:lpstr>Project Analysis Phase</vt:lpstr>
      <vt:lpstr>Model Discussion</vt:lpstr>
      <vt:lpstr>Was the model successful?</vt:lpstr>
      <vt:lpstr>Other Models one could use?</vt:lpstr>
      <vt:lpstr>Data Visualizations Used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NFL Game Winner</dc:title>
  <dc:creator>Vytas Stuopis</dc:creator>
  <cp:lastModifiedBy>Vytas Stuopis</cp:lastModifiedBy>
  <cp:revision>4</cp:revision>
  <dcterms:created xsi:type="dcterms:W3CDTF">2023-03-25T14:05:32Z</dcterms:created>
  <dcterms:modified xsi:type="dcterms:W3CDTF">2023-03-27T02:52:24Z</dcterms:modified>
</cp:coreProperties>
</file>