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1ACD-108A-D103-62C9-7749ACE34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98558"/>
          </a:xfrm>
        </p:spPr>
        <p:txBody>
          <a:bodyPr/>
          <a:lstStyle/>
          <a:p>
            <a:r>
              <a:rPr lang="en-US" dirty="0"/>
              <a:t>Predicting the NFL Game Winner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71B1-FF68-F5D8-1BF7-BAB809D7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10790"/>
            <a:ext cx="8825658" cy="2145632"/>
          </a:xfrm>
        </p:spPr>
        <p:txBody>
          <a:bodyPr>
            <a:normAutofit/>
          </a:bodyPr>
          <a:lstStyle/>
          <a:p>
            <a:r>
              <a:rPr lang="en-US" dirty="0"/>
              <a:t>Group 1</a:t>
            </a:r>
          </a:p>
          <a:p>
            <a:r>
              <a:rPr lang="en-US" dirty="0"/>
              <a:t>Samuel aboma</a:t>
            </a:r>
          </a:p>
          <a:p>
            <a:r>
              <a:rPr lang="en-US" dirty="0"/>
              <a:t>Samuel Kuczynski</a:t>
            </a:r>
          </a:p>
          <a:p>
            <a:r>
              <a:rPr lang="en-US" dirty="0"/>
              <a:t>Felipe Serrano</a:t>
            </a:r>
          </a:p>
          <a:p>
            <a:r>
              <a:rPr lang="en-US" dirty="0" err="1"/>
              <a:t>vYtas</a:t>
            </a:r>
            <a:r>
              <a:rPr lang="en-US" dirty="0"/>
              <a:t> </a:t>
            </a:r>
            <a:r>
              <a:rPr lang="en-US" dirty="0" err="1"/>
              <a:t>stuopis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one could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7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5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EF130-73C8-15BD-5396-CF4CBE7A7DAA}"/>
              </a:ext>
            </a:extLst>
          </p:cNvPr>
          <p:cNvSpPr txBox="1"/>
          <p:nvPr/>
        </p:nvSpPr>
        <p:spPr>
          <a:xfrm>
            <a:off x="4475748" y="1019192"/>
            <a:ext cx="3031957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8166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3E82-23E5-94CB-1613-E40FC15E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0C4-4767-4245-17F2-C28966D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Discussion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Questions we will be answering</a:t>
            </a:r>
          </a:p>
          <a:p>
            <a:r>
              <a:rPr lang="en-US" dirty="0"/>
              <a:t>Data Discussion</a:t>
            </a:r>
          </a:p>
          <a:p>
            <a:r>
              <a:rPr lang="en-US" dirty="0"/>
              <a:t>Model Discussion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01602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7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0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will be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8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8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6E39C-4968-6282-7FE9-28CFE0695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766" y="1519723"/>
            <a:ext cx="8244895" cy="5020552"/>
          </a:xfrm>
        </p:spPr>
      </p:pic>
    </p:spTree>
    <p:extLst>
      <p:ext uri="{BB962C8B-B14F-4D97-AF65-F5344CB8AC3E}">
        <p14:creationId xmlns:p14="http://schemas.microsoft.com/office/powerpoint/2010/main" val="3580119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0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 model successful?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3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64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Predicting the NFL Game Winner</vt:lpstr>
      <vt:lpstr>Agenda</vt:lpstr>
      <vt:lpstr>Topic Discussion </vt:lpstr>
      <vt:lpstr>Technologies Used</vt:lpstr>
      <vt:lpstr>Questions we will be answering</vt:lpstr>
      <vt:lpstr>Data Discussion</vt:lpstr>
      <vt:lpstr>ERD DIAGRAM</vt:lpstr>
      <vt:lpstr>Model Discussion</vt:lpstr>
      <vt:lpstr>Was the model successful?</vt:lpstr>
      <vt:lpstr>Other Models one could use?</vt:lpstr>
      <vt:lpstr>Data Visualizations Used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NFL Game Winner</dc:title>
  <dc:creator>Vytas Stuopis</dc:creator>
  <cp:lastModifiedBy>Vytas Stuopis</cp:lastModifiedBy>
  <cp:revision>3</cp:revision>
  <dcterms:created xsi:type="dcterms:W3CDTF">2023-03-25T14:05:32Z</dcterms:created>
  <dcterms:modified xsi:type="dcterms:W3CDTF">2023-03-25T14:43:07Z</dcterms:modified>
</cp:coreProperties>
</file>