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9" r:id="rId4"/>
    <p:sldId id="268" r:id="rId5"/>
    <p:sldId id="273" r:id="rId6"/>
    <p:sldId id="272" r:id="rId7"/>
    <p:sldId id="270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/>
              <a:t>Uplifting the Farmer through a Connected Ecosystem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39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114008008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20211CSE0241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G K Raghavendra Rao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20211CSE0243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Bharath B </a:t>
                      </a:r>
                      <a:r>
                        <a:rPr lang="en-US" sz="1800" u="none" strike="noStrike" cap="none" dirty="0" err="1"/>
                        <a:t>Nagilla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20211CSE0246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Jayanth D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20211CSE0336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S Kushal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Amarnath J.L</a:t>
            </a:r>
            <a:endParaRPr lang="en-GB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 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Blessed Prince P/Dr. Robin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Rohit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Dr.Asif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Mohammed H.B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Amarnath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J.L &amp; Dr.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Jayanthi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K.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r>
              <a:rPr lang="en-IN" dirty="0"/>
              <a:t>PSCS59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952107"/>
            <a:ext cx="10668000" cy="5143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sv-SE" sz="2000" dirty="0">
                <a:latin typeface="Cambria" panose="02040503050406030204" pitchFamily="18" charset="0"/>
                <a:ea typeface="Cambria" panose="02040503050406030204" pitchFamily="18" charset="0"/>
              </a:rPr>
              <a:t>Mahindra&amp;Mahindra(FarmEq) 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 : How can a farmer gain access to all the elements of his farming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cycle?one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stop shop where he has access to information from different aggregators, for retailing , leasing &amp; finally taking his produce to the nearest mandi. Application to provide a means of easy transaction for all his farming activities and his personal expenses. Agri credit should help him buy/lease Farm Machinery &amp; have access to all the local vendors for his plantation needs including expert advice from the local university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Complex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 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Java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native Android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MongoDB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unstructured data or flexible storage needs, like user-generated content, weather data, or multimedia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Payment Gateway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APIs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Stripe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PayPal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or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Razorpay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enabling secure online transactions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OAuth 2.0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JWT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(JSON Web Tokens) for secure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Unit Testing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Requirements: 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User Management and Authentication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Crop Advisory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Communication and Networking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Data Analytics and Reports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8" name="Picture 4" descr="Output image">
            <a:extLst>
              <a:ext uri="{FF2B5EF4-FFF2-40B4-BE49-F238E27FC236}">
                <a16:creationId xmlns:a16="http://schemas.microsoft.com/office/drawing/2014/main" id="{E19747BA-B410-9126-B663-98203B29A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143000"/>
            <a:ext cx="10668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7999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38150" indent="-285750">
              <a:spcBef>
                <a:spcPts val="0"/>
              </a:spcBef>
            </a:pP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M. Masinde and P. N.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Thothela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, "ITIKI Plus: A Mobile Based Application for Integrating Indigenous Knowledge and Scientific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Agro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-Climate Decision Support for Africa’s Small-Scale Farmers," 2019 IEEE 2nd International Conference on Information and Computer Technologies (ICICT), Kahului, HI, USA, 2019, pp. 303-309,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doi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: 10.1109/INFOCT.2019.8711059. keywords: {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Agriculture;Meteorology;Production;Tools;Decision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support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systems;Investment;Mobile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handsets;ITIKI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plus;indigenous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knowledge;drought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prediction;cropping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decisions;small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scale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farmers;Kenya;Mozambique;South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Africa},</a:t>
            </a:r>
          </a:p>
          <a:p>
            <a:pPr marL="438150" indent="-285750">
              <a:spcBef>
                <a:spcPts val="0"/>
              </a:spcBef>
            </a:pP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indent="-285750">
              <a:spcBef>
                <a:spcPts val="0"/>
              </a:spcBef>
            </a:pP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J.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Jayachitra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, M. Madhu and S. D. S. Mohammed Faruk, "AGRI SUCCOR: Mobile Application for Agriculture," 2019 International Conference on Communication and Electronics Systems (ICCES), Coimbatore, India, 2019, pp. 921-924,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doi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: 10.1109/ICCES45898.2019.9002077. keywords: {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Agriculture;Diseases;Conferences;Mobile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applications;Meteorology;Tools;Feature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extraction;Farmers;Agri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Succor;crop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disease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identification;mobile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application},</a:t>
            </a:r>
          </a:p>
          <a:p>
            <a:pPr marL="438150" indent="-285750">
              <a:spcBef>
                <a:spcPts val="0"/>
              </a:spcBef>
            </a:pP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indent="-285750">
              <a:spcBef>
                <a:spcPts val="0"/>
              </a:spcBef>
            </a:pP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N.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Nojozi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, M. S. Scott and P.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Nomnga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, "An m-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agric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application for broadcasting agricultural information for subsistence farmers in rural areas of the eastern cape," 2016 IST-Africa Week Conference, Durban, South Africa, 2016, pp. 1-8,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doi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: 10.1109/ISTAFRICA.2016.7530645. keywords: {Mobile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applications;Agriculture;Databases;Smart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phones;Androids;Humanoid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robots;MobileApplication;Rural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Subsistence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Farmers;Agriculture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Information},</a:t>
            </a:r>
          </a:p>
          <a:p>
            <a:pPr marL="438150" indent="-285750">
              <a:spcBef>
                <a:spcPts val="0"/>
              </a:spcBef>
            </a:pP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indent="-285750">
              <a:spcBef>
                <a:spcPts val="0"/>
              </a:spcBef>
            </a:pP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D. S.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Gangwar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, S. Tyagi and S. K. Soni, "Connecting Farmers to Knowledge, Networks and Institutions for Agroecological Sustainability," 2020 International Conference on Electrical and Electronics Engineering (ICE3), Gorakhpur, India, 2020, pp. 311-315,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doi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: 10.1109/ICE348803.2020.9122983. keywords: {Digital agriculture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services;Precision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farming;Community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education;Socio-economic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wellbeing;Environmental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footprints},</a:t>
            </a:r>
          </a:p>
          <a:p>
            <a:pPr marL="438150" indent="-285750">
              <a:spcBef>
                <a:spcPts val="0"/>
              </a:spcBef>
            </a:pP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indent="-285750">
              <a:spcBef>
                <a:spcPts val="0"/>
              </a:spcBef>
            </a:pP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indent="-285750">
              <a:spcBef>
                <a:spcPts val="0"/>
              </a:spcBef>
            </a:pP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indent="-285750">
              <a:spcBef>
                <a:spcPts val="0"/>
              </a:spcBef>
            </a:pP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725</Words>
  <Application>Microsoft Office PowerPoint</Application>
  <PresentationFormat>Widescreen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</vt:lpstr>
      <vt:lpstr>Verdana</vt:lpstr>
      <vt:lpstr>Wingdings</vt:lpstr>
      <vt:lpstr>Bioinformatics</vt:lpstr>
      <vt:lpstr>Uplifting the Farmer through a Connected Ecosystem</vt:lpstr>
      <vt:lpstr>Content</vt:lpstr>
      <vt:lpstr>Problem Statement Number: PSCS59 </vt:lpstr>
      <vt:lpstr>Github Link</vt:lpstr>
      <vt:lpstr>Analysis of Problem Statement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DELL</cp:lastModifiedBy>
  <cp:revision>49</cp:revision>
  <dcterms:modified xsi:type="dcterms:W3CDTF">2024-09-18T13:47:33Z</dcterms:modified>
</cp:coreProperties>
</file>