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3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Poll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Yes - definitely </c:v>
                </c:pt>
                <c:pt idx="1">
                  <c:v>Yes - Not in front page </c:v>
                </c:pt>
                <c:pt idx="2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2-4C42-87F9-6EAF9264C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6356963582677168"/>
          <c:y val="0.95203765058823508"/>
          <c:w val="0.73643047045425858"/>
          <c:h val="4.796242483742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60CC-698C-784F-8167-A99FF78F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2A453-9AE6-8243-BA87-3CDC2F6CF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374E-112D-D648-AE0B-30FF5D5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5735-D5E9-2D4E-BD02-6564E802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C9D5-9045-DE48-AF61-6D70888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63DA-E432-8345-93CE-CC259495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A52B7-508F-854D-BAB9-B7F131E2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9B5E-D908-A847-BC15-776F5D2C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29CF-0044-9642-A49B-38940803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B600-BE86-1449-8071-6351C4B9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4E0CE-3A86-9546-83D4-DB287DA71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BB2B-288A-F040-90D6-3A1D746D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0CC6-4508-C346-B64D-30174734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D79D-577F-6645-ABC1-127EE68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D26F-6723-6444-9A2A-B5FF976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BEAA-BD32-B247-A285-F17ADF9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3555-C53D-D940-8D38-014205B6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A006-DD09-1341-AEE0-2C2836F9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0C83-73C7-C24B-B1F6-556E5150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E8F2-32F8-7B43-986A-4A1080B6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47F9-F703-8546-A016-039C101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E57FE-C9C2-F042-84B5-6BCF09885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195D-3110-E149-87FF-C055679D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2F4A-354C-6643-99CC-D9E328E5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78C1-58C3-DA45-A47C-07519E35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047C-00D6-214C-AB48-A7F285D0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153A-E45D-304C-B32A-A7AC560E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02866-B7A9-4042-9D13-7E8A466B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B94E-BCC6-1E44-9A18-AA113BC2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FFA1-0913-4440-B97B-CCAB7426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1F9D-7A6B-D648-8953-1025CFFA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C426-5C59-7045-853E-621012E6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99C2-C447-DC42-990C-D71BEEBC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359F-18A6-D44D-8C65-2B354700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B24A0-12C9-4A4D-947E-20B24762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85B31-E114-6F46-8A46-193236936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B75FE-707F-C044-9C53-CC4785F7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7BD31-F93A-514E-89DB-887C5EAB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7DA46-ADAD-1440-92F6-2459017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176A-D83F-F54B-A10B-19236395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8B0D7-9FA9-984E-A28D-38EF4E15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8BE3-124B-EA49-9731-764ED8F9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97EE4-0A37-6F4B-B607-94E345F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F3C28-0559-8C4D-A1FE-40454AA2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FDEBC-E8E3-F745-BB8D-6CDD8F9C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54325-F837-2644-ACCA-0DF97B1A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F6F-D25B-3A4B-A055-EDBA2051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0F9B-75F5-A640-9730-568F32C5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2E99-238A-E34B-AEED-14F2A3057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2DD9-E565-C446-9C22-8CEAA31C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9F80-FBE9-6A41-A23C-340C1C53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F361-430E-634B-B4B3-70EE552B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17A-D742-E248-8B1F-FC5FF738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020F7-80A2-A949-A954-DF4E3F29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24ED-592D-4A49-9A0A-C87A2C61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DE56-A144-3B4B-899A-DC3A2AD2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3D8C-E88B-2E42-A80A-72076430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475E-8E62-5F46-B167-BB63D90E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31A3D-47D5-3D43-9CDF-BC836A63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EC8F2-27DC-9E43-A05D-15996DD6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D82B-D5A3-784B-9A90-11BCBDE2D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8904D-8D00-834E-AC53-2CC9F0B4A826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9226-89E7-8948-9168-F456D7911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8418-BF52-F343-97ED-A3D1A4265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DD82-5F7D-0641-9596-385019181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8A251498-4443-9140-A75B-55712A0E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476082"/>
            <a:ext cx="10929788" cy="3524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28C60-04E4-9C40-929D-79AEBE4A6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555" y="5419744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Lily, Krupa, Rahil, Swetha, Barbara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98569B-2CD1-AD42-A9B6-07D55841D23D}"/>
              </a:ext>
            </a:extLst>
          </p:cNvPr>
          <p:cNvSpPr txBox="1">
            <a:spLocks/>
          </p:cNvSpPr>
          <p:nvPr/>
        </p:nvSpPr>
        <p:spPr>
          <a:xfrm>
            <a:off x="4187593" y="4191661"/>
            <a:ext cx="3816813" cy="536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FFFF"/>
                </a:solidFill>
              </a:rPr>
              <a:t>My health for Me</a:t>
            </a:r>
          </a:p>
        </p:txBody>
      </p:sp>
    </p:spTree>
    <p:extLst>
      <p:ext uri="{BB962C8B-B14F-4D97-AF65-F5344CB8AC3E}">
        <p14:creationId xmlns:p14="http://schemas.microsoft.com/office/powerpoint/2010/main" val="19065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A2CD-A70D-4A49-8DD5-A971CC4B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i="1" dirty="0" err="1"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VitalaMe</a:t>
            </a:r>
            <a:r>
              <a:rPr lang="en-US" b="1" dirty="0"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 – My health for ME </a:t>
            </a:r>
          </a:p>
        </p:txBody>
      </p:sp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0111A9-FD31-434E-B9B3-C0162458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053"/>
            <a:ext cx="2108363" cy="679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2890B-96DA-9440-BE11-69BBB320B7AE}"/>
              </a:ext>
            </a:extLst>
          </p:cNvPr>
          <p:cNvSpPr/>
          <p:nvPr/>
        </p:nvSpPr>
        <p:spPr>
          <a:xfrm>
            <a:off x="9953469" y="0"/>
            <a:ext cx="2238531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Company Ethos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640B52-13AE-AC45-8076-ECF733717636}"/>
              </a:ext>
            </a:extLst>
          </p:cNvPr>
          <p:cNvCxnSpPr/>
          <p:nvPr/>
        </p:nvCxnSpPr>
        <p:spPr>
          <a:xfrm>
            <a:off x="0" y="1329346"/>
            <a:ext cx="5321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CD463F-3420-7541-9A5E-248C5419190F}"/>
              </a:ext>
            </a:extLst>
          </p:cNvPr>
          <p:cNvSpPr/>
          <p:nvPr/>
        </p:nvSpPr>
        <p:spPr>
          <a:xfrm>
            <a:off x="626961" y="1705095"/>
            <a:ext cx="7030387" cy="8994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Take ownership of your health again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375502-A173-D74C-B94C-D6B989DBDB14}"/>
              </a:ext>
            </a:extLst>
          </p:cNvPr>
          <p:cNvSpPr/>
          <p:nvPr/>
        </p:nvSpPr>
        <p:spPr>
          <a:xfrm>
            <a:off x="169761" y="17088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532EA-E75B-DC47-BB8F-C0AFD4AE4A94}"/>
              </a:ext>
            </a:extLst>
          </p:cNvPr>
          <p:cNvSpPr/>
          <p:nvPr/>
        </p:nvSpPr>
        <p:spPr>
          <a:xfrm>
            <a:off x="626961" y="2979295"/>
            <a:ext cx="7030387" cy="8994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Reformulate the way you think about healthy living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2E5ADA-D53A-5E41-BBE4-3643FC5D6954}"/>
              </a:ext>
            </a:extLst>
          </p:cNvPr>
          <p:cNvSpPr/>
          <p:nvPr/>
        </p:nvSpPr>
        <p:spPr>
          <a:xfrm>
            <a:off x="169761" y="29830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78917-7601-7E47-818A-34F05B901947}"/>
              </a:ext>
            </a:extLst>
          </p:cNvPr>
          <p:cNvSpPr/>
          <p:nvPr/>
        </p:nvSpPr>
        <p:spPr>
          <a:xfrm>
            <a:off x="626961" y="4234721"/>
            <a:ext cx="7030387" cy="8994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Incentives healthy behavior changes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78BEB7-8F04-6746-BCAA-4664096C927C}"/>
              </a:ext>
            </a:extLst>
          </p:cNvPr>
          <p:cNvSpPr/>
          <p:nvPr/>
        </p:nvSpPr>
        <p:spPr>
          <a:xfrm>
            <a:off x="169761" y="42197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0BEF33-7913-C943-A6E6-BC31E1F1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83" y="1416039"/>
            <a:ext cx="3884661" cy="40259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99861D-CA3F-5442-ADB7-7A03297E9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93" y="3009883"/>
            <a:ext cx="723420" cy="12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04A005-E846-3648-9B32-CE6393C7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053"/>
            <a:ext cx="2108363" cy="6799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1A5CBE-D2CE-7843-B64D-A5DD1B4FD866}"/>
              </a:ext>
            </a:extLst>
          </p:cNvPr>
          <p:cNvCxnSpPr/>
          <p:nvPr/>
        </p:nvCxnSpPr>
        <p:spPr>
          <a:xfrm>
            <a:off x="0" y="1329346"/>
            <a:ext cx="5321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145437B-1780-6B4E-A743-45651233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The current stigmas around smoking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D4F9E-C28F-634A-BB65-308FEECC2104}"/>
              </a:ext>
            </a:extLst>
          </p:cNvPr>
          <p:cNvSpPr/>
          <p:nvPr/>
        </p:nvSpPr>
        <p:spPr>
          <a:xfrm>
            <a:off x="9953469" y="0"/>
            <a:ext cx="2238531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The now</a:t>
            </a:r>
          </a:p>
        </p:txBody>
      </p:sp>
      <p:pic>
        <p:nvPicPr>
          <p:cNvPr id="3074" name="Picture 2" descr="Image result for cigarette packets">
            <a:extLst>
              <a:ext uri="{FF2B5EF4-FFF2-40B4-BE49-F238E27FC236}">
                <a16:creationId xmlns:a16="http://schemas.microsoft.com/office/drawing/2014/main" id="{6393DA03-C2EE-430C-BC3E-487CB82D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19" y="1694536"/>
            <a:ext cx="5565962" cy="34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04A005-E846-3648-9B32-CE6393C7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053"/>
            <a:ext cx="2108363" cy="6799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1A5CBE-D2CE-7843-B64D-A5DD1B4FD866}"/>
              </a:ext>
            </a:extLst>
          </p:cNvPr>
          <p:cNvCxnSpPr/>
          <p:nvPr/>
        </p:nvCxnSpPr>
        <p:spPr>
          <a:xfrm>
            <a:off x="0" y="1329346"/>
            <a:ext cx="53213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145437B-1780-6B4E-A743-45651233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Building an app with optimism in mind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6DD3A-7F0D-C740-98C4-44462D5C013F}"/>
              </a:ext>
            </a:extLst>
          </p:cNvPr>
          <p:cNvSpPr/>
          <p:nvPr/>
        </p:nvSpPr>
        <p:spPr>
          <a:xfrm>
            <a:off x="404734" y="1978702"/>
            <a:ext cx="5096656" cy="376253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Current smoking cessation apps only give general feedback, I want to know my </a:t>
            </a:r>
            <a:r>
              <a:rPr lang="en-US" b="1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personal risk                                                         </a:t>
            </a:r>
            <a:r>
              <a:rPr lang="en-US" sz="1400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Anonymous, South Kensington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I know the risks of smoking and want to stop but I don’t want to be covered with negativity, I need </a:t>
            </a:r>
            <a:r>
              <a:rPr lang="en-US" b="1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some optimism                           </a:t>
            </a:r>
            <a:r>
              <a:rPr lang="en-US" sz="1400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Anonymous, South Kensington 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If there was a </a:t>
            </a:r>
            <a:r>
              <a:rPr lang="en-US" b="1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visual way to see my risks</a:t>
            </a:r>
            <a:r>
              <a:rPr lang="en-US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 or how much I spend, maybe I would think twice </a:t>
            </a:r>
            <a:r>
              <a:rPr lang="en-US" sz="1400" dirty="0">
                <a:solidFill>
                  <a:schemeClr val="tx1"/>
                </a:solidFill>
                <a:latin typeface="Charter Roman" panose="02040503050506020203" pitchFamily="18" charset="0"/>
                <a:ea typeface="Ayuthaya" pitchFamily="2" charset="-34"/>
                <a:cs typeface="Ayuthaya" pitchFamily="2" charset="-34"/>
              </a:rPr>
              <a:t>Anonymous, South Kensington</a:t>
            </a:r>
            <a:endParaRPr lang="en-US" dirty="0">
              <a:solidFill>
                <a:schemeClr val="tx1"/>
              </a:solidFill>
              <a:latin typeface="Charter Roman" panose="02040503050506020203" pitchFamily="18" charset="0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Charter Roman" panose="02040503050506020203" pitchFamily="18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98E56-E62A-2546-882F-F6A5C5F6174B}"/>
              </a:ext>
            </a:extLst>
          </p:cNvPr>
          <p:cNvSpPr/>
          <p:nvPr/>
        </p:nvSpPr>
        <p:spPr>
          <a:xfrm>
            <a:off x="1686393" y="1541882"/>
            <a:ext cx="2533338" cy="485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chemeClr val="tx1"/>
                </a:solidFill>
                <a:latin typeface="Charter Roman" panose="02040503050506020203" pitchFamily="18" charset="0"/>
              </a:rPr>
              <a:t>Market research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D4F9E-C28F-634A-BB65-308FEECC2104}"/>
              </a:ext>
            </a:extLst>
          </p:cNvPr>
          <p:cNvSpPr/>
          <p:nvPr/>
        </p:nvSpPr>
        <p:spPr>
          <a:xfrm>
            <a:off x="9953469" y="0"/>
            <a:ext cx="2238531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Market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0A976-ED82-4568-8FF6-4887FFF6958C}"/>
              </a:ext>
            </a:extLst>
          </p:cNvPr>
          <p:cNvSpPr txBox="1"/>
          <p:nvPr/>
        </p:nvSpPr>
        <p:spPr>
          <a:xfrm>
            <a:off x="6783049" y="1784455"/>
            <a:ext cx="385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like the idea of a physical depiction of your health based on your data?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5832F5A-2485-4996-91C7-F637DF562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525789"/>
              </p:ext>
            </p:extLst>
          </p:nvPr>
        </p:nvGraphicFramePr>
        <p:xfrm>
          <a:off x="6446041" y="2938424"/>
          <a:ext cx="4191247" cy="281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45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39C4-65C4-664F-8B91-7E9B2F5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harter Roman" panose="02040503050506020203"/>
              </a:rPr>
              <a:t>Special features of </a:t>
            </a:r>
            <a:r>
              <a:rPr lang="en-US" b="1" dirty="0" err="1">
                <a:latin typeface="Charter Roman" panose="02040503050506020203"/>
              </a:rPr>
              <a:t>VitalaMe</a:t>
            </a:r>
            <a:endParaRPr lang="en-US" b="1" dirty="0">
              <a:latin typeface="Charter Roman" panose="02040503050506020203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B2CE0-170B-47D6-AEEB-4FAE06F80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3" r="2070" b="15338"/>
          <a:stretch/>
        </p:blipFill>
        <p:spPr>
          <a:xfrm>
            <a:off x="480368" y="1574157"/>
            <a:ext cx="7436868" cy="3102015"/>
          </a:xfrm>
          <a:prstGeom prst="rect">
            <a:avLst/>
          </a:prstGeom>
        </p:spPr>
      </p:pic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91DA4AC-AE5F-2749-9E12-9972EE41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8053"/>
            <a:ext cx="2108363" cy="679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E80217-B562-614F-899C-A22A3CFC3EBD}"/>
              </a:ext>
            </a:extLst>
          </p:cNvPr>
          <p:cNvSpPr/>
          <p:nvPr/>
        </p:nvSpPr>
        <p:spPr>
          <a:xfrm>
            <a:off x="9953469" y="0"/>
            <a:ext cx="2238531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61B1016-030A-455C-83E5-00D927934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t="10465" r="35538" b="6666"/>
          <a:stretch/>
        </p:blipFill>
        <p:spPr bwMode="auto">
          <a:xfrm>
            <a:off x="8275068" y="625948"/>
            <a:ext cx="3302330" cy="511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8A342-68C0-436D-A15D-8DD9177C5EC1}"/>
              </a:ext>
            </a:extLst>
          </p:cNvPr>
          <p:cNvSpPr txBox="1"/>
          <p:nvPr/>
        </p:nvSpPr>
        <p:spPr>
          <a:xfrm>
            <a:off x="389681" y="4780781"/>
            <a:ext cx="570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harter Roman" panose="02040503050506020203"/>
              </a:rPr>
              <a:t>The calendar feature allows users to set their goals and track their performance.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7D5C2-2702-410D-B000-3E1065A75C15}"/>
              </a:ext>
            </a:extLst>
          </p:cNvPr>
          <p:cNvSpPr txBox="1"/>
          <p:nvPr/>
        </p:nvSpPr>
        <p:spPr>
          <a:xfrm>
            <a:off x="6300954" y="5885204"/>
            <a:ext cx="570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harter Roman" panose="02040503050506020203"/>
              </a:rPr>
              <a:t>On the Personal Profile Page, the tree animation allows a visual depiction of the users’ health as well as their health score.</a:t>
            </a:r>
          </a:p>
        </p:txBody>
      </p:sp>
    </p:spTree>
    <p:extLst>
      <p:ext uri="{BB962C8B-B14F-4D97-AF65-F5344CB8AC3E}">
        <p14:creationId xmlns:p14="http://schemas.microsoft.com/office/powerpoint/2010/main" val="17771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91DA4AC-AE5F-2749-9E12-9972EE41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053"/>
            <a:ext cx="2108363" cy="679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E80217-B562-614F-899C-A22A3CFC3EBD}"/>
              </a:ext>
            </a:extLst>
          </p:cNvPr>
          <p:cNvSpPr/>
          <p:nvPr/>
        </p:nvSpPr>
        <p:spPr>
          <a:xfrm>
            <a:off x="9953469" y="0"/>
            <a:ext cx="2238531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379D391-CF94-472A-9908-6CD611E8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64" y="0"/>
            <a:ext cx="7934036" cy="68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7C1CA1-31FC-45CD-A9F0-9B8381FCE107}"/>
              </a:ext>
            </a:extLst>
          </p:cNvPr>
          <p:cNvSpPr txBox="1"/>
          <p:nvPr/>
        </p:nvSpPr>
        <p:spPr>
          <a:xfrm>
            <a:off x="322592" y="354995"/>
            <a:ext cx="452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harter Roman" panose="02040503050506020203"/>
              </a:rPr>
              <a:t>Our Future Plans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2DD41-17A3-4289-BB0D-3DB35457D70A}"/>
              </a:ext>
            </a:extLst>
          </p:cNvPr>
          <p:cNvSpPr txBox="1"/>
          <p:nvPr/>
        </p:nvSpPr>
        <p:spPr>
          <a:xfrm>
            <a:off x="322592" y="1137641"/>
            <a:ext cx="27439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harter Roman" panose="02040503050506020203"/>
              </a:rPr>
              <a:t>In future, we hope to extend this website to track and bring awareness other risk factors, to improve people’s health.</a:t>
            </a:r>
          </a:p>
        </p:txBody>
      </p:sp>
    </p:spTree>
    <p:extLst>
      <p:ext uri="{BB962C8B-B14F-4D97-AF65-F5344CB8AC3E}">
        <p14:creationId xmlns:p14="http://schemas.microsoft.com/office/powerpoint/2010/main" val="30880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Charter Roman</vt:lpstr>
      <vt:lpstr>Wingdings</vt:lpstr>
      <vt:lpstr>Office Theme</vt:lpstr>
      <vt:lpstr>PowerPoint Presentation</vt:lpstr>
      <vt:lpstr>VitalaMe – My health for ME </vt:lpstr>
      <vt:lpstr>The current stigmas around smoking</vt:lpstr>
      <vt:lpstr>Building an app with optimism in mind</vt:lpstr>
      <vt:lpstr>Special features of VitalaMe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Krupa Thakkar</dc:creator>
  <cp:lastModifiedBy>Lakshminarayanan, Swetha</cp:lastModifiedBy>
  <cp:revision>12</cp:revision>
  <dcterms:created xsi:type="dcterms:W3CDTF">2020-03-01T10:05:45Z</dcterms:created>
  <dcterms:modified xsi:type="dcterms:W3CDTF">2020-03-01T13:49:27Z</dcterms:modified>
</cp:coreProperties>
</file>