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60" y="-5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05/12/2021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3.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10" Type="http://schemas.openxmlformats.org/officeDocument/2006/relationships/hyperlink" Target="https://ebookcentral.proquest.com/lib/city/reader.action?docID=6686746" TargetMode="External"/><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20"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5" y="19234335"/>
            <a:ext cx="17712212" cy="249299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a:p>
            <a:pPr marL="228600" indent="-228600">
              <a:buFont typeface="+mj-lt"/>
              <a:buAutoNum type="arabicPeriod"/>
            </a:pPr>
            <a:endParaRPr lang="en-GB" sz="1200" dirty="0">
              <a:effectLst/>
            </a:endParaRP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21" name="Worksheet" r:id="rId11" imgW="4124271" imgH="1152557" progId="Excel.Sheet.12">
                  <p:embed/>
                </p:oleObj>
              </mc:Choice>
              <mc:Fallback>
                <p:oleObj name="Worksheet" r:id="rId11" imgW="4124271" imgH="1152557" progId="Excel.Sheet.12">
                  <p:embed/>
                  <p:pic>
                    <p:nvPicPr>
                      <p:cNvPr id="0" name=""/>
                      <p:cNvPicPr/>
                      <p:nvPr/>
                    </p:nvPicPr>
                    <p:blipFill>
                      <a:blip r:embed="rId12"/>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762443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6" y="13211076"/>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73" y="10915085"/>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7" y="13896470"/>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5" y="14555783"/>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of 1364.07.</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7246421"/>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£542.6 less than Linear Regression and £686.2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5" y="2101323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1326</TotalTime>
  <Words>2714</Words>
  <Application>Microsoft Office PowerPoint</Application>
  <PresentationFormat>Custom</PresentationFormat>
  <Paragraphs>70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51</cp:revision>
  <dcterms:created xsi:type="dcterms:W3CDTF">2021-11-21T16:11:18Z</dcterms:created>
  <dcterms:modified xsi:type="dcterms:W3CDTF">2021-12-05T17:39:26Z</dcterms:modified>
</cp:coreProperties>
</file>